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59EC6-6231-4E2F-998E-A3D367473C74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2E089-6975-438B-8500-D381DB3B1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5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2E089-6975-438B-8500-D381DB3B19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4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4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4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82CD-87D2-42E5-9136-D80E79A95378}" type="datetimeFigureOut">
              <a:rPr lang="zh-CN" altLang="en-US" smtClean="0"/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45A8-69E6-4920-97A9-9916A030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词法分析器设计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1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词法分析器输出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662" b="14131"/>
          <a:stretch/>
        </p:blipFill>
        <p:spPr>
          <a:xfrm>
            <a:off x="1017201" y="1572321"/>
            <a:ext cx="6276975" cy="508495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/>
          <a:srcRect t="30005" r="73990" b="42912"/>
          <a:stretch/>
        </p:blipFill>
        <p:spPr bwMode="auto">
          <a:xfrm>
            <a:off x="8315094" y="2067820"/>
            <a:ext cx="3122342" cy="348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77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设计词法分析器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设计单词符号及其内部表示对应表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设计词法分析的状态转换图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基本函数实现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预处理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从状态转换图到词法分析器的构造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自己设计词法分析器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设计单词符号及其内部表示对应表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4163" t="17032" b="9797"/>
          <a:stretch/>
        </p:blipFill>
        <p:spPr>
          <a:xfrm>
            <a:off x="1274822" y="1487458"/>
            <a:ext cx="5960907" cy="49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设计词法分析的状态转换图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75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GetBC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Concat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bool </a:t>
            </a:r>
            <a:r>
              <a:rPr lang="en-US" altLang="zh-CN" dirty="0" err="1"/>
              <a:t>IsLetter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bool </a:t>
            </a:r>
            <a:r>
              <a:rPr lang="en-US" altLang="zh-CN" dirty="0" err="1"/>
              <a:t>IsDigit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Reserve();</a:t>
            </a:r>
          </a:p>
          <a:p>
            <a:r>
              <a:rPr lang="en-US" altLang="zh-CN" dirty="0"/>
              <a:t>void Retract();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InsertId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InsertConst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基本函数实现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76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预处理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82030" y="1639230"/>
            <a:ext cx="62669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</a:t>
            </a:r>
            <a:r>
              <a:rPr lang="en-US" altLang="zh-CN" dirty="0" err="1"/>
              <a:t>deleteNote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{//</a:t>
            </a:r>
            <a:r>
              <a:rPr lang="zh-CN" altLang="en-US" dirty="0"/>
              <a:t>去掉注释，变为空格</a:t>
            </a:r>
          </a:p>
          <a:p>
            <a:r>
              <a:rPr lang="en-US" altLang="zh-CN" dirty="0"/>
              <a:t>    while(1)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size_t</a:t>
            </a:r>
            <a:r>
              <a:rPr lang="en-US" altLang="zh-CN" dirty="0"/>
              <a:t> pos1=</a:t>
            </a:r>
            <a:r>
              <a:rPr lang="en-US" altLang="zh-CN" dirty="0" err="1"/>
              <a:t>code.find</a:t>
            </a:r>
            <a:r>
              <a:rPr lang="en-US" altLang="zh-CN" dirty="0"/>
              <a:t>("/*");</a:t>
            </a:r>
          </a:p>
          <a:p>
            <a:r>
              <a:rPr lang="en-US" altLang="zh-CN" dirty="0"/>
              <a:t>        if(pos1==string::</a:t>
            </a:r>
            <a:r>
              <a:rPr lang="en-US" altLang="zh-CN" dirty="0" err="1"/>
              <a:t>npos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if(</a:t>
            </a:r>
            <a:r>
              <a:rPr lang="en-US" altLang="zh-CN" dirty="0" err="1"/>
              <a:t>code.find</a:t>
            </a:r>
            <a:r>
              <a:rPr lang="en-US" altLang="zh-CN" dirty="0"/>
              <a:t>("*/")==string::</a:t>
            </a:r>
            <a:r>
              <a:rPr lang="en-US" altLang="zh-CN" dirty="0" err="1"/>
              <a:t>npos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return true;</a:t>
            </a:r>
          </a:p>
          <a:p>
            <a:r>
              <a:rPr lang="en-US" altLang="zh-CN" dirty="0"/>
              <a:t>   else </a:t>
            </a:r>
          </a:p>
          <a:p>
            <a:r>
              <a:rPr lang="en-US" altLang="zh-CN" dirty="0"/>
              <a:t>   return false;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 err="1"/>
              <a:t>code.replace</a:t>
            </a:r>
            <a:r>
              <a:rPr lang="en-US" altLang="zh-CN" dirty="0"/>
              <a:t> (pos1,2,"  ");//</a:t>
            </a:r>
            <a:r>
              <a:rPr lang="zh-CN" altLang="en-US" dirty="0"/>
              <a:t>防止</a:t>
            </a:r>
            <a:r>
              <a:rPr lang="en-US" altLang="zh-CN" dirty="0"/>
              <a:t>/*/   </a:t>
            </a:r>
            <a:r>
              <a:rPr lang="zh-CN" altLang="en-US" dirty="0"/>
              <a:t>出现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size_t</a:t>
            </a:r>
            <a:r>
              <a:rPr lang="en-US" altLang="zh-CN" dirty="0"/>
              <a:t> pos2=</a:t>
            </a:r>
            <a:r>
              <a:rPr lang="en-US" altLang="zh-CN" dirty="0" err="1"/>
              <a:t>code.find</a:t>
            </a:r>
            <a:r>
              <a:rPr lang="en-US" altLang="zh-CN" dirty="0"/>
              <a:t>("*/");</a:t>
            </a:r>
          </a:p>
          <a:p>
            <a:r>
              <a:rPr lang="en-US" altLang="zh-CN" dirty="0"/>
              <a:t>        if(pos2==string::</a:t>
            </a:r>
            <a:r>
              <a:rPr lang="en-US" altLang="zh-CN" dirty="0" err="1"/>
              <a:t>npos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code.replace</a:t>
            </a:r>
            <a:r>
              <a:rPr lang="en-US" altLang="zh-CN" dirty="0"/>
              <a:t>(pos1,pos2-pos1+2," ");</a:t>
            </a:r>
          </a:p>
          <a:p>
            <a:r>
              <a:rPr lang="en-US" altLang="zh-CN" dirty="0" smtClean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6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预处理结果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72102" b="68825"/>
          <a:stretch/>
        </p:blipFill>
        <p:spPr bwMode="auto">
          <a:xfrm>
            <a:off x="1027770" y="1978611"/>
            <a:ext cx="3020605" cy="3610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 rotWithShape="1">
          <a:blip r:embed="rId2"/>
          <a:srcRect t="30005" r="73990" b="42912"/>
          <a:stretch/>
        </p:blipFill>
        <p:spPr bwMode="auto">
          <a:xfrm>
            <a:off x="6229815" y="1978611"/>
            <a:ext cx="3122342" cy="348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399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从状态转换图到词法分析器的构造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12" t="10348" r="48624" b="13885"/>
          <a:stretch/>
        </p:blipFill>
        <p:spPr>
          <a:xfrm>
            <a:off x="1022845" y="1315565"/>
            <a:ext cx="6617971" cy="55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宽屏</PresentationFormat>
  <Paragraphs>44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词法分析器设计</vt:lpstr>
      <vt:lpstr>利用FLEX设计词法分析器</vt:lpstr>
      <vt:lpstr>PowerPoint 演示文稿</vt:lpstr>
      <vt:lpstr> 设计单词符号及其内部表示对应表</vt:lpstr>
      <vt:lpstr>PowerPoint 演示文稿</vt:lpstr>
      <vt:lpstr>PowerPoint 演示文稿</vt:lpstr>
      <vt:lpstr>PowerPoint 演示文稿</vt:lpstr>
      <vt:lpstr>预处理结果</vt:lpstr>
      <vt:lpstr>从状态转换图到词法分析器的构造</vt:lpstr>
      <vt:lpstr>词法分析器输出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词法分析器设计</dc:title>
  <dc:creator>奚冬博</dc:creator>
  <cp:lastModifiedBy>奚冬博</cp:lastModifiedBy>
  <cp:revision>6</cp:revision>
  <dcterms:created xsi:type="dcterms:W3CDTF">2015-11-26T13:25:54Z</dcterms:created>
  <dcterms:modified xsi:type="dcterms:W3CDTF">2015-11-26T13:50:11Z</dcterms:modified>
</cp:coreProperties>
</file>