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ristine Allen-Blanchett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3-17T18:52:00.206">
    <p:pos x="6000" y="0"/>
    <p:text>duplicate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i keep this or nah?</a:t>
            </a:r>
            <a:endParaRPr/>
          </a:p>
          <a:p>
            <a:pPr indent="0" lvl="0" marL="0">
              <a:spcBef>
                <a:spcPts val="0"/>
              </a:spcBef>
              <a:spcAft>
                <a:spcPts val="0"/>
              </a:spcAft>
              <a:buNone/>
            </a:pPr>
            <a:r>
              <a:t/>
            </a:r>
            <a:endParaRPr/>
          </a:p>
          <a:p>
            <a:pPr indent="0" lvl="0" marL="0" rtl="0">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2.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4.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3.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Shape 100"/>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Shape 168"/>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Shape 8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Shape 8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Shape 8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8" name="Shape 828"/>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Shape 83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Shape 8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40" name="Shape 840"/>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Shape 8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Shape 85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Shape 8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Shape 176"/>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Shape 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8" name="Shape 178"/>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Shape 192"/>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Shape 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6" name="Shape 206"/>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4" name="Shape 214"/>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Shape 22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29" name="Shape 229"/>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Shape 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Shape 23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37" name="Shape 237"/>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Shape 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Shape 2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45" name="Shape 245"/>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Shape 25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53" name="Shape 253"/>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Shape 26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Shape 261"/>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Shape 262"/>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Shape 2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Shape 26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Shape 2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Shape 2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Shape 2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Shape 284"/>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Shape 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Shape 291"/>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Shape 2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3" name="Shape 293"/>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Shape 2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0" name="Shape 3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1" name="Shape 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8" name="Shape 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55" name="Shape 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Shape 3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Shape 3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63" name="Shape 363"/>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76" name="Shape 3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Shape 3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Shape 3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Shape 3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Shape 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Shape 3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Shape 3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Shape 4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Shape 4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410" name="Shape 4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Shape 4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2" name="Shape 412"/>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Shape 413"/>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Shape 4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Shape 4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Shape 4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8" name="Shape 428"/>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Shape 43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Shape 44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Shape 4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Shape 4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Shape 4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0" name="Shape 450"/>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Shape 451"/>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Shape 45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Shape 4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9" name="Shape 459"/>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0" name="Shape 1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Shape 46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Shape 4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7" name="Shape 467"/>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Shape 4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Shape 474"/>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Shape 4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Shape 4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Shape 4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Shape 4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89" name="Shape 4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0" name="Shape 490"/>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Shape 49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97" name="Shape 4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Shape 50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Shape 5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Shape 51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Shape 5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Shape 51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Shape 5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Shape 52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Shape 5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Shape 53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Shape 5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3" name="Shape 53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 name="Shape 138"/>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Shape 53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Shape 5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1" name="Shape 541"/>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Shape 5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Shape 55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Shape 5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Shape 56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Shape 5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Shape 56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Shape 569"/>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Shape 5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Shape 5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Shape 5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Shape 5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Shape 5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Shape 5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Shape 5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Shape 59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Shape 5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Shape 6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Shape 6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6" name="Shape 146"/>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Shape 147"/>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Shape 6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2" name="Shape 61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Shape 6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9" name="Shape 61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Shape 6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Shape 6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Shape 6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Shape 6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Shape 6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Shape 6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Shape 64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Shape 6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Shape 65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Shape 6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Shape 66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Shape 6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Shape 6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Shape 67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Shape 6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5" name="Shape 155"/>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Shape 68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Shape 681"/>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Shape 6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Shape 688"/>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Shape 689"/>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Shape 6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Shape 69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Shape 697"/>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Shape 6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Shape 70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Shape 7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Shape 7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Shape 72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Shape 7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Shape 7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6" name="Shape 736"/>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Shape 7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Shape 7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1" name="Shape 161"/>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Shape 7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Shape 75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Shape 7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Shape 76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Shape 7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Shape 7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Shape 7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Shape 7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78" name="Shape 77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Shape 7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Shape 7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86" name="Shape 786"/>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Shape 7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Shape 7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94" name="Shape 794"/>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Shape 8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Shape 8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02" name="Shape 802"/>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Shape 8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Shape 8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