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9BA8-90CC-4BEC-B9AB-CC738B85BCA9}" v="225" dt="2019-12-15T21:26:2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40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F57D7-586F-436F-9935-5745B892B8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0C101B-B9E3-44F6-AE72-65CA40BCA86F}">
      <dgm:prSet/>
      <dgm:spPr/>
      <dgm:t>
        <a:bodyPr/>
        <a:lstStyle/>
        <a:p>
          <a:pPr>
            <a:defRPr cap="all"/>
          </a:pPr>
          <a:r>
            <a:rPr lang="en-IE"/>
            <a:t>Study into Machine Learning in Medicine</a:t>
          </a:r>
          <a:endParaRPr lang="en-US"/>
        </a:p>
      </dgm:t>
    </dgm:pt>
    <dgm:pt modelId="{69066C65-68B0-46D5-A203-1B07B112BDED}" type="parTrans" cxnId="{15A7E965-4785-462F-950C-E96C9FC9363D}">
      <dgm:prSet/>
      <dgm:spPr/>
      <dgm:t>
        <a:bodyPr/>
        <a:lstStyle/>
        <a:p>
          <a:endParaRPr lang="en-US"/>
        </a:p>
      </dgm:t>
    </dgm:pt>
    <dgm:pt modelId="{69F2AB43-8F32-49DD-AF1F-FB3E869F45ED}" type="sibTrans" cxnId="{15A7E965-4785-462F-950C-E96C9FC9363D}">
      <dgm:prSet/>
      <dgm:spPr/>
      <dgm:t>
        <a:bodyPr/>
        <a:lstStyle/>
        <a:p>
          <a:endParaRPr lang="en-US"/>
        </a:p>
      </dgm:t>
    </dgm:pt>
    <dgm:pt modelId="{554EE5D4-4FA8-4FBC-A5ED-574D73C0979A}">
      <dgm:prSet/>
      <dgm:spPr/>
      <dgm:t>
        <a:bodyPr/>
        <a:lstStyle/>
        <a:p>
          <a:pPr>
            <a:defRPr cap="all"/>
          </a:pPr>
          <a:r>
            <a:rPr lang="en-IE" dirty="0"/>
            <a:t>Build a Management System Software</a:t>
          </a:r>
          <a:endParaRPr lang="en-US" dirty="0"/>
        </a:p>
      </dgm:t>
    </dgm:pt>
    <dgm:pt modelId="{FB18CDC5-0EEE-4DCB-9195-A9D8C77E12CE}" type="parTrans" cxnId="{BA8CF536-D569-4AD3-B731-20B03676474F}">
      <dgm:prSet/>
      <dgm:spPr/>
      <dgm:t>
        <a:bodyPr/>
        <a:lstStyle/>
        <a:p>
          <a:endParaRPr lang="en-US"/>
        </a:p>
      </dgm:t>
    </dgm:pt>
    <dgm:pt modelId="{3C0F6737-E4B1-4DDA-A2B5-6957C7A8DCDF}" type="sibTrans" cxnId="{BA8CF536-D569-4AD3-B731-20B03676474F}">
      <dgm:prSet/>
      <dgm:spPr/>
      <dgm:t>
        <a:bodyPr/>
        <a:lstStyle/>
        <a:p>
          <a:endParaRPr lang="en-US"/>
        </a:p>
      </dgm:t>
    </dgm:pt>
    <dgm:pt modelId="{C24F2F14-190B-4890-86FF-292E024BE258}">
      <dgm:prSet/>
      <dgm:spPr/>
      <dgm:t>
        <a:bodyPr/>
        <a:lstStyle/>
        <a:p>
          <a:pPr>
            <a:defRPr cap="all"/>
          </a:pPr>
          <a:r>
            <a:rPr lang="en-IE"/>
            <a:t>Predicting Heart Disease and Diabetes</a:t>
          </a:r>
          <a:endParaRPr lang="en-US"/>
        </a:p>
      </dgm:t>
    </dgm:pt>
    <dgm:pt modelId="{D396B3EB-EBF4-4345-ADF5-6207F8023F44}" type="parTrans" cxnId="{8F20E189-B606-4CA6-BCA8-2ED72FA774DE}">
      <dgm:prSet/>
      <dgm:spPr/>
      <dgm:t>
        <a:bodyPr/>
        <a:lstStyle/>
        <a:p>
          <a:endParaRPr lang="en-US"/>
        </a:p>
      </dgm:t>
    </dgm:pt>
    <dgm:pt modelId="{0534193E-E5B8-4118-BC09-B06148A794AB}" type="sibTrans" cxnId="{8F20E189-B606-4CA6-BCA8-2ED72FA774DE}">
      <dgm:prSet/>
      <dgm:spPr/>
      <dgm:t>
        <a:bodyPr/>
        <a:lstStyle/>
        <a:p>
          <a:endParaRPr lang="en-US"/>
        </a:p>
      </dgm:t>
    </dgm:pt>
    <dgm:pt modelId="{26A792CB-E0AF-4653-A6BB-0B53093F4391}" type="pres">
      <dgm:prSet presAssocID="{DB1F57D7-586F-436F-9935-5745B892B8E1}" presName="root" presStyleCnt="0">
        <dgm:presLayoutVars>
          <dgm:dir/>
          <dgm:resizeHandles val="exact"/>
        </dgm:presLayoutVars>
      </dgm:prSet>
      <dgm:spPr/>
    </dgm:pt>
    <dgm:pt modelId="{85311551-B348-4859-8CA0-DA34472029F5}" type="pres">
      <dgm:prSet presAssocID="{CE0C101B-B9E3-44F6-AE72-65CA40BCA86F}" presName="compNode" presStyleCnt="0"/>
      <dgm:spPr/>
    </dgm:pt>
    <dgm:pt modelId="{E932F321-A079-47F1-9959-DFC4C8919B4B}" type="pres">
      <dgm:prSet presAssocID="{CE0C101B-B9E3-44F6-AE72-65CA40BCA86F}" presName="iconBgRect" presStyleLbl="bgShp" presStyleIdx="0" presStyleCnt="3"/>
      <dgm:spPr/>
    </dgm:pt>
    <dgm:pt modelId="{2383C439-1CFD-446F-92FC-7048421CD463}" type="pres">
      <dgm:prSet presAssocID="{CE0C101B-B9E3-44F6-AE72-65CA40BCA8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0ABE516-C618-4698-A6D8-F27E3F32110B}" type="pres">
      <dgm:prSet presAssocID="{CE0C101B-B9E3-44F6-AE72-65CA40BCA86F}" presName="spaceRect" presStyleCnt="0"/>
      <dgm:spPr/>
    </dgm:pt>
    <dgm:pt modelId="{9954AC82-3DC2-4981-B9CC-B18C70BC1C5F}" type="pres">
      <dgm:prSet presAssocID="{CE0C101B-B9E3-44F6-AE72-65CA40BCA86F}" presName="textRect" presStyleLbl="revTx" presStyleIdx="0" presStyleCnt="3">
        <dgm:presLayoutVars>
          <dgm:chMax val="1"/>
          <dgm:chPref val="1"/>
        </dgm:presLayoutVars>
      </dgm:prSet>
      <dgm:spPr/>
    </dgm:pt>
    <dgm:pt modelId="{DC6C8EC7-0D82-4B6A-A68C-BB869D0B6302}" type="pres">
      <dgm:prSet presAssocID="{69F2AB43-8F32-49DD-AF1F-FB3E869F45ED}" presName="sibTrans" presStyleCnt="0"/>
      <dgm:spPr/>
    </dgm:pt>
    <dgm:pt modelId="{3D2668FB-8A59-41E5-A716-27FF87976447}" type="pres">
      <dgm:prSet presAssocID="{554EE5D4-4FA8-4FBC-A5ED-574D73C0979A}" presName="compNode" presStyleCnt="0"/>
      <dgm:spPr/>
    </dgm:pt>
    <dgm:pt modelId="{A05F2A37-7CFB-457E-98FD-5B3DBEF3653A}" type="pres">
      <dgm:prSet presAssocID="{554EE5D4-4FA8-4FBC-A5ED-574D73C0979A}" presName="iconBgRect" presStyleLbl="bgShp" presStyleIdx="1" presStyleCnt="3"/>
      <dgm:spPr/>
    </dgm:pt>
    <dgm:pt modelId="{CC9A2743-165F-4E64-AC6A-26C634F8DC30}" type="pres">
      <dgm:prSet presAssocID="{554EE5D4-4FA8-4FBC-A5ED-574D73C097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4F653-E5C9-471F-8761-CD56F845302B}" type="pres">
      <dgm:prSet presAssocID="{554EE5D4-4FA8-4FBC-A5ED-574D73C0979A}" presName="spaceRect" presStyleCnt="0"/>
      <dgm:spPr/>
    </dgm:pt>
    <dgm:pt modelId="{3D374B15-A536-45AE-BAE0-205EEC1EB82F}" type="pres">
      <dgm:prSet presAssocID="{554EE5D4-4FA8-4FBC-A5ED-574D73C0979A}" presName="textRect" presStyleLbl="revTx" presStyleIdx="1" presStyleCnt="3">
        <dgm:presLayoutVars>
          <dgm:chMax val="1"/>
          <dgm:chPref val="1"/>
        </dgm:presLayoutVars>
      </dgm:prSet>
      <dgm:spPr/>
    </dgm:pt>
    <dgm:pt modelId="{F962C804-2409-469F-9B20-8907F846DDBF}" type="pres">
      <dgm:prSet presAssocID="{3C0F6737-E4B1-4DDA-A2B5-6957C7A8DCDF}" presName="sibTrans" presStyleCnt="0"/>
      <dgm:spPr/>
    </dgm:pt>
    <dgm:pt modelId="{98476C4C-0FFF-4903-9763-52D20DF0832E}" type="pres">
      <dgm:prSet presAssocID="{C24F2F14-190B-4890-86FF-292E024BE258}" presName="compNode" presStyleCnt="0"/>
      <dgm:spPr/>
    </dgm:pt>
    <dgm:pt modelId="{E122A733-DD02-47FF-ABF4-D9C749D382BC}" type="pres">
      <dgm:prSet presAssocID="{C24F2F14-190B-4890-86FF-292E024BE258}" presName="iconBgRect" presStyleLbl="bgShp" presStyleIdx="2" presStyleCnt="3"/>
      <dgm:spPr/>
    </dgm:pt>
    <dgm:pt modelId="{2B928276-840F-4DC5-BDF4-ACB4FEF94021}" type="pres">
      <dgm:prSet presAssocID="{C24F2F14-190B-4890-86FF-292E024BE2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F5131BDE-FDFC-46BB-B91D-6B10F6B01D3C}" type="pres">
      <dgm:prSet presAssocID="{C24F2F14-190B-4890-86FF-292E024BE258}" presName="spaceRect" presStyleCnt="0"/>
      <dgm:spPr/>
    </dgm:pt>
    <dgm:pt modelId="{3851B6DD-9713-4510-8A87-C85C3A2B583E}" type="pres">
      <dgm:prSet presAssocID="{C24F2F14-190B-4890-86FF-292E024BE2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D2860C-5C41-44DC-A4AE-31CB3BFF7E7D}" type="presOf" srcId="{554EE5D4-4FA8-4FBC-A5ED-574D73C0979A}" destId="{3D374B15-A536-45AE-BAE0-205EEC1EB82F}" srcOrd="0" destOrd="0" presId="urn:microsoft.com/office/officeart/2018/5/layout/IconCircleLabelList"/>
    <dgm:cxn modelId="{BA8CF536-D569-4AD3-B731-20B03676474F}" srcId="{DB1F57D7-586F-436F-9935-5745B892B8E1}" destId="{554EE5D4-4FA8-4FBC-A5ED-574D73C0979A}" srcOrd="1" destOrd="0" parTransId="{FB18CDC5-0EEE-4DCB-9195-A9D8C77E12CE}" sibTransId="{3C0F6737-E4B1-4DDA-A2B5-6957C7A8DCDF}"/>
    <dgm:cxn modelId="{15A7E965-4785-462F-950C-E96C9FC9363D}" srcId="{DB1F57D7-586F-436F-9935-5745B892B8E1}" destId="{CE0C101B-B9E3-44F6-AE72-65CA40BCA86F}" srcOrd="0" destOrd="0" parTransId="{69066C65-68B0-46D5-A203-1B07B112BDED}" sibTransId="{69F2AB43-8F32-49DD-AF1F-FB3E869F45ED}"/>
    <dgm:cxn modelId="{8F20E189-B606-4CA6-BCA8-2ED72FA774DE}" srcId="{DB1F57D7-586F-436F-9935-5745B892B8E1}" destId="{C24F2F14-190B-4890-86FF-292E024BE258}" srcOrd="2" destOrd="0" parTransId="{D396B3EB-EBF4-4345-ADF5-6207F8023F44}" sibTransId="{0534193E-E5B8-4118-BC09-B06148A794AB}"/>
    <dgm:cxn modelId="{005DFE9E-5C63-4B2F-8287-6ACDF995F0F5}" type="presOf" srcId="{CE0C101B-B9E3-44F6-AE72-65CA40BCA86F}" destId="{9954AC82-3DC2-4981-B9CC-B18C70BC1C5F}" srcOrd="0" destOrd="0" presId="urn:microsoft.com/office/officeart/2018/5/layout/IconCircleLabelList"/>
    <dgm:cxn modelId="{5826B5B1-3CD0-46D1-93EA-FF332526AFE7}" type="presOf" srcId="{C24F2F14-190B-4890-86FF-292E024BE258}" destId="{3851B6DD-9713-4510-8A87-C85C3A2B583E}" srcOrd="0" destOrd="0" presId="urn:microsoft.com/office/officeart/2018/5/layout/IconCircleLabelList"/>
    <dgm:cxn modelId="{D88C5EE0-B379-487E-8DFD-847EAAB2A664}" type="presOf" srcId="{DB1F57D7-586F-436F-9935-5745B892B8E1}" destId="{26A792CB-E0AF-4653-A6BB-0B53093F4391}" srcOrd="0" destOrd="0" presId="urn:microsoft.com/office/officeart/2018/5/layout/IconCircleLabelList"/>
    <dgm:cxn modelId="{0E658746-A21C-4C2C-A368-EC42FA7648B8}" type="presParOf" srcId="{26A792CB-E0AF-4653-A6BB-0B53093F4391}" destId="{85311551-B348-4859-8CA0-DA34472029F5}" srcOrd="0" destOrd="0" presId="urn:microsoft.com/office/officeart/2018/5/layout/IconCircleLabelList"/>
    <dgm:cxn modelId="{2F7B2A47-DE09-4C95-A3B7-F916962F6ED4}" type="presParOf" srcId="{85311551-B348-4859-8CA0-DA34472029F5}" destId="{E932F321-A079-47F1-9959-DFC4C8919B4B}" srcOrd="0" destOrd="0" presId="urn:microsoft.com/office/officeart/2018/5/layout/IconCircleLabelList"/>
    <dgm:cxn modelId="{4A82A7ED-3199-49CF-B0ED-122776E52E87}" type="presParOf" srcId="{85311551-B348-4859-8CA0-DA34472029F5}" destId="{2383C439-1CFD-446F-92FC-7048421CD463}" srcOrd="1" destOrd="0" presId="urn:microsoft.com/office/officeart/2018/5/layout/IconCircleLabelList"/>
    <dgm:cxn modelId="{6BF0144B-C142-49A2-915B-F39BD3358636}" type="presParOf" srcId="{85311551-B348-4859-8CA0-DA34472029F5}" destId="{C0ABE516-C618-4698-A6D8-F27E3F32110B}" srcOrd="2" destOrd="0" presId="urn:microsoft.com/office/officeart/2018/5/layout/IconCircleLabelList"/>
    <dgm:cxn modelId="{8DA809FF-83F9-44AB-835A-BD460A4B1200}" type="presParOf" srcId="{85311551-B348-4859-8CA0-DA34472029F5}" destId="{9954AC82-3DC2-4981-B9CC-B18C70BC1C5F}" srcOrd="3" destOrd="0" presId="urn:microsoft.com/office/officeart/2018/5/layout/IconCircleLabelList"/>
    <dgm:cxn modelId="{4137B82E-C52D-440C-8DE3-05A7D900CE66}" type="presParOf" srcId="{26A792CB-E0AF-4653-A6BB-0B53093F4391}" destId="{DC6C8EC7-0D82-4B6A-A68C-BB869D0B6302}" srcOrd="1" destOrd="0" presId="urn:microsoft.com/office/officeart/2018/5/layout/IconCircleLabelList"/>
    <dgm:cxn modelId="{00A67417-72D1-4C38-9DA8-E17B49DBB798}" type="presParOf" srcId="{26A792CB-E0AF-4653-A6BB-0B53093F4391}" destId="{3D2668FB-8A59-41E5-A716-27FF87976447}" srcOrd="2" destOrd="0" presId="urn:microsoft.com/office/officeart/2018/5/layout/IconCircleLabelList"/>
    <dgm:cxn modelId="{F9B84D3E-A853-47B7-A560-7E6C607F6369}" type="presParOf" srcId="{3D2668FB-8A59-41E5-A716-27FF87976447}" destId="{A05F2A37-7CFB-457E-98FD-5B3DBEF3653A}" srcOrd="0" destOrd="0" presId="urn:microsoft.com/office/officeart/2018/5/layout/IconCircleLabelList"/>
    <dgm:cxn modelId="{90B72122-2036-4CEE-A303-148E5118E172}" type="presParOf" srcId="{3D2668FB-8A59-41E5-A716-27FF87976447}" destId="{CC9A2743-165F-4E64-AC6A-26C634F8DC30}" srcOrd="1" destOrd="0" presId="urn:microsoft.com/office/officeart/2018/5/layout/IconCircleLabelList"/>
    <dgm:cxn modelId="{81CCB8F8-4FD9-482D-884B-BEA027EFE687}" type="presParOf" srcId="{3D2668FB-8A59-41E5-A716-27FF87976447}" destId="{7754F653-E5C9-471F-8761-CD56F845302B}" srcOrd="2" destOrd="0" presId="urn:microsoft.com/office/officeart/2018/5/layout/IconCircleLabelList"/>
    <dgm:cxn modelId="{40F9DE77-2687-41BC-9949-35346A2E7DB0}" type="presParOf" srcId="{3D2668FB-8A59-41E5-A716-27FF87976447}" destId="{3D374B15-A536-45AE-BAE0-205EEC1EB82F}" srcOrd="3" destOrd="0" presId="urn:microsoft.com/office/officeart/2018/5/layout/IconCircleLabelList"/>
    <dgm:cxn modelId="{93C970DE-E10A-41FE-97A4-B15E20F1D76B}" type="presParOf" srcId="{26A792CB-E0AF-4653-A6BB-0B53093F4391}" destId="{F962C804-2409-469F-9B20-8907F846DDBF}" srcOrd="3" destOrd="0" presId="urn:microsoft.com/office/officeart/2018/5/layout/IconCircleLabelList"/>
    <dgm:cxn modelId="{2B46342A-61B1-4AA8-9C41-F6886BD8FB27}" type="presParOf" srcId="{26A792CB-E0AF-4653-A6BB-0B53093F4391}" destId="{98476C4C-0FFF-4903-9763-52D20DF0832E}" srcOrd="4" destOrd="0" presId="urn:microsoft.com/office/officeart/2018/5/layout/IconCircleLabelList"/>
    <dgm:cxn modelId="{185A9A71-5354-4242-9182-67443E098686}" type="presParOf" srcId="{98476C4C-0FFF-4903-9763-52D20DF0832E}" destId="{E122A733-DD02-47FF-ABF4-D9C749D382BC}" srcOrd="0" destOrd="0" presId="urn:microsoft.com/office/officeart/2018/5/layout/IconCircleLabelList"/>
    <dgm:cxn modelId="{F91622C4-C758-4072-8A5B-53E8E6B125EA}" type="presParOf" srcId="{98476C4C-0FFF-4903-9763-52D20DF0832E}" destId="{2B928276-840F-4DC5-BDF4-ACB4FEF94021}" srcOrd="1" destOrd="0" presId="urn:microsoft.com/office/officeart/2018/5/layout/IconCircleLabelList"/>
    <dgm:cxn modelId="{C63D1D05-DA50-4174-B13C-DCCEABF43574}" type="presParOf" srcId="{98476C4C-0FFF-4903-9763-52D20DF0832E}" destId="{F5131BDE-FDFC-46BB-B91D-6B10F6B01D3C}" srcOrd="2" destOrd="0" presId="urn:microsoft.com/office/officeart/2018/5/layout/IconCircleLabelList"/>
    <dgm:cxn modelId="{C089B133-B3E3-44E4-B2E8-5EF8454719DF}" type="presParOf" srcId="{98476C4C-0FFF-4903-9763-52D20DF0832E}" destId="{3851B6DD-9713-4510-8A87-C85C3A2B58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9B6D8-C102-4E5F-AE90-54DE0A0F45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C8F6289-0349-4F58-8E48-320B1272DB54}">
      <dgm:prSet/>
      <dgm:spPr/>
      <dgm:t>
        <a:bodyPr/>
        <a:lstStyle/>
        <a:p>
          <a:r>
            <a:rPr lang="en-IE" dirty="0"/>
            <a:t>Increased Popularity of Machine Learning and Data Science</a:t>
          </a:r>
          <a:endParaRPr lang="en-US" dirty="0"/>
        </a:p>
      </dgm:t>
    </dgm:pt>
    <dgm:pt modelId="{FCBE0553-2D4E-4670-8BC2-C6885F201D85}" type="parTrans" cxnId="{2E126AB6-3CC5-4450-AE58-2B4AA5EA81FE}">
      <dgm:prSet/>
      <dgm:spPr/>
      <dgm:t>
        <a:bodyPr/>
        <a:lstStyle/>
        <a:p>
          <a:endParaRPr lang="en-US"/>
        </a:p>
      </dgm:t>
    </dgm:pt>
    <dgm:pt modelId="{6999399A-0109-4913-BB00-8D1FEAFC7081}" type="sibTrans" cxnId="{2E126AB6-3CC5-4450-AE58-2B4AA5EA81FE}">
      <dgm:prSet/>
      <dgm:spPr/>
      <dgm:t>
        <a:bodyPr/>
        <a:lstStyle/>
        <a:p>
          <a:endParaRPr lang="en-US"/>
        </a:p>
      </dgm:t>
    </dgm:pt>
    <dgm:pt modelId="{ADF4604F-C84B-4375-BF2F-84D40C3D107F}">
      <dgm:prSet/>
      <dgm:spPr/>
      <dgm:t>
        <a:bodyPr/>
        <a:lstStyle/>
        <a:p>
          <a:r>
            <a:rPr lang="en-IE" dirty="0"/>
            <a:t>Medicine is Very Data Driven</a:t>
          </a:r>
          <a:endParaRPr lang="en-US" dirty="0"/>
        </a:p>
      </dgm:t>
    </dgm:pt>
    <dgm:pt modelId="{03E1567B-C50D-43D6-B0EE-8F1E8345316B}" type="parTrans" cxnId="{D9E1EBAC-A0EB-424B-B6F2-8003AB757937}">
      <dgm:prSet/>
      <dgm:spPr/>
      <dgm:t>
        <a:bodyPr/>
        <a:lstStyle/>
        <a:p>
          <a:endParaRPr lang="en-US"/>
        </a:p>
      </dgm:t>
    </dgm:pt>
    <dgm:pt modelId="{4DB9AB44-08B2-467E-A265-B730F9456E2B}" type="sibTrans" cxnId="{D9E1EBAC-A0EB-424B-B6F2-8003AB757937}">
      <dgm:prSet/>
      <dgm:spPr/>
      <dgm:t>
        <a:bodyPr/>
        <a:lstStyle/>
        <a:p>
          <a:endParaRPr lang="en-US"/>
        </a:p>
      </dgm:t>
    </dgm:pt>
    <dgm:pt modelId="{5845187C-4FEE-42BE-9A75-1C9EE6D3623A}">
      <dgm:prSet/>
      <dgm:spPr/>
      <dgm:t>
        <a:bodyPr/>
        <a:lstStyle/>
        <a:p>
          <a:r>
            <a:rPr lang="en-IE" dirty="0"/>
            <a:t>Improve the Workflow of a Physician</a:t>
          </a:r>
          <a:endParaRPr lang="en-US" dirty="0"/>
        </a:p>
      </dgm:t>
    </dgm:pt>
    <dgm:pt modelId="{33DA8E62-9DB4-4CD7-AB3F-7D46FE522605}" type="parTrans" cxnId="{FC4D978A-4040-4B57-BBE4-661FD3E22883}">
      <dgm:prSet/>
      <dgm:spPr/>
      <dgm:t>
        <a:bodyPr/>
        <a:lstStyle/>
        <a:p>
          <a:endParaRPr lang="en-US"/>
        </a:p>
      </dgm:t>
    </dgm:pt>
    <dgm:pt modelId="{D7EB083D-06F7-4A15-A303-88264665E9E5}" type="sibTrans" cxnId="{FC4D978A-4040-4B57-BBE4-661FD3E22883}">
      <dgm:prSet/>
      <dgm:spPr/>
      <dgm:t>
        <a:bodyPr/>
        <a:lstStyle/>
        <a:p>
          <a:endParaRPr lang="en-US"/>
        </a:p>
      </dgm:t>
    </dgm:pt>
    <dgm:pt modelId="{F019CD47-F8E4-474D-84A8-885E34FD362A}" type="pres">
      <dgm:prSet presAssocID="{43F9B6D8-C102-4E5F-AE90-54DE0A0F450A}" presName="root" presStyleCnt="0">
        <dgm:presLayoutVars>
          <dgm:dir/>
          <dgm:resizeHandles val="exact"/>
        </dgm:presLayoutVars>
      </dgm:prSet>
      <dgm:spPr/>
    </dgm:pt>
    <dgm:pt modelId="{F1AC0559-4BD5-43C0-ACD1-D9A3D600F8A8}" type="pres">
      <dgm:prSet presAssocID="{0C8F6289-0349-4F58-8E48-320B1272DB54}" presName="compNode" presStyleCnt="0"/>
      <dgm:spPr/>
    </dgm:pt>
    <dgm:pt modelId="{711737ED-AEF0-4E69-A5F6-438BD311E17B}" type="pres">
      <dgm:prSet presAssocID="{0C8F6289-0349-4F58-8E48-320B1272DB54}" presName="bgRect" presStyleLbl="bgShp" presStyleIdx="0" presStyleCnt="3"/>
      <dgm:spPr/>
    </dgm:pt>
    <dgm:pt modelId="{CEE2136A-DB64-4CAA-84A3-7BB46EDABA36}" type="pres">
      <dgm:prSet presAssocID="{0C8F6289-0349-4F58-8E48-320B1272DB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F6CAAD3-FE3B-4378-820B-3103FD162B9A}" type="pres">
      <dgm:prSet presAssocID="{0C8F6289-0349-4F58-8E48-320B1272DB54}" presName="spaceRect" presStyleCnt="0"/>
      <dgm:spPr/>
    </dgm:pt>
    <dgm:pt modelId="{1F66A5F3-3CD1-4A13-BAD9-9A7E7F20CC27}" type="pres">
      <dgm:prSet presAssocID="{0C8F6289-0349-4F58-8E48-320B1272DB54}" presName="parTx" presStyleLbl="revTx" presStyleIdx="0" presStyleCnt="3">
        <dgm:presLayoutVars>
          <dgm:chMax val="0"/>
          <dgm:chPref val="0"/>
        </dgm:presLayoutVars>
      </dgm:prSet>
      <dgm:spPr/>
    </dgm:pt>
    <dgm:pt modelId="{EA4BEA38-D7D1-44D8-9D12-27117420B309}" type="pres">
      <dgm:prSet presAssocID="{6999399A-0109-4913-BB00-8D1FEAFC7081}" presName="sibTrans" presStyleCnt="0"/>
      <dgm:spPr/>
    </dgm:pt>
    <dgm:pt modelId="{9F392689-A417-472C-A63E-7C8764877973}" type="pres">
      <dgm:prSet presAssocID="{ADF4604F-C84B-4375-BF2F-84D40C3D107F}" presName="compNode" presStyleCnt="0"/>
      <dgm:spPr/>
    </dgm:pt>
    <dgm:pt modelId="{373C73DB-631E-4563-B72B-7D21C59084B3}" type="pres">
      <dgm:prSet presAssocID="{ADF4604F-C84B-4375-BF2F-84D40C3D107F}" presName="bgRect" presStyleLbl="bgShp" presStyleIdx="1" presStyleCnt="3"/>
      <dgm:spPr/>
    </dgm:pt>
    <dgm:pt modelId="{6EE03F78-77BF-40B7-9307-786A66F15287}" type="pres">
      <dgm:prSet presAssocID="{ADF4604F-C84B-4375-BF2F-84D40C3D1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60BF4E6-90DD-40DA-AA6A-C10CB8D897A3}" type="pres">
      <dgm:prSet presAssocID="{ADF4604F-C84B-4375-BF2F-84D40C3D107F}" presName="spaceRect" presStyleCnt="0"/>
      <dgm:spPr/>
    </dgm:pt>
    <dgm:pt modelId="{E2D677C4-9CD5-40D2-ACE8-139633A01B40}" type="pres">
      <dgm:prSet presAssocID="{ADF4604F-C84B-4375-BF2F-84D40C3D107F}" presName="parTx" presStyleLbl="revTx" presStyleIdx="1" presStyleCnt="3">
        <dgm:presLayoutVars>
          <dgm:chMax val="0"/>
          <dgm:chPref val="0"/>
        </dgm:presLayoutVars>
      </dgm:prSet>
      <dgm:spPr/>
    </dgm:pt>
    <dgm:pt modelId="{609E0374-F850-4E5A-929C-E2018FDA0DBD}" type="pres">
      <dgm:prSet presAssocID="{4DB9AB44-08B2-467E-A265-B730F9456E2B}" presName="sibTrans" presStyleCnt="0"/>
      <dgm:spPr/>
    </dgm:pt>
    <dgm:pt modelId="{B4BB28BB-3031-4D66-93E0-42B8CB743E9B}" type="pres">
      <dgm:prSet presAssocID="{5845187C-4FEE-42BE-9A75-1C9EE6D3623A}" presName="compNode" presStyleCnt="0"/>
      <dgm:spPr/>
    </dgm:pt>
    <dgm:pt modelId="{506BC277-9CAA-4DB4-BFB7-9F095AD7C0E1}" type="pres">
      <dgm:prSet presAssocID="{5845187C-4FEE-42BE-9A75-1C9EE6D3623A}" presName="bgRect" presStyleLbl="bgShp" presStyleIdx="2" presStyleCnt="3"/>
      <dgm:spPr/>
    </dgm:pt>
    <dgm:pt modelId="{ADC72647-AE44-46B3-98F7-EC1856A5F2BC}" type="pres">
      <dgm:prSet presAssocID="{5845187C-4FEE-42BE-9A75-1C9EE6D362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5D37F17-6DBA-43C8-B56E-A817CADB2234}" type="pres">
      <dgm:prSet presAssocID="{5845187C-4FEE-42BE-9A75-1C9EE6D3623A}" presName="spaceRect" presStyleCnt="0"/>
      <dgm:spPr/>
    </dgm:pt>
    <dgm:pt modelId="{25A4FBB1-4D82-49B6-BF26-02FE0929AFA1}" type="pres">
      <dgm:prSet presAssocID="{5845187C-4FEE-42BE-9A75-1C9EE6D362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E27583-FAD3-4635-AD7E-A6A80E1243F9}" type="presOf" srcId="{5845187C-4FEE-42BE-9A75-1C9EE6D3623A}" destId="{25A4FBB1-4D82-49B6-BF26-02FE0929AFA1}" srcOrd="0" destOrd="0" presId="urn:microsoft.com/office/officeart/2018/2/layout/IconVerticalSolidList"/>
    <dgm:cxn modelId="{AD76F685-239D-4CA8-98A3-F6F63B9C0E08}" type="presOf" srcId="{ADF4604F-C84B-4375-BF2F-84D40C3D107F}" destId="{E2D677C4-9CD5-40D2-ACE8-139633A01B40}" srcOrd="0" destOrd="0" presId="urn:microsoft.com/office/officeart/2018/2/layout/IconVerticalSolidList"/>
    <dgm:cxn modelId="{FC4D978A-4040-4B57-BBE4-661FD3E22883}" srcId="{43F9B6D8-C102-4E5F-AE90-54DE0A0F450A}" destId="{5845187C-4FEE-42BE-9A75-1C9EE6D3623A}" srcOrd="2" destOrd="0" parTransId="{33DA8E62-9DB4-4CD7-AB3F-7D46FE522605}" sibTransId="{D7EB083D-06F7-4A15-A303-88264665E9E5}"/>
    <dgm:cxn modelId="{D9E1EBAC-A0EB-424B-B6F2-8003AB757937}" srcId="{43F9B6D8-C102-4E5F-AE90-54DE0A0F450A}" destId="{ADF4604F-C84B-4375-BF2F-84D40C3D107F}" srcOrd="1" destOrd="0" parTransId="{03E1567B-C50D-43D6-B0EE-8F1E8345316B}" sibTransId="{4DB9AB44-08B2-467E-A265-B730F9456E2B}"/>
    <dgm:cxn modelId="{F50767B6-A470-4EEE-A75A-4C651909D807}" type="presOf" srcId="{0C8F6289-0349-4F58-8E48-320B1272DB54}" destId="{1F66A5F3-3CD1-4A13-BAD9-9A7E7F20CC27}" srcOrd="0" destOrd="0" presId="urn:microsoft.com/office/officeart/2018/2/layout/IconVerticalSolidList"/>
    <dgm:cxn modelId="{2E126AB6-3CC5-4450-AE58-2B4AA5EA81FE}" srcId="{43F9B6D8-C102-4E5F-AE90-54DE0A0F450A}" destId="{0C8F6289-0349-4F58-8E48-320B1272DB54}" srcOrd="0" destOrd="0" parTransId="{FCBE0553-2D4E-4670-8BC2-C6885F201D85}" sibTransId="{6999399A-0109-4913-BB00-8D1FEAFC7081}"/>
    <dgm:cxn modelId="{B9749CE0-73B3-42C0-A6C7-A76F5E683196}" type="presOf" srcId="{43F9B6D8-C102-4E5F-AE90-54DE0A0F450A}" destId="{F019CD47-F8E4-474D-84A8-885E34FD362A}" srcOrd="0" destOrd="0" presId="urn:microsoft.com/office/officeart/2018/2/layout/IconVerticalSolidList"/>
    <dgm:cxn modelId="{E58D669A-8960-4B41-A738-EAB0CB7E8DC7}" type="presParOf" srcId="{F019CD47-F8E4-474D-84A8-885E34FD362A}" destId="{F1AC0559-4BD5-43C0-ACD1-D9A3D600F8A8}" srcOrd="0" destOrd="0" presId="urn:microsoft.com/office/officeart/2018/2/layout/IconVerticalSolidList"/>
    <dgm:cxn modelId="{E9094314-79D5-4DD2-93BA-FC371B1FE14B}" type="presParOf" srcId="{F1AC0559-4BD5-43C0-ACD1-D9A3D600F8A8}" destId="{711737ED-AEF0-4E69-A5F6-438BD311E17B}" srcOrd="0" destOrd="0" presId="urn:microsoft.com/office/officeart/2018/2/layout/IconVerticalSolidList"/>
    <dgm:cxn modelId="{3214E3A7-9277-4531-976F-BFF43B2C474F}" type="presParOf" srcId="{F1AC0559-4BD5-43C0-ACD1-D9A3D600F8A8}" destId="{CEE2136A-DB64-4CAA-84A3-7BB46EDABA36}" srcOrd="1" destOrd="0" presId="urn:microsoft.com/office/officeart/2018/2/layout/IconVerticalSolidList"/>
    <dgm:cxn modelId="{53372CA1-5709-4D97-B530-FB11C16C64C1}" type="presParOf" srcId="{F1AC0559-4BD5-43C0-ACD1-D9A3D600F8A8}" destId="{6F6CAAD3-FE3B-4378-820B-3103FD162B9A}" srcOrd="2" destOrd="0" presId="urn:microsoft.com/office/officeart/2018/2/layout/IconVerticalSolidList"/>
    <dgm:cxn modelId="{9E8B8C6C-9F8C-444F-B193-81B1364537C7}" type="presParOf" srcId="{F1AC0559-4BD5-43C0-ACD1-D9A3D600F8A8}" destId="{1F66A5F3-3CD1-4A13-BAD9-9A7E7F20CC27}" srcOrd="3" destOrd="0" presId="urn:microsoft.com/office/officeart/2018/2/layout/IconVerticalSolidList"/>
    <dgm:cxn modelId="{F937472F-A092-4519-AADA-F6EE9226DFF5}" type="presParOf" srcId="{F019CD47-F8E4-474D-84A8-885E34FD362A}" destId="{EA4BEA38-D7D1-44D8-9D12-27117420B309}" srcOrd="1" destOrd="0" presId="urn:microsoft.com/office/officeart/2018/2/layout/IconVerticalSolidList"/>
    <dgm:cxn modelId="{EB5ADF6D-C967-4A28-AC40-A6DD2B45EE41}" type="presParOf" srcId="{F019CD47-F8E4-474D-84A8-885E34FD362A}" destId="{9F392689-A417-472C-A63E-7C8764877973}" srcOrd="2" destOrd="0" presId="urn:microsoft.com/office/officeart/2018/2/layout/IconVerticalSolidList"/>
    <dgm:cxn modelId="{1F498088-2F2C-4DD6-8385-53FD0C55A5A3}" type="presParOf" srcId="{9F392689-A417-472C-A63E-7C8764877973}" destId="{373C73DB-631E-4563-B72B-7D21C59084B3}" srcOrd="0" destOrd="0" presId="urn:microsoft.com/office/officeart/2018/2/layout/IconVerticalSolidList"/>
    <dgm:cxn modelId="{6DC6E54D-2216-42A9-B3D3-E30167188ADB}" type="presParOf" srcId="{9F392689-A417-472C-A63E-7C8764877973}" destId="{6EE03F78-77BF-40B7-9307-786A66F15287}" srcOrd="1" destOrd="0" presId="urn:microsoft.com/office/officeart/2018/2/layout/IconVerticalSolidList"/>
    <dgm:cxn modelId="{7D43ED8F-8C26-479A-B30B-AC5F5823AD4C}" type="presParOf" srcId="{9F392689-A417-472C-A63E-7C8764877973}" destId="{360BF4E6-90DD-40DA-AA6A-C10CB8D897A3}" srcOrd="2" destOrd="0" presId="urn:microsoft.com/office/officeart/2018/2/layout/IconVerticalSolidList"/>
    <dgm:cxn modelId="{E233F381-A6F5-4D50-A250-D576294A8A44}" type="presParOf" srcId="{9F392689-A417-472C-A63E-7C8764877973}" destId="{E2D677C4-9CD5-40D2-ACE8-139633A01B40}" srcOrd="3" destOrd="0" presId="urn:microsoft.com/office/officeart/2018/2/layout/IconVerticalSolidList"/>
    <dgm:cxn modelId="{196211B6-DC5B-4529-B63C-FDDCE24660B6}" type="presParOf" srcId="{F019CD47-F8E4-474D-84A8-885E34FD362A}" destId="{609E0374-F850-4E5A-929C-E2018FDA0DBD}" srcOrd="3" destOrd="0" presId="urn:microsoft.com/office/officeart/2018/2/layout/IconVerticalSolidList"/>
    <dgm:cxn modelId="{4FC67B17-3971-424D-8E9F-413BC164F447}" type="presParOf" srcId="{F019CD47-F8E4-474D-84A8-885E34FD362A}" destId="{B4BB28BB-3031-4D66-93E0-42B8CB743E9B}" srcOrd="4" destOrd="0" presId="urn:microsoft.com/office/officeart/2018/2/layout/IconVerticalSolidList"/>
    <dgm:cxn modelId="{5A50B529-FE66-4805-B807-81217B725317}" type="presParOf" srcId="{B4BB28BB-3031-4D66-93E0-42B8CB743E9B}" destId="{506BC277-9CAA-4DB4-BFB7-9F095AD7C0E1}" srcOrd="0" destOrd="0" presId="urn:microsoft.com/office/officeart/2018/2/layout/IconVerticalSolidList"/>
    <dgm:cxn modelId="{AADE17FB-2E0A-4125-A5F6-A76C1F3EDFBD}" type="presParOf" srcId="{B4BB28BB-3031-4D66-93E0-42B8CB743E9B}" destId="{ADC72647-AE44-46B3-98F7-EC1856A5F2BC}" srcOrd="1" destOrd="0" presId="urn:microsoft.com/office/officeart/2018/2/layout/IconVerticalSolidList"/>
    <dgm:cxn modelId="{79EFDCF0-34FB-4134-92AE-7C2120BCFEC7}" type="presParOf" srcId="{B4BB28BB-3031-4D66-93E0-42B8CB743E9B}" destId="{75D37F17-6DBA-43C8-B56E-A817CADB2234}" srcOrd="2" destOrd="0" presId="urn:microsoft.com/office/officeart/2018/2/layout/IconVerticalSolidList"/>
    <dgm:cxn modelId="{CE619358-D17A-4580-A46E-5F5F65DF0F39}" type="presParOf" srcId="{B4BB28BB-3031-4D66-93E0-42B8CB743E9B}" destId="{25A4FBB1-4D82-49B6-BF26-02FE0929A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090EF-5248-4A9C-8B1F-23D077E611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0B7D07-C984-492E-9CA8-45E17411828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Difficult to Obtain Data</a:t>
          </a:r>
          <a:endParaRPr lang="en-US"/>
        </a:p>
      </dgm:t>
    </dgm:pt>
    <dgm:pt modelId="{BB710812-BC44-4C6A-909E-1227505543E3}" type="parTrans" cxnId="{0B071E06-C8DF-44EE-B4E9-8A2BBA7C98FE}">
      <dgm:prSet/>
      <dgm:spPr/>
      <dgm:t>
        <a:bodyPr/>
        <a:lstStyle/>
        <a:p>
          <a:endParaRPr lang="en-US"/>
        </a:p>
      </dgm:t>
    </dgm:pt>
    <dgm:pt modelId="{A52D129D-A3B0-4CE8-A953-44FF244890AF}" type="sibTrans" cxnId="{0B071E06-C8DF-44EE-B4E9-8A2BBA7C98FE}">
      <dgm:prSet/>
      <dgm:spPr/>
      <dgm:t>
        <a:bodyPr/>
        <a:lstStyle/>
        <a:p>
          <a:endParaRPr lang="en-US"/>
        </a:p>
      </dgm:t>
    </dgm:pt>
    <dgm:pt modelId="{FA1996A9-38B5-488B-A232-5A3049DE5C80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Limited Datasets</a:t>
          </a:r>
          <a:endParaRPr lang="en-US"/>
        </a:p>
      </dgm:t>
    </dgm:pt>
    <dgm:pt modelId="{D48AA654-1EB5-4B62-8333-76D832AF8B82}" type="parTrans" cxnId="{B859FF38-7597-4860-A7AA-A9FF3E1F0A3E}">
      <dgm:prSet/>
      <dgm:spPr/>
      <dgm:t>
        <a:bodyPr/>
        <a:lstStyle/>
        <a:p>
          <a:endParaRPr lang="en-US"/>
        </a:p>
      </dgm:t>
    </dgm:pt>
    <dgm:pt modelId="{8F6225AC-6094-4226-B484-A02AD34655FD}" type="sibTrans" cxnId="{B859FF38-7597-4860-A7AA-A9FF3E1F0A3E}">
      <dgm:prSet/>
      <dgm:spPr/>
      <dgm:t>
        <a:bodyPr/>
        <a:lstStyle/>
        <a:p>
          <a:endParaRPr lang="en-US"/>
        </a:p>
      </dgm:t>
    </dgm:pt>
    <dgm:pt modelId="{4B63B7DD-DDFF-4AD0-87FB-98040DAFCADC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Imbalanced Datasets</a:t>
          </a:r>
          <a:endParaRPr lang="en-US"/>
        </a:p>
      </dgm:t>
    </dgm:pt>
    <dgm:pt modelId="{553224EF-356F-43D5-9D8C-F6A4A3F885A6}" type="parTrans" cxnId="{BD7D41C6-EFFB-4327-8FCC-75593365AD6F}">
      <dgm:prSet/>
      <dgm:spPr/>
      <dgm:t>
        <a:bodyPr/>
        <a:lstStyle/>
        <a:p>
          <a:endParaRPr lang="en-US"/>
        </a:p>
      </dgm:t>
    </dgm:pt>
    <dgm:pt modelId="{08E7FFBA-6EB0-4D4D-A5FA-30E8130252BE}" type="sibTrans" cxnId="{BD7D41C6-EFFB-4327-8FCC-75593365AD6F}">
      <dgm:prSet/>
      <dgm:spPr/>
      <dgm:t>
        <a:bodyPr/>
        <a:lstStyle/>
        <a:p>
          <a:endParaRPr lang="en-US"/>
        </a:p>
      </dgm:t>
    </dgm:pt>
    <dgm:pt modelId="{CF5D62D3-7815-41C1-BD3F-D5C44BBD8339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Practicality of Machine Learning in Medicine</a:t>
          </a:r>
          <a:endParaRPr lang="en-US"/>
        </a:p>
      </dgm:t>
    </dgm:pt>
    <dgm:pt modelId="{3F5AA577-63A4-495E-B8DD-94FC79916E2D}" type="parTrans" cxnId="{28ACD176-1862-4C59-A731-B95F62453FC2}">
      <dgm:prSet/>
      <dgm:spPr/>
      <dgm:t>
        <a:bodyPr/>
        <a:lstStyle/>
        <a:p>
          <a:endParaRPr lang="en-US"/>
        </a:p>
      </dgm:t>
    </dgm:pt>
    <dgm:pt modelId="{AD475639-B9BB-4C1E-953C-76CC2B600E10}" type="sibTrans" cxnId="{28ACD176-1862-4C59-A731-B95F62453FC2}">
      <dgm:prSet/>
      <dgm:spPr/>
      <dgm:t>
        <a:bodyPr/>
        <a:lstStyle/>
        <a:p>
          <a:endParaRPr lang="en-US"/>
        </a:p>
      </dgm:t>
    </dgm:pt>
    <dgm:pt modelId="{8581E27D-3072-457F-ABF2-5BEA1CC04951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Constantly Evolving Field</a:t>
          </a:r>
          <a:endParaRPr lang="en-US"/>
        </a:p>
      </dgm:t>
    </dgm:pt>
    <dgm:pt modelId="{7456F230-AEE2-4536-97E3-18CD0987BE9D}" type="parTrans" cxnId="{4C20975A-92ED-4EA4-933F-4CD03CC4242B}">
      <dgm:prSet/>
      <dgm:spPr/>
      <dgm:t>
        <a:bodyPr/>
        <a:lstStyle/>
        <a:p>
          <a:endParaRPr lang="en-US"/>
        </a:p>
      </dgm:t>
    </dgm:pt>
    <dgm:pt modelId="{48C6E65A-5588-4914-8D3F-B7B92D78282F}" type="sibTrans" cxnId="{4C20975A-92ED-4EA4-933F-4CD03CC4242B}">
      <dgm:prSet/>
      <dgm:spPr/>
      <dgm:t>
        <a:bodyPr/>
        <a:lstStyle/>
        <a:p>
          <a:endParaRPr lang="en-US"/>
        </a:p>
      </dgm:t>
    </dgm:pt>
    <dgm:pt modelId="{CE15CE34-DFBE-4ADE-A2DD-C6A833397601}" type="pres">
      <dgm:prSet presAssocID="{C61090EF-5248-4A9C-8B1F-23D077E611F4}" presName="root" presStyleCnt="0">
        <dgm:presLayoutVars>
          <dgm:dir/>
          <dgm:resizeHandles val="exact"/>
        </dgm:presLayoutVars>
      </dgm:prSet>
      <dgm:spPr/>
    </dgm:pt>
    <dgm:pt modelId="{5B6BF867-23F5-4EFA-A613-011C002F28BB}" type="pres">
      <dgm:prSet presAssocID="{510B7D07-C984-492E-9CA8-45E17411828D}" presName="compNode" presStyleCnt="0"/>
      <dgm:spPr/>
    </dgm:pt>
    <dgm:pt modelId="{5CE431C3-790E-4DE5-9E99-2909A09BFF0D}" type="pres">
      <dgm:prSet presAssocID="{510B7D07-C984-492E-9CA8-45E17411828D}" presName="bgRect" presStyleLbl="bgShp" presStyleIdx="0" presStyleCnt="5"/>
      <dgm:spPr/>
    </dgm:pt>
    <dgm:pt modelId="{D78A0138-DA73-4A7D-B747-5C653ADEFCEA}" type="pres">
      <dgm:prSet presAssocID="{510B7D07-C984-492E-9CA8-45E1741182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1319EB3-0A5E-4ED8-B713-BE8C4117EFA9}" type="pres">
      <dgm:prSet presAssocID="{510B7D07-C984-492E-9CA8-45E17411828D}" presName="spaceRect" presStyleCnt="0"/>
      <dgm:spPr/>
    </dgm:pt>
    <dgm:pt modelId="{DBD254FC-326C-4984-8968-FFFDFF8AC3E5}" type="pres">
      <dgm:prSet presAssocID="{510B7D07-C984-492E-9CA8-45E17411828D}" presName="parTx" presStyleLbl="revTx" presStyleIdx="0" presStyleCnt="5">
        <dgm:presLayoutVars>
          <dgm:chMax val="0"/>
          <dgm:chPref val="0"/>
        </dgm:presLayoutVars>
      </dgm:prSet>
      <dgm:spPr/>
    </dgm:pt>
    <dgm:pt modelId="{4865DB8E-3C1F-4E63-A69C-8DCFE5720699}" type="pres">
      <dgm:prSet presAssocID="{A52D129D-A3B0-4CE8-A953-44FF244890AF}" presName="sibTrans" presStyleCnt="0"/>
      <dgm:spPr/>
    </dgm:pt>
    <dgm:pt modelId="{D2118788-9D87-4AF4-8993-59ECE139369E}" type="pres">
      <dgm:prSet presAssocID="{FA1996A9-38B5-488B-A232-5A3049DE5C80}" presName="compNode" presStyleCnt="0"/>
      <dgm:spPr/>
    </dgm:pt>
    <dgm:pt modelId="{CA813DA5-1CCB-47F7-A23E-605256231D87}" type="pres">
      <dgm:prSet presAssocID="{FA1996A9-38B5-488B-A232-5A3049DE5C80}" presName="bgRect" presStyleLbl="bgShp" presStyleIdx="1" presStyleCnt="5"/>
      <dgm:spPr/>
    </dgm:pt>
    <dgm:pt modelId="{3C909A2D-C0D4-489F-AE68-490E8E0E582A}" type="pres">
      <dgm:prSet presAssocID="{FA1996A9-38B5-488B-A232-5A3049DE5C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128C7A-C70B-404E-A4C0-F9DFA655418C}" type="pres">
      <dgm:prSet presAssocID="{FA1996A9-38B5-488B-A232-5A3049DE5C80}" presName="spaceRect" presStyleCnt="0"/>
      <dgm:spPr/>
    </dgm:pt>
    <dgm:pt modelId="{082A39BD-5846-4C98-AAC2-E138945BA99F}" type="pres">
      <dgm:prSet presAssocID="{FA1996A9-38B5-488B-A232-5A3049DE5C80}" presName="parTx" presStyleLbl="revTx" presStyleIdx="1" presStyleCnt="5">
        <dgm:presLayoutVars>
          <dgm:chMax val="0"/>
          <dgm:chPref val="0"/>
        </dgm:presLayoutVars>
      </dgm:prSet>
      <dgm:spPr/>
    </dgm:pt>
    <dgm:pt modelId="{E2302DA1-8F9A-48B9-8B0B-B858325FECD7}" type="pres">
      <dgm:prSet presAssocID="{8F6225AC-6094-4226-B484-A02AD34655FD}" presName="sibTrans" presStyleCnt="0"/>
      <dgm:spPr/>
    </dgm:pt>
    <dgm:pt modelId="{40493702-28BD-4D7A-A332-291C214569DC}" type="pres">
      <dgm:prSet presAssocID="{4B63B7DD-DDFF-4AD0-87FB-98040DAFCADC}" presName="compNode" presStyleCnt="0"/>
      <dgm:spPr/>
    </dgm:pt>
    <dgm:pt modelId="{E1D598D4-3CE9-476F-A8AE-A30F23FEBA0B}" type="pres">
      <dgm:prSet presAssocID="{4B63B7DD-DDFF-4AD0-87FB-98040DAFCADC}" presName="bgRect" presStyleLbl="bgShp" presStyleIdx="2" presStyleCnt="5"/>
      <dgm:spPr/>
    </dgm:pt>
    <dgm:pt modelId="{8A600DFB-E680-483C-B53D-D5E8F7F13DBA}" type="pres">
      <dgm:prSet presAssocID="{4B63B7DD-DDFF-4AD0-87FB-98040DAFCA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9F4560-2ACC-4680-AD15-072B896580EA}" type="pres">
      <dgm:prSet presAssocID="{4B63B7DD-DDFF-4AD0-87FB-98040DAFCADC}" presName="spaceRect" presStyleCnt="0"/>
      <dgm:spPr/>
    </dgm:pt>
    <dgm:pt modelId="{393E982C-8131-4530-BC9D-4B9E89DB46A7}" type="pres">
      <dgm:prSet presAssocID="{4B63B7DD-DDFF-4AD0-87FB-98040DAFCADC}" presName="parTx" presStyleLbl="revTx" presStyleIdx="2" presStyleCnt="5">
        <dgm:presLayoutVars>
          <dgm:chMax val="0"/>
          <dgm:chPref val="0"/>
        </dgm:presLayoutVars>
      </dgm:prSet>
      <dgm:spPr/>
    </dgm:pt>
    <dgm:pt modelId="{8F71E663-4107-4699-8AC8-53061111B4B4}" type="pres">
      <dgm:prSet presAssocID="{08E7FFBA-6EB0-4D4D-A5FA-30E8130252BE}" presName="sibTrans" presStyleCnt="0"/>
      <dgm:spPr/>
    </dgm:pt>
    <dgm:pt modelId="{1461E42F-E2A5-4EF0-9F8B-84C7F2C05D67}" type="pres">
      <dgm:prSet presAssocID="{CF5D62D3-7815-41C1-BD3F-D5C44BBD8339}" presName="compNode" presStyleCnt="0"/>
      <dgm:spPr/>
    </dgm:pt>
    <dgm:pt modelId="{32E10284-CDB9-4D38-B77D-11A9746FFE37}" type="pres">
      <dgm:prSet presAssocID="{CF5D62D3-7815-41C1-BD3F-D5C44BBD8339}" presName="bgRect" presStyleLbl="bgShp" presStyleIdx="3" presStyleCnt="5"/>
      <dgm:spPr/>
    </dgm:pt>
    <dgm:pt modelId="{7B95CB0E-7366-4906-9B80-B16FC45861DB}" type="pres">
      <dgm:prSet presAssocID="{CF5D62D3-7815-41C1-BD3F-D5C44BBD83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7F126A9-59F4-42C3-98CF-2522CAEEABA6}" type="pres">
      <dgm:prSet presAssocID="{CF5D62D3-7815-41C1-BD3F-D5C44BBD8339}" presName="spaceRect" presStyleCnt="0"/>
      <dgm:spPr/>
    </dgm:pt>
    <dgm:pt modelId="{43037BC6-5C54-4A59-9046-655CCBDDA71C}" type="pres">
      <dgm:prSet presAssocID="{CF5D62D3-7815-41C1-BD3F-D5C44BBD8339}" presName="parTx" presStyleLbl="revTx" presStyleIdx="3" presStyleCnt="5">
        <dgm:presLayoutVars>
          <dgm:chMax val="0"/>
          <dgm:chPref val="0"/>
        </dgm:presLayoutVars>
      </dgm:prSet>
      <dgm:spPr/>
    </dgm:pt>
    <dgm:pt modelId="{EA5E08A7-40B2-4871-9BB7-286720D6D00F}" type="pres">
      <dgm:prSet presAssocID="{AD475639-B9BB-4C1E-953C-76CC2B600E10}" presName="sibTrans" presStyleCnt="0"/>
      <dgm:spPr/>
    </dgm:pt>
    <dgm:pt modelId="{52882359-DAA5-42AD-80F9-1390DE8277A2}" type="pres">
      <dgm:prSet presAssocID="{8581E27D-3072-457F-ABF2-5BEA1CC04951}" presName="compNode" presStyleCnt="0"/>
      <dgm:spPr/>
    </dgm:pt>
    <dgm:pt modelId="{31B6B795-ECDD-4463-91FF-6416DBEF56B0}" type="pres">
      <dgm:prSet presAssocID="{8581E27D-3072-457F-ABF2-5BEA1CC04951}" presName="bgRect" presStyleLbl="bgShp" presStyleIdx="4" presStyleCnt="5"/>
      <dgm:spPr/>
    </dgm:pt>
    <dgm:pt modelId="{AE3A9DB6-3553-4B71-A733-1C8A693C0F56}" type="pres">
      <dgm:prSet presAssocID="{8581E27D-3072-457F-ABF2-5BEA1CC049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9872FEE-95DF-4EA6-B112-35B9D3293B7B}" type="pres">
      <dgm:prSet presAssocID="{8581E27D-3072-457F-ABF2-5BEA1CC04951}" presName="spaceRect" presStyleCnt="0"/>
      <dgm:spPr/>
    </dgm:pt>
    <dgm:pt modelId="{6247FBB7-68D7-4913-946A-B3507B7287B6}" type="pres">
      <dgm:prSet presAssocID="{8581E27D-3072-457F-ABF2-5BEA1CC049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071E06-C8DF-44EE-B4E9-8A2BBA7C98FE}" srcId="{C61090EF-5248-4A9C-8B1F-23D077E611F4}" destId="{510B7D07-C984-492E-9CA8-45E17411828D}" srcOrd="0" destOrd="0" parTransId="{BB710812-BC44-4C6A-909E-1227505543E3}" sibTransId="{A52D129D-A3B0-4CE8-A953-44FF244890AF}"/>
    <dgm:cxn modelId="{7CF4582C-7DE3-4145-B490-4EF4942A8E85}" type="presOf" srcId="{510B7D07-C984-492E-9CA8-45E17411828D}" destId="{DBD254FC-326C-4984-8968-FFFDFF8AC3E5}" srcOrd="0" destOrd="0" presId="urn:microsoft.com/office/officeart/2018/2/layout/IconVerticalSolidList"/>
    <dgm:cxn modelId="{B859FF38-7597-4860-A7AA-A9FF3E1F0A3E}" srcId="{C61090EF-5248-4A9C-8B1F-23D077E611F4}" destId="{FA1996A9-38B5-488B-A232-5A3049DE5C80}" srcOrd="1" destOrd="0" parTransId="{D48AA654-1EB5-4B62-8333-76D832AF8B82}" sibTransId="{8F6225AC-6094-4226-B484-A02AD34655FD}"/>
    <dgm:cxn modelId="{125E6040-AA7F-403E-A215-5BFB8B624D2D}" type="presOf" srcId="{4B63B7DD-DDFF-4AD0-87FB-98040DAFCADC}" destId="{393E982C-8131-4530-BC9D-4B9E89DB46A7}" srcOrd="0" destOrd="0" presId="urn:microsoft.com/office/officeart/2018/2/layout/IconVerticalSolidList"/>
    <dgm:cxn modelId="{1C635555-E5BD-4F1E-A26E-D65F53E19FB3}" type="presOf" srcId="{8581E27D-3072-457F-ABF2-5BEA1CC04951}" destId="{6247FBB7-68D7-4913-946A-B3507B7287B6}" srcOrd="0" destOrd="0" presId="urn:microsoft.com/office/officeart/2018/2/layout/IconVerticalSolidList"/>
    <dgm:cxn modelId="{28ACD176-1862-4C59-A731-B95F62453FC2}" srcId="{C61090EF-5248-4A9C-8B1F-23D077E611F4}" destId="{CF5D62D3-7815-41C1-BD3F-D5C44BBD8339}" srcOrd="3" destOrd="0" parTransId="{3F5AA577-63A4-495E-B8DD-94FC79916E2D}" sibTransId="{AD475639-B9BB-4C1E-953C-76CC2B600E10}"/>
    <dgm:cxn modelId="{4C20975A-92ED-4EA4-933F-4CD03CC4242B}" srcId="{C61090EF-5248-4A9C-8B1F-23D077E611F4}" destId="{8581E27D-3072-457F-ABF2-5BEA1CC04951}" srcOrd="4" destOrd="0" parTransId="{7456F230-AEE2-4536-97E3-18CD0987BE9D}" sibTransId="{48C6E65A-5588-4914-8D3F-B7B92D78282F}"/>
    <dgm:cxn modelId="{F372089F-2E98-49BA-A743-AD15EF30AB37}" type="presOf" srcId="{FA1996A9-38B5-488B-A232-5A3049DE5C80}" destId="{082A39BD-5846-4C98-AAC2-E138945BA99F}" srcOrd="0" destOrd="0" presId="urn:microsoft.com/office/officeart/2018/2/layout/IconVerticalSolidList"/>
    <dgm:cxn modelId="{377CBBA6-A424-41D1-BA40-71570E1E6A1D}" type="presOf" srcId="{CF5D62D3-7815-41C1-BD3F-D5C44BBD8339}" destId="{43037BC6-5C54-4A59-9046-655CCBDDA71C}" srcOrd="0" destOrd="0" presId="urn:microsoft.com/office/officeart/2018/2/layout/IconVerticalSolidList"/>
    <dgm:cxn modelId="{356171AA-3A7C-47BC-91E2-FD707CE53132}" type="presOf" srcId="{C61090EF-5248-4A9C-8B1F-23D077E611F4}" destId="{CE15CE34-DFBE-4ADE-A2DD-C6A833397601}" srcOrd="0" destOrd="0" presId="urn:microsoft.com/office/officeart/2018/2/layout/IconVerticalSolidList"/>
    <dgm:cxn modelId="{BD7D41C6-EFFB-4327-8FCC-75593365AD6F}" srcId="{C61090EF-5248-4A9C-8B1F-23D077E611F4}" destId="{4B63B7DD-DDFF-4AD0-87FB-98040DAFCADC}" srcOrd="2" destOrd="0" parTransId="{553224EF-356F-43D5-9D8C-F6A4A3F885A6}" sibTransId="{08E7FFBA-6EB0-4D4D-A5FA-30E8130252BE}"/>
    <dgm:cxn modelId="{00825CD7-2DAE-4457-BB08-CF00A0F8DD9D}" type="presParOf" srcId="{CE15CE34-DFBE-4ADE-A2DD-C6A833397601}" destId="{5B6BF867-23F5-4EFA-A613-011C002F28BB}" srcOrd="0" destOrd="0" presId="urn:microsoft.com/office/officeart/2018/2/layout/IconVerticalSolidList"/>
    <dgm:cxn modelId="{25209E06-168B-4F1F-A920-8231B2430158}" type="presParOf" srcId="{5B6BF867-23F5-4EFA-A613-011C002F28BB}" destId="{5CE431C3-790E-4DE5-9E99-2909A09BFF0D}" srcOrd="0" destOrd="0" presId="urn:microsoft.com/office/officeart/2018/2/layout/IconVerticalSolidList"/>
    <dgm:cxn modelId="{26135B8D-0D10-4CF0-ABB0-9A2B9174B4A5}" type="presParOf" srcId="{5B6BF867-23F5-4EFA-A613-011C002F28BB}" destId="{D78A0138-DA73-4A7D-B747-5C653ADEFCEA}" srcOrd="1" destOrd="0" presId="urn:microsoft.com/office/officeart/2018/2/layout/IconVerticalSolidList"/>
    <dgm:cxn modelId="{46C79D1E-1C86-4C5C-9C21-4C0D2B2DBFA3}" type="presParOf" srcId="{5B6BF867-23F5-4EFA-A613-011C002F28BB}" destId="{81319EB3-0A5E-4ED8-B713-BE8C4117EFA9}" srcOrd="2" destOrd="0" presId="urn:microsoft.com/office/officeart/2018/2/layout/IconVerticalSolidList"/>
    <dgm:cxn modelId="{1A7041B8-64C6-4921-8667-FA68314C2AEC}" type="presParOf" srcId="{5B6BF867-23F5-4EFA-A613-011C002F28BB}" destId="{DBD254FC-326C-4984-8968-FFFDFF8AC3E5}" srcOrd="3" destOrd="0" presId="urn:microsoft.com/office/officeart/2018/2/layout/IconVerticalSolidList"/>
    <dgm:cxn modelId="{350549C9-AD64-4075-833B-6D7043B65394}" type="presParOf" srcId="{CE15CE34-DFBE-4ADE-A2DD-C6A833397601}" destId="{4865DB8E-3C1F-4E63-A69C-8DCFE5720699}" srcOrd="1" destOrd="0" presId="urn:microsoft.com/office/officeart/2018/2/layout/IconVerticalSolidList"/>
    <dgm:cxn modelId="{94520561-EAA7-42F0-A7A9-7BC6629D43CD}" type="presParOf" srcId="{CE15CE34-DFBE-4ADE-A2DD-C6A833397601}" destId="{D2118788-9D87-4AF4-8993-59ECE139369E}" srcOrd="2" destOrd="0" presId="urn:microsoft.com/office/officeart/2018/2/layout/IconVerticalSolidList"/>
    <dgm:cxn modelId="{6F0FCEB1-6E19-4129-9E6F-72CAC112DFFE}" type="presParOf" srcId="{D2118788-9D87-4AF4-8993-59ECE139369E}" destId="{CA813DA5-1CCB-47F7-A23E-605256231D87}" srcOrd="0" destOrd="0" presId="urn:microsoft.com/office/officeart/2018/2/layout/IconVerticalSolidList"/>
    <dgm:cxn modelId="{DC44EE05-8215-4977-93EA-0B3705A74465}" type="presParOf" srcId="{D2118788-9D87-4AF4-8993-59ECE139369E}" destId="{3C909A2D-C0D4-489F-AE68-490E8E0E582A}" srcOrd="1" destOrd="0" presId="urn:microsoft.com/office/officeart/2018/2/layout/IconVerticalSolidList"/>
    <dgm:cxn modelId="{6BB19AE0-6331-412C-A156-74CD90BD9506}" type="presParOf" srcId="{D2118788-9D87-4AF4-8993-59ECE139369E}" destId="{97128C7A-C70B-404E-A4C0-F9DFA655418C}" srcOrd="2" destOrd="0" presId="urn:microsoft.com/office/officeart/2018/2/layout/IconVerticalSolidList"/>
    <dgm:cxn modelId="{97B8215F-BF3E-4EAD-BC20-92CDEF5F625E}" type="presParOf" srcId="{D2118788-9D87-4AF4-8993-59ECE139369E}" destId="{082A39BD-5846-4C98-AAC2-E138945BA99F}" srcOrd="3" destOrd="0" presId="urn:microsoft.com/office/officeart/2018/2/layout/IconVerticalSolidList"/>
    <dgm:cxn modelId="{00EE47E4-1258-42DD-B5DF-4A7B737DF17F}" type="presParOf" srcId="{CE15CE34-DFBE-4ADE-A2DD-C6A833397601}" destId="{E2302DA1-8F9A-48B9-8B0B-B858325FECD7}" srcOrd="3" destOrd="0" presId="urn:microsoft.com/office/officeart/2018/2/layout/IconVerticalSolidList"/>
    <dgm:cxn modelId="{A07DB4CA-6962-4A6B-86C2-027ACC49DBA7}" type="presParOf" srcId="{CE15CE34-DFBE-4ADE-A2DD-C6A833397601}" destId="{40493702-28BD-4D7A-A332-291C214569DC}" srcOrd="4" destOrd="0" presId="urn:microsoft.com/office/officeart/2018/2/layout/IconVerticalSolidList"/>
    <dgm:cxn modelId="{21A4B795-0796-4A9A-ADA4-7FB1224B3565}" type="presParOf" srcId="{40493702-28BD-4D7A-A332-291C214569DC}" destId="{E1D598D4-3CE9-476F-A8AE-A30F23FEBA0B}" srcOrd="0" destOrd="0" presId="urn:microsoft.com/office/officeart/2018/2/layout/IconVerticalSolidList"/>
    <dgm:cxn modelId="{F0838A57-8500-459F-BDC9-1A204D068BCE}" type="presParOf" srcId="{40493702-28BD-4D7A-A332-291C214569DC}" destId="{8A600DFB-E680-483C-B53D-D5E8F7F13DBA}" srcOrd="1" destOrd="0" presId="urn:microsoft.com/office/officeart/2018/2/layout/IconVerticalSolidList"/>
    <dgm:cxn modelId="{D1FC6D28-C096-48C8-8BD2-29BC7BEEF9DE}" type="presParOf" srcId="{40493702-28BD-4D7A-A332-291C214569DC}" destId="{DD9F4560-2ACC-4680-AD15-072B896580EA}" srcOrd="2" destOrd="0" presId="urn:microsoft.com/office/officeart/2018/2/layout/IconVerticalSolidList"/>
    <dgm:cxn modelId="{C04FF796-820C-4796-8F6F-BEA0BB4CEABE}" type="presParOf" srcId="{40493702-28BD-4D7A-A332-291C214569DC}" destId="{393E982C-8131-4530-BC9D-4B9E89DB46A7}" srcOrd="3" destOrd="0" presId="urn:microsoft.com/office/officeart/2018/2/layout/IconVerticalSolidList"/>
    <dgm:cxn modelId="{4970D36C-CBD3-4740-BDAC-8A6EF62D5333}" type="presParOf" srcId="{CE15CE34-DFBE-4ADE-A2DD-C6A833397601}" destId="{8F71E663-4107-4699-8AC8-53061111B4B4}" srcOrd="5" destOrd="0" presId="urn:microsoft.com/office/officeart/2018/2/layout/IconVerticalSolidList"/>
    <dgm:cxn modelId="{755DCB39-E947-43FF-9BE7-01B82DFB8D2D}" type="presParOf" srcId="{CE15CE34-DFBE-4ADE-A2DD-C6A833397601}" destId="{1461E42F-E2A5-4EF0-9F8B-84C7F2C05D67}" srcOrd="6" destOrd="0" presId="urn:microsoft.com/office/officeart/2018/2/layout/IconVerticalSolidList"/>
    <dgm:cxn modelId="{BBB2FF84-7FE9-459B-BC7E-59F83B6F819E}" type="presParOf" srcId="{1461E42F-E2A5-4EF0-9F8B-84C7F2C05D67}" destId="{32E10284-CDB9-4D38-B77D-11A9746FFE37}" srcOrd="0" destOrd="0" presId="urn:microsoft.com/office/officeart/2018/2/layout/IconVerticalSolidList"/>
    <dgm:cxn modelId="{390983DF-2C92-4495-AB96-88E105B88233}" type="presParOf" srcId="{1461E42F-E2A5-4EF0-9F8B-84C7F2C05D67}" destId="{7B95CB0E-7366-4906-9B80-B16FC45861DB}" srcOrd="1" destOrd="0" presId="urn:microsoft.com/office/officeart/2018/2/layout/IconVerticalSolidList"/>
    <dgm:cxn modelId="{32B53BD6-E88B-4E4E-9809-25C233B23251}" type="presParOf" srcId="{1461E42F-E2A5-4EF0-9F8B-84C7F2C05D67}" destId="{A7F126A9-59F4-42C3-98CF-2522CAEEABA6}" srcOrd="2" destOrd="0" presId="urn:microsoft.com/office/officeart/2018/2/layout/IconVerticalSolidList"/>
    <dgm:cxn modelId="{37C742AE-FC5C-4D99-82BA-51E07ACA9A69}" type="presParOf" srcId="{1461E42F-E2A5-4EF0-9F8B-84C7F2C05D67}" destId="{43037BC6-5C54-4A59-9046-655CCBDDA71C}" srcOrd="3" destOrd="0" presId="urn:microsoft.com/office/officeart/2018/2/layout/IconVerticalSolidList"/>
    <dgm:cxn modelId="{CDB47DCE-4E41-43E8-90BA-9B674107AEEA}" type="presParOf" srcId="{CE15CE34-DFBE-4ADE-A2DD-C6A833397601}" destId="{EA5E08A7-40B2-4871-9BB7-286720D6D00F}" srcOrd="7" destOrd="0" presId="urn:microsoft.com/office/officeart/2018/2/layout/IconVerticalSolidList"/>
    <dgm:cxn modelId="{73763BFC-1A66-485B-9C8A-6D6083BB5023}" type="presParOf" srcId="{CE15CE34-DFBE-4ADE-A2DD-C6A833397601}" destId="{52882359-DAA5-42AD-80F9-1390DE8277A2}" srcOrd="8" destOrd="0" presId="urn:microsoft.com/office/officeart/2018/2/layout/IconVerticalSolidList"/>
    <dgm:cxn modelId="{3DF4BE1B-026C-42A1-B7F3-B1A9DC10EB70}" type="presParOf" srcId="{52882359-DAA5-42AD-80F9-1390DE8277A2}" destId="{31B6B795-ECDD-4463-91FF-6416DBEF56B0}" srcOrd="0" destOrd="0" presId="urn:microsoft.com/office/officeart/2018/2/layout/IconVerticalSolidList"/>
    <dgm:cxn modelId="{DE6CEF78-EF64-4F95-BB04-FEDA4697ACE3}" type="presParOf" srcId="{52882359-DAA5-42AD-80F9-1390DE8277A2}" destId="{AE3A9DB6-3553-4B71-A733-1C8A693C0F56}" srcOrd="1" destOrd="0" presId="urn:microsoft.com/office/officeart/2018/2/layout/IconVerticalSolidList"/>
    <dgm:cxn modelId="{24A3E85D-B7E0-44B0-9F8B-C5B74C65D8AD}" type="presParOf" srcId="{52882359-DAA5-42AD-80F9-1390DE8277A2}" destId="{A9872FEE-95DF-4EA6-B112-35B9D3293B7B}" srcOrd="2" destOrd="0" presId="urn:microsoft.com/office/officeart/2018/2/layout/IconVerticalSolidList"/>
    <dgm:cxn modelId="{E517CAE9-BEBB-4F7B-8A25-1D84DF2963FB}" type="presParOf" srcId="{52882359-DAA5-42AD-80F9-1390DE8277A2}" destId="{6247FBB7-68D7-4913-946A-B3507B7287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24429-5AA6-4D57-A8A2-99CD3CD24D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ED5B67-3BA4-4E30-AC37-8F2116279CB2}">
      <dgm:prSet custT="1"/>
      <dgm:spPr/>
      <dgm:t>
        <a:bodyPr/>
        <a:lstStyle/>
        <a:p>
          <a:r>
            <a:rPr lang="en-IE" sz="4000"/>
            <a:t>Heart Disease</a:t>
          </a:r>
          <a:endParaRPr lang="en-US" sz="4000"/>
        </a:p>
      </dgm:t>
    </dgm:pt>
    <dgm:pt modelId="{56528590-CD61-44CD-95CF-3B825389EB82}" type="parTrans" cxnId="{85048F61-55DF-4F4B-919F-6EC613B2D726}">
      <dgm:prSet/>
      <dgm:spPr/>
      <dgm:t>
        <a:bodyPr/>
        <a:lstStyle/>
        <a:p>
          <a:endParaRPr lang="en-US"/>
        </a:p>
      </dgm:t>
    </dgm:pt>
    <dgm:pt modelId="{F423FD94-E273-4021-B258-8DF5A576EF1B}" type="sibTrans" cxnId="{85048F61-55DF-4F4B-919F-6EC613B2D726}">
      <dgm:prSet/>
      <dgm:spPr/>
      <dgm:t>
        <a:bodyPr/>
        <a:lstStyle/>
        <a:p>
          <a:endParaRPr lang="en-US"/>
        </a:p>
      </dgm:t>
    </dgm:pt>
    <dgm:pt modelId="{9098F7E7-F28B-477C-9D96-ED6AC0B33C21}">
      <dgm:prSet custT="1"/>
      <dgm:spPr/>
      <dgm:t>
        <a:bodyPr/>
        <a:lstStyle/>
        <a:p>
          <a:r>
            <a:rPr lang="en-IE" sz="4000"/>
            <a:t>Diabetes</a:t>
          </a:r>
          <a:endParaRPr lang="en-US" sz="4000"/>
        </a:p>
      </dgm:t>
    </dgm:pt>
    <dgm:pt modelId="{EF1FC083-B63E-4572-9EC5-E33E593DC951}" type="parTrans" cxnId="{F7493172-DED4-4519-BA1E-6A688E301CDB}">
      <dgm:prSet/>
      <dgm:spPr/>
      <dgm:t>
        <a:bodyPr/>
        <a:lstStyle/>
        <a:p>
          <a:endParaRPr lang="en-US"/>
        </a:p>
      </dgm:t>
    </dgm:pt>
    <dgm:pt modelId="{93DC5D62-F9D2-405D-86B9-EAE77FEA162D}" type="sibTrans" cxnId="{F7493172-DED4-4519-BA1E-6A688E301CDB}">
      <dgm:prSet/>
      <dgm:spPr/>
      <dgm:t>
        <a:bodyPr/>
        <a:lstStyle/>
        <a:p>
          <a:endParaRPr lang="en-US"/>
        </a:p>
      </dgm:t>
    </dgm:pt>
    <dgm:pt modelId="{17CFA5D3-BB92-4850-8581-E95776CC1148}" type="pres">
      <dgm:prSet presAssocID="{C0324429-5AA6-4D57-A8A2-99CD3CD24DC6}" presName="root" presStyleCnt="0">
        <dgm:presLayoutVars>
          <dgm:dir/>
          <dgm:resizeHandles val="exact"/>
        </dgm:presLayoutVars>
      </dgm:prSet>
      <dgm:spPr/>
    </dgm:pt>
    <dgm:pt modelId="{477DD60D-6D25-4928-9577-3FA57FEE4E44}" type="pres">
      <dgm:prSet presAssocID="{29ED5B67-3BA4-4E30-AC37-8F2116279CB2}" presName="compNode" presStyleCnt="0"/>
      <dgm:spPr/>
    </dgm:pt>
    <dgm:pt modelId="{C35220B8-D602-4DBB-B206-968B26295C56}" type="pres">
      <dgm:prSet presAssocID="{29ED5B67-3BA4-4E30-AC37-8F2116279C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C074E17-F196-4B18-B2CF-5CA8D53DA863}" type="pres">
      <dgm:prSet presAssocID="{29ED5B67-3BA4-4E30-AC37-8F2116279CB2}" presName="spaceRect" presStyleCnt="0"/>
      <dgm:spPr/>
    </dgm:pt>
    <dgm:pt modelId="{DD1A535D-3C5B-4696-A9EC-90CB24CD3F90}" type="pres">
      <dgm:prSet presAssocID="{29ED5B67-3BA4-4E30-AC37-8F2116279CB2}" presName="textRect" presStyleLbl="revTx" presStyleIdx="0" presStyleCnt="2">
        <dgm:presLayoutVars>
          <dgm:chMax val="1"/>
          <dgm:chPref val="1"/>
        </dgm:presLayoutVars>
      </dgm:prSet>
      <dgm:spPr/>
    </dgm:pt>
    <dgm:pt modelId="{56CBE161-C2AC-404A-93B5-FD6A1DA7A1BF}" type="pres">
      <dgm:prSet presAssocID="{F423FD94-E273-4021-B258-8DF5A576EF1B}" presName="sibTrans" presStyleCnt="0"/>
      <dgm:spPr/>
    </dgm:pt>
    <dgm:pt modelId="{55CA77C6-3514-49F3-BBC4-857F5A926315}" type="pres">
      <dgm:prSet presAssocID="{9098F7E7-F28B-477C-9D96-ED6AC0B33C21}" presName="compNode" presStyleCnt="0"/>
      <dgm:spPr/>
    </dgm:pt>
    <dgm:pt modelId="{85A7F320-8CAB-4F9F-B274-9B0DA58FD87B}" type="pres">
      <dgm:prSet presAssocID="{9098F7E7-F28B-477C-9D96-ED6AC0B33C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E100527-21FC-413C-B80B-0D50139B3DA6}" type="pres">
      <dgm:prSet presAssocID="{9098F7E7-F28B-477C-9D96-ED6AC0B33C21}" presName="spaceRect" presStyleCnt="0"/>
      <dgm:spPr/>
    </dgm:pt>
    <dgm:pt modelId="{DEDC5CD2-9D2C-4F55-82C8-3838A991B8F4}" type="pres">
      <dgm:prSet presAssocID="{9098F7E7-F28B-477C-9D96-ED6AC0B33C2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048F61-55DF-4F4B-919F-6EC613B2D726}" srcId="{C0324429-5AA6-4D57-A8A2-99CD3CD24DC6}" destId="{29ED5B67-3BA4-4E30-AC37-8F2116279CB2}" srcOrd="0" destOrd="0" parTransId="{56528590-CD61-44CD-95CF-3B825389EB82}" sibTransId="{F423FD94-E273-4021-B258-8DF5A576EF1B}"/>
    <dgm:cxn modelId="{7EE26B6B-5910-4504-B61D-C377A820DB93}" type="presOf" srcId="{C0324429-5AA6-4D57-A8A2-99CD3CD24DC6}" destId="{17CFA5D3-BB92-4850-8581-E95776CC1148}" srcOrd="0" destOrd="0" presId="urn:microsoft.com/office/officeart/2018/2/layout/IconLabelList"/>
    <dgm:cxn modelId="{4240614E-DCBC-4B66-A1CC-58E3E533B2F2}" type="presOf" srcId="{9098F7E7-F28B-477C-9D96-ED6AC0B33C21}" destId="{DEDC5CD2-9D2C-4F55-82C8-3838A991B8F4}" srcOrd="0" destOrd="0" presId="urn:microsoft.com/office/officeart/2018/2/layout/IconLabelList"/>
    <dgm:cxn modelId="{F7493172-DED4-4519-BA1E-6A688E301CDB}" srcId="{C0324429-5AA6-4D57-A8A2-99CD3CD24DC6}" destId="{9098F7E7-F28B-477C-9D96-ED6AC0B33C21}" srcOrd="1" destOrd="0" parTransId="{EF1FC083-B63E-4572-9EC5-E33E593DC951}" sibTransId="{93DC5D62-F9D2-405D-86B9-EAE77FEA162D}"/>
    <dgm:cxn modelId="{804A9CFB-2568-4E48-AAB8-A4A81E881006}" type="presOf" srcId="{29ED5B67-3BA4-4E30-AC37-8F2116279CB2}" destId="{DD1A535D-3C5B-4696-A9EC-90CB24CD3F90}" srcOrd="0" destOrd="0" presId="urn:microsoft.com/office/officeart/2018/2/layout/IconLabelList"/>
    <dgm:cxn modelId="{CFB6D8BF-9236-44B9-A756-3160B10C8A38}" type="presParOf" srcId="{17CFA5D3-BB92-4850-8581-E95776CC1148}" destId="{477DD60D-6D25-4928-9577-3FA57FEE4E44}" srcOrd="0" destOrd="0" presId="urn:microsoft.com/office/officeart/2018/2/layout/IconLabelList"/>
    <dgm:cxn modelId="{EE0D5B65-93ED-46D0-9C04-4C61331CFC22}" type="presParOf" srcId="{477DD60D-6D25-4928-9577-3FA57FEE4E44}" destId="{C35220B8-D602-4DBB-B206-968B26295C56}" srcOrd="0" destOrd="0" presId="urn:microsoft.com/office/officeart/2018/2/layout/IconLabelList"/>
    <dgm:cxn modelId="{A2FE1D79-EF5D-4742-A86E-A49FFC5787AE}" type="presParOf" srcId="{477DD60D-6D25-4928-9577-3FA57FEE4E44}" destId="{3C074E17-F196-4B18-B2CF-5CA8D53DA863}" srcOrd="1" destOrd="0" presId="urn:microsoft.com/office/officeart/2018/2/layout/IconLabelList"/>
    <dgm:cxn modelId="{D2856497-C220-44F5-8A82-3421FB65A784}" type="presParOf" srcId="{477DD60D-6D25-4928-9577-3FA57FEE4E44}" destId="{DD1A535D-3C5B-4696-A9EC-90CB24CD3F90}" srcOrd="2" destOrd="0" presId="urn:microsoft.com/office/officeart/2018/2/layout/IconLabelList"/>
    <dgm:cxn modelId="{FC9B8238-274B-404F-8167-6BB236A6E5B4}" type="presParOf" srcId="{17CFA5D3-BB92-4850-8581-E95776CC1148}" destId="{56CBE161-C2AC-404A-93B5-FD6A1DA7A1BF}" srcOrd="1" destOrd="0" presId="urn:microsoft.com/office/officeart/2018/2/layout/IconLabelList"/>
    <dgm:cxn modelId="{7A1C74D6-2788-478D-AB4B-D2D9DFE1BCF0}" type="presParOf" srcId="{17CFA5D3-BB92-4850-8581-E95776CC1148}" destId="{55CA77C6-3514-49F3-BBC4-857F5A926315}" srcOrd="2" destOrd="0" presId="urn:microsoft.com/office/officeart/2018/2/layout/IconLabelList"/>
    <dgm:cxn modelId="{304AA475-3ABF-40A2-BAA1-9D7E7E564CF7}" type="presParOf" srcId="{55CA77C6-3514-49F3-BBC4-857F5A926315}" destId="{85A7F320-8CAB-4F9F-B274-9B0DA58FD87B}" srcOrd="0" destOrd="0" presId="urn:microsoft.com/office/officeart/2018/2/layout/IconLabelList"/>
    <dgm:cxn modelId="{BCF94E10-9262-4A73-BF7B-303F2956010C}" type="presParOf" srcId="{55CA77C6-3514-49F3-BBC4-857F5A926315}" destId="{8E100527-21FC-413C-B80B-0D50139B3DA6}" srcOrd="1" destOrd="0" presId="urn:microsoft.com/office/officeart/2018/2/layout/IconLabelList"/>
    <dgm:cxn modelId="{41D1A722-9809-4203-88D9-8B988B901EA1}" type="presParOf" srcId="{55CA77C6-3514-49F3-BBC4-857F5A926315}" destId="{DEDC5CD2-9D2C-4F55-82C8-3838A991B8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CB6CD7-E3FA-4B3E-A342-30B2F5655C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043CF1-34DC-4D19-B198-50E1DFA4DA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2500" dirty="0"/>
            <a:t>Overreliance Leads to Deskilling. </a:t>
          </a:r>
          <a:r>
            <a:rPr lang="en-IE" sz="1200" dirty="0"/>
            <a:t>[3]</a:t>
          </a:r>
          <a:endParaRPr lang="en-US" sz="2500" dirty="0"/>
        </a:p>
      </dgm:t>
    </dgm:pt>
    <dgm:pt modelId="{1A7236B2-E5CB-4B78-91A6-779CC9B1354B}" type="parTrans" cxnId="{FA2A542B-E06E-406F-9B30-7D945FA698E5}">
      <dgm:prSet/>
      <dgm:spPr/>
      <dgm:t>
        <a:bodyPr/>
        <a:lstStyle/>
        <a:p>
          <a:endParaRPr lang="en-US"/>
        </a:p>
      </dgm:t>
    </dgm:pt>
    <dgm:pt modelId="{98771C71-821A-42DA-957B-A7BC27B25484}" type="sibTrans" cxnId="{FA2A542B-E06E-406F-9B30-7D945FA698E5}">
      <dgm:prSet/>
      <dgm:spPr/>
      <dgm:t>
        <a:bodyPr/>
        <a:lstStyle/>
        <a:p>
          <a:endParaRPr lang="en-US"/>
        </a:p>
      </dgm:t>
    </dgm:pt>
    <dgm:pt modelId="{81602B51-A774-412B-B6D9-108762C0E65E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Is it Useful?</a:t>
          </a:r>
          <a:endParaRPr lang="en-US" dirty="0"/>
        </a:p>
      </dgm:t>
    </dgm:pt>
    <dgm:pt modelId="{4FCCC01E-B7A7-480B-BC11-626095E43404}" type="parTrans" cxnId="{D5BB207A-9F30-41D1-9A75-C5EE6C00A7A6}">
      <dgm:prSet/>
      <dgm:spPr/>
      <dgm:t>
        <a:bodyPr/>
        <a:lstStyle/>
        <a:p>
          <a:endParaRPr lang="en-US"/>
        </a:p>
      </dgm:t>
    </dgm:pt>
    <dgm:pt modelId="{D3CD50C9-72EC-4FC0-B847-4863FD2EC4A9}" type="sibTrans" cxnId="{D5BB207A-9F30-41D1-9A75-C5EE6C00A7A6}">
      <dgm:prSet/>
      <dgm:spPr/>
      <dgm:t>
        <a:bodyPr/>
        <a:lstStyle/>
        <a:p>
          <a:endParaRPr lang="en-US"/>
        </a:p>
      </dgm:t>
    </dgm:pt>
    <dgm:pt modelId="{EC39E8F0-1836-4923-BD57-C18C23AE864D}" type="pres">
      <dgm:prSet presAssocID="{69CB6CD7-E3FA-4B3E-A342-30B2F5655CA6}" presName="root" presStyleCnt="0">
        <dgm:presLayoutVars>
          <dgm:dir/>
          <dgm:resizeHandles val="exact"/>
        </dgm:presLayoutVars>
      </dgm:prSet>
      <dgm:spPr/>
    </dgm:pt>
    <dgm:pt modelId="{FEF80CB6-FE26-4C87-B8FA-9320EACFB2E6}" type="pres">
      <dgm:prSet presAssocID="{7F043CF1-34DC-4D19-B198-50E1DFA4DA13}" presName="compNode" presStyleCnt="0"/>
      <dgm:spPr/>
    </dgm:pt>
    <dgm:pt modelId="{49613C2E-72F9-430D-8500-C17A54053627}" type="pres">
      <dgm:prSet presAssocID="{7F043CF1-34DC-4D19-B198-50E1DFA4DA13}" presName="bgRect" presStyleLbl="bgShp" presStyleIdx="0" presStyleCnt="2"/>
      <dgm:spPr/>
    </dgm:pt>
    <dgm:pt modelId="{6023F0E1-8D3E-420F-86A7-53968F284A34}" type="pres">
      <dgm:prSet presAssocID="{7F043CF1-34DC-4D19-B198-50E1DFA4DA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4915656-5663-4E5A-84F4-5C0AC17520C5}" type="pres">
      <dgm:prSet presAssocID="{7F043CF1-34DC-4D19-B198-50E1DFA4DA13}" presName="spaceRect" presStyleCnt="0"/>
      <dgm:spPr/>
    </dgm:pt>
    <dgm:pt modelId="{0533C8EF-8E6C-4ED1-A01E-CC9FBF29B338}" type="pres">
      <dgm:prSet presAssocID="{7F043CF1-34DC-4D19-B198-50E1DFA4DA13}" presName="parTx" presStyleLbl="revTx" presStyleIdx="0" presStyleCnt="2" custScaleX="108043">
        <dgm:presLayoutVars>
          <dgm:chMax val="0"/>
          <dgm:chPref val="0"/>
        </dgm:presLayoutVars>
      </dgm:prSet>
      <dgm:spPr/>
    </dgm:pt>
    <dgm:pt modelId="{F10F5F3B-4C91-4702-99E3-010543C7F617}" type="pres">
      <dgm:prSet presAssocID="{98771C71-821A-42DA-957B-A7BC27B25484}" presName="sibTrans" presStyleCnt="0"/>
      <dgm:spPr/>
    </dgm:pt>
    <dgm:pt modelId="{4D41116D-51A6-4F6E-876A-68490908F76B}" type="pres">
      <dgm:prSet presAssocID="{81602B51-A774-412B-B6D9-108762C0E65E}" presName="compNode" presStyleCnt="0"/>
      <dgm:spPr/>
    </dgm:pt>
    <dgm:pt modelId="{DBECFB12-0914-4A84-9B47-111D8DC14EE4}" type="pres">
      <dgm:prSet presAssocID="{81602B51-A774-412B-B6D9-108762C0E65E}" presName="bgRect" presStyleLbl="bgShp" presStyleIdx="1" presStyleCnt="2"/>
      <dgm:spPr/>
    </dgm:pt>
    <dgm:pt modelId="{C68A9439-83CF-4EB4-9811-549A8CE1F689}" type="pres">
      <dgm:prSet presAssocID="{81602B51-A774-412B-B6D9-108762C0E6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6BF8F040-38D6-45D6-B79B-F2982AD358D7}" type="pres">
      <dgm:prSet presAssocID="{81602B51-A774-412B-B6D9-108762C0E65E}" presName="spaceRect" presStyleCnt="0"/>
      <dgm:spPr/>
    </dgm:pt>
    <dgm:pt modelId="{7FCF7F47-BCD0-4F93-ABE1-845A835AE272}" type="pres">
      <dgm:prSet presAssocID="{81602B51-A774-412B-B6D9-108762C0E6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2A542B-E06E-406F-9B30-7D945FA698E5}" srcId="{69CB6CD7-E3FA-4B3E-A342-30B2F5655CA6}" destId="{7F043CF1-34DC-4D19-B198-50E1DFA4DA13}" srcOrd="0" destOrd="0" parTransId="{1A7236B2-E5CB-4B78-91A6-779CC9B1354B}" sibTransId="{98771C71-821A-42DA-957B-A7BC27B25484}"/>
    <dgm:cxn modelId="{D5BB207A-9F30-41D1-9A75-C5EE6C00A7A6}" srcId="{69CB6CD7-E3FA-4B3E-A342-30B2F5655CA6}" destId="{81602B51-A774-412B-B6D9-108762C0E65E}" srcOrd="1" destOrd="0" parTransId="{4FCCC01E-B7A7-480B-BC11-626095E43404}" sibTransId="{D3CD50C9-72EC-4FC0-B847-4863FD2EC4A9}"/>
    <dgm:cxn modelId="{DCCD5C84-D73E-4686-B764-9F5378788659}" type="presOf" srcId="{81602B51-A774-412B-B6D9-108762C0E65E}" destId="{7FCF7F47-BCD0-4F93-ABE1-845A835AE272}" srcOrd="0" destOrd="0" presId="urn:microsoft.com/office/officeart/2018/2/layout/IconVerticalSolidList"/>
    <dgm:cxn modelId="{B738E498-20A5-4075-B282-8929E3D36D44}" type="presOf" srcId="{7F043CF1-34DC-4D19-B198-50E1DFA4DA13}" destId="{0533C8EF-8E6C-4ED1-A01E-CC9FBF29B338}" srcOrd="0" destOrd="0" presId="urn:microsoft.com/office/officeart/2018/2/layout/IconVerticalSolidList"/>
    <dgm:cxn modelId="{E04939D5-5E47-40EC-AC7F-62E140BAEE48}" type="presOf" srcId="{69CB6CD7-E3FA-4B3E-A342-30B2F5655CA6}" destId="{EC39E8F0-1836-4923-BD57-C18C23AE864D}" srcOrd="0" destOrd="0" presId="urn:microsoft.com/office/officeart/2018/2/layout/IconVerticalSolidList"/>
    <dgm:cxn modelId="{7F6240D9-01D4-411B-84BA-37F82331BC89}" type="presParOf" srcId="{EC39E8F0-1836-4923-BD57-C18C23AE864D}" destId="{FEF80CB6-FE26-4C87-B8FA-9320EACFB2E6}" srcOrd="0" destOrd="0" presId="urn:microsoft.com/office/officeart/2018/2/layout/IconVerticalSolidList"/>
    <dgm:cxn modelId="{214576CB-EB96-4AE5-9716-D1031FBF1194}" type="presParOf" srcId="{FEF80CB6-FE26-4C87-B8FA-9320EACFB2E6}" destId="{49613C2E-72F9-430D-8500-C17A54053627}" srcOrd="0" destOrd="0" presId="urn:microsoft.com/office/officeart/2018/2/layout/IconVerticalSolidList"/>
    <dgm:cxn modelId="{E04224C2-E336-439A-BB8D-914C637DF5E3}" type="presParOf" srcId="{FEF80CB6-FE26-4C87-B8FA-9320EACFB2E6}" destId="{6023F0E1-8D3E-420F-86A7-53968F284A34}" srcOrd="1" destOrd="0" presId="urn:microsoft.com/office/officeart/2018/2/layout/IconVerticalSolidList"/>
    <dgm:cxn modelId="{48B76D03-A8C0-4A12-8C4D-13418F14550E}" type="presParOf" srcId="{FEF80CB6-FE26-4C87-B8FA-9320EACFB2E6}" destId="{D4915656-5663-4E5A-84F4-5C0AC17520C5}" srcOrd="2" destOrd="0" presId="urn:microsoft.com/office/officeart/2018/2/layout/IconVerticalSolidList"/>
    <dgm:cxn modelId="{769E2757-E83C-4DA5-A764-935594FCC22C}" type="presParOf" srcId="{FEF80CB6-FE26-4C87-B8FA-9320EACFB2E6}" destId="{0533C8EF-8E6C-4ED1-A01E-CC9FBF29B338}" srcOrd="3" destOrd="0" presId="urn:microsoft.com/office/officeart/2018/2/layout/IconVerticalSolidList"/>
    <dgm:cxn modelId="{4D70B5CE-8915-4A1D-BACB-3A802C62BFB5}" type="presParOf" srcId="{EC39E8F0-1836-4923-BD57-C18C23AE864D}" destId="{F10F5F3B-4C91-4702-99E3-010543C7F617}" srcOrd="1" destOrd="0" presId="urn:microsoft.com/office/officeart/2018/2/layout/IconVerticalSolidList"/>
    <dgm:cxn modelId="{448DC027-D22D-4614-AA44-2A84531F9A1F}" type="presParOf" srcId="{EC39E8F0-1836-4923-BD57-C18C23AE864D}" destId="{4D41116D-51A6-4F6E-876A-68490908F76B}" srcOrd="2" destOrd="0" presId="urn:microsoft.com/office/officeart/2018/2/layout/IconVerticalSolidList"/>
    <dgm:cxn modelId="{B8933F88-F101-40C1-9E3D-E4F30AC50A57}" type="presParOf" srcId="{4D41116D-51A6-4F6E-876A-68490908F76B}" destId="{DBECFB12-0914-4A84-9B47-111D8DC14EE4}" srcOrd="0" destOrd="0" presId="urn:microsoft.com/office/officeart/2018/2/layout/IconVerticalSolidList"/>
    <dgm:cxn modelId="{4CA629A7-D9A2-45D2-8E0F-516203BA5F44}" type="presParOf" srcId="{4D41116D-51A6-4F6E-876A-68490908F76B}" destId="{C68A9439-83CF-4EB4-9811-549A8CE1F689}" srcOrd="1" destOrd="0" presId="urn:microsoft.com/office/officeart/2018/2/layout/IconVerticalSolidList"/>
    <dgm:cxn modelId="{CBEAABC9-52E1-4D57-82D8-5E1BD53FA365}" type="presParOf" srcId="{4D41116D-51A6-4F6E-876A-68490908F76B}" destId="{6BF8F040-38D6-45D6-B79B-F2982AD358D7}" srcOrd="2" destOrd="0" presId="urn:microsoft.com/office/officeart/2018/2/layout/IconVerticalSolidList"/>
    <dgm:cxn modelId="{F6FEE2C1-4540-48FC-9C9A-BC389B422953}" type="presParOf" srcId="{4D41116D-51A6-4F6E-876A-68490908F76B}" destId="{7FCF7F47-BCD0-4F93-ABE1-845A835AE2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3AD058-54DE-4ADE-B655-547EB8B16C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8DD34A-6973-40C4-B515-D89EDB41DF88}">
      <dgm:prSet/>
      <dgm:spPr/>
      <dgm:t>
        <a:bodyPr/>
        <a:lstStyle/>
        <a:p>
          <a:r>
            <a:rPr lang="en-IE"/>
            <a:t>Improve the Workflow of a Practice</a:t>
          </a:r>
          <a:endParaRPr lang="en-US"/>
        </a:p>
      </dgm:t>
    </dgm:pt>
    <dgm:pt modelId="{FDE94DFD-C4C1-4497-9097-AEB8370E99B8}" type="parTrans" cxnId="{FF6628EF-4141-4F50-88A5-225D57237F25}">
      <dgm:prSet/>
      <dgm:spPr/>
      <dgm:t>
        <a:bodyPr/>
        <a:lstStyle/>
        <a:p>
          <a:endParaRPr lang="en-US"/>
        </a:p>
      </dgm:t>
    </dgm:pt>
    <dgm:pt modelId="{24A9BA79-CEEE-4636-8B07-387D877A4DA1}" type="sibTrans" cxnId="{FF6628EF-4141-4F50-88A5-225D57237F25}">
      <dgm:prSet/>
      <dgm:spPr/>
      <dgm:t>
        <a:bodyPr/>
        <a:lstStyle/>
        <a:p>
          <a:endParaRPr lang="en-US"/>
        </a:p>
      </dgm:t>
    </dgm:pt>
    <dgm:pt modelId="{2D94DE08-6FA7-47FC-B045-B2DB3AC35E8C}">
      <dgm:prSet/>
      <dgm:spPr/>
      <dgm:t>
        <a:bodyPr/>
        <a:lstStyle/>
        <a:p>
          <a:r>
            <a:rPr lang="en-IE"/>
            <a:t>Caters to Management Processes</a:t>
          </a:r>
          <a:endParaRPr lang="en-US"/>
        </a:p>
      </dgm:t>
    </dgm:pt>
    <dgm:pt modelId="{1FEEF4AD-3543-4F46-95E8-74BC9C3E7C9C}" type="parTrans" cxnId="{C3E10F58-A0A9-472A-BBAD-AC3F1A9EE51A}">
      <dgm:prSet/>
      <dgm:spPr/>
      <dgm:t>
        <a:bodyPr/>
        <a:lstStyle/>
        <a:p>
          <a:endParaRPr lang="en-US"/>
        </a:p>
      </dgm:t>
    </dgm:pt>
    <dgm:pt modelId="{165CF8ED-4683-4A91-94C1-7AF01DE7806D}" type="sibTrans" cxnId="{C3E10F58-A0A9-472A-BBAD-AC3F1A9EE51A}">
      <dgm:prSet/>
      <dgm:spPr/>
      <dgm:t>
        <a:bodyPr/>
        <a:lstStyle/>
        <a:p>
          <a:endParaRPr lang="en-US"/>
        </a:p>
      </dgm:t>
    </dgm:pt>
    <dgm:pt modelId="{2FE461DC-99CE-46AB-87C0-AC169C404AFD}">
      <dgm:prSet/>
      <dgm:spPr/>
      <dgm:t>
        <a:bodyPr/>
        <a:lstStyle/>
        <a:p>
          <a:r>
            <a:rPr lang="en-IE"/>
            <a:t>Multiple Pages</a:t>
          </a:r>
          <a:endParaRPr lang="en-US"/>
        </a:p>
      </dgm:t>
    </dgm:pt>
    <dgm:pt modelId="{D3768CB8-4028-4D95-9BD3-CD5AB4169107}" type="parTrans" cxnId="{4B8BB564-F7F6-41C1-9750-64ADA115E7F5}">
      <dgm:prSet/>
      <dgm:spPr/>
      <dgm:t>
        <a:bodyPr/>
        <a:lstStyle/>
        <a:p>
          <a:endParaRPr lang="en-US"/>
        </a:p>
      </dgm:t>
    </dgm:pt>
    <dgm:pt modelId="{2312CFB9-AD6C-4EC9-8259-91DC47A80F66}" type="sibTrans" cxnId="{4B8BB564-F7F6-41C1-9750-64ADA115E7F5}">
      <dgm:prSet/>
      <dgm:spPr/>
      <dgm:t>
        <a:bodyPr/>
        <a:lstStyle/>
        <a:p>
          <a:endParaRPr lang="en-US"/>
        </a:p>
      </dgm:t>
    </dgm:pt>
    <dgm:pt modelId="{D0A5D07C-53AC-44AC-AF90-6ED0B8448F94}">
      <dgm:prSet/>
      <dgm:spPr/>
      <dgm:t>
        <a:bodyPr/>
        <a:lstStyle/>
        <a:p>
          <a:r>
            <a:rPr lang="en-IE"/>
            <a:t>Stores Important Information</a:t>
          </a:r>
          <a:endParaRPr lang="en-US"/>
        </a:p>
      </dgm:t>
    </dgm:pt>
    <dgm:pt modelId="{688DE960-9760-40DD-BFA0-15DDEE923CAD}" type="parTrans" cxnId="{256EFCAE-56ED-4A24-A0D5-0032E9388EB1}">
      <dgm:prSet/>
      <dgm:spPr/>
      <dgm:t>
        <a:bodyPr/>
        <a:lstStyle/>
        <a:p>
          <a:endParaRPr lang="en-US"/>
        </a:p>
      </dgm:t>
    </dgm:pt>
    <dgm:pt modelId="{CCD27A89-A621-4B52-AF64-0FE24BD476E1}" type="sibTrans" cxnId="{256EFCAE-56ED-4A24-A0D5-0032E9388EB1}">
      <dgm:prSet/>
      <dgm:spPr/>
      <dgm:t>
        <a:bodyPr/>
        <a:lstStyle/>
        <a:p>
          <a:endParaRPr lang="en-US"/>
        </a:p>
      </dgm:t>
    </dgm:pt>
    <dgm:pt modelId="{F8A1C9D5-4E9B-458A-8D3F-5A65B4B0B635}" type="pres">
      <dgm:prSet presAssocID="{B33AD058-54DE-4ADE-B655-547EB8B16C09}" presName="root" presStyleCnt="0">
        <dgm:presLayoutVars>
          <dgm:dir/>
          <dgm:resizeHandles val="exact"/>
        </dgm:presLayoutVars>
      </dgm:prSet>
      <dgm:spPr/>
    </dgm:pt>
    <dgm:pt modelId="{0497F9B1-C574-47E8-9E81-1F42FB80F8DE}" type="pres">
      <dgm:prSet presAssocID="{CF8DD34A-6973-40C4-B515-D89EDB41DF88}" presName="compNode" presStyleCnt="0"/>
      <dgm:spPr/>
    </dgm:pt>
    <dgm:pt modelId="{0B336108-44F3-4F20-9CFC-7B0F6490DB45}" type="pres">
      <dgm:prSet presAssocID="{CF8DD34A-6973-40C4-B515-D89EDB41DF88}" presName="bgRect" presStyleLbl="bgShp" presStyleIdx="0" presStyleCnt="4"/>
      <dgm:spPr/>
    </dgm:pt>
    <dgm:pt modelId="{A7639D08-5050-45A3-AC4C-9A261FCCC9DF}" type="pres">
      <dgm:prSet presAssocID="{CF8DD34A-6973-40C4-B515-D89EDB41DF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947FA1-4AB5-4BCC-BD3E-54C55BB31CBD}" type="pres">
      <dgm:prSet presAssocID="{CF8DD34A-6973-40C4-B515-D89EDB41DF88}" presName="spaceRect" presStyleCnt="0"/>
      <dgm:spPr/>
    </dgm:pt>
    <dgm:pt modelId="{DC56E095-3022-412A-B8FA-A989AD165675}" type="pres">
      <dgm:prSet presAssocID="{CF8DD34A-6973-40C4-B515-D89EDB41DF88}" presName="parTx" presStyleLbl="revTx" presStyleIdx="0" presStyleCnt="4">
        <dgm:presLayoutVars>
          <dgm:chMax val="0"/>
          <dgm:chPref val="0"/>
        </dgm:presLayoutVars>
      </dgm:prSet>
      <dgm:spPr/>
    </dgm:pt>
    <dgm:pt modelId="{E8C3EB26-6C69-4C03-81BA-7F179FB35871}" type="pres">
      <dgm:prSet presAssocID="{24A9BA79-CEEE-4636-8B07-387D877A4DA1}" presName="sibTrans" presStyleCnt="0"/>
      <dgm:spPr/>
    </dgm:pt>
    <dgm:pt modelId="{8E1884C2-6913-4EFF-AD77-2E0FB72E94E0}" type="pres">
      <dgm:prSet presAssocID="{2D94DE08-6FA7-47FC-B045-B2DB3AC35E8C}" presName="compNode" presStyleCnt="0"/>
      <dgm:spPr/>
    </dgm:pt>
    <dgm:pt modelId="{1DF61632-D330-4760-9B11-BF988CB1CF57}" type="pres">
      <dgm:prSet presAssocID="{2D94DE08-6FA7-47FC-B045-B2DB3AC35E8C}" presName="bgRect" presStyleLbl="bgShp" presStyleIdx="1" presStyleCnt="4"/>
      <dgm:spPr/>
    </dgm:pt>
    <dgm:pt modelId="{101EB9EC-8D3C-4DC8-B474-8A24F93A3C75}" type="pres">
      <dgm:prSet presAssocID="{2D94DE08-6FA7-47FC-B045-B2DB3AC35E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A6D7811-E8DF-4107-BCB9-239B05B5788F}" type="pres">
      <dgm:prSet presAssocID="{2D94DE08-6FA7-47FC-B045-B2DB3AC35E8C}" presName="spaceRect" presStyleCnt="0"/>
      <dgm:spPr/>
    </dgm:pt>
    <dgm:pt modelId="{011ADA94-D87D-41C3-9964-243004F54872}" type="pres">
      <dgm:prSet presAssocID="{2D94DE08-6FA7-47FC-B045-B2DB3AC35E8C}" presName="parTx" presStyleLbl="revTx" presStyleIdx="1" presStyleCnt="4">
        <dgm:presLayoutVars>
          <dgm:chMax val="0"/>
          <dgm:chPref val="0"/>
        </dgm:presLayoutVars>
      </dgm:prSet>
      <dgm:spPr/>
    </dgm:pt>
    <dgm:pt modelId="{AFDAE6B7-EB5F-4DC5-A78E-6AE30DEA0FD1}" type="pres">
      <dgm:prSet presAssocID="{165CF8ED-4683-4A91-94C1-7AF01DE7806D}" presName="sibTrans" presStyleCnt="0"/>
      <dgm:spPr/>
    </dgm:pt>
    <dgm:pt modelId="{FF2720BC-8E68-483A-B5A9-CD546EA49B0D}" type="pres">
      <dgm:prSet presAssocID="{2FE461DC-99CE-46AB-87C0-AC169C404AFD}" presName="compNode" presStyleCnt="0"/>
      <dgm:spPr/>
    </dgm:pt>
    <dgm:pt modelId="{93EA254A-F6B5-4016-B1FE-3DF5541FDE9C}" type="pres">
      <dgm:prSet presAssocID="{2FE461DC-99CE-46AB-87C0-AC169C404AFD}" presName="bgRect" presStyleLbl="bgShp" presStyleIdx="2" presStyleCnt="4"/>
      <dgm:spPr/>
    </dgm:pt>
    <dgm:pt modelId="{6CE266EE-4532-4C1F-8467-C042529283E6}" type="pres">
      <dgm:prSet presAssocID="{2FE461DC-99CE-46AB-87C0-AC169C404A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940C591-3C12-4C30-AEC7-826CE88AD6D8}" type="pres">
      <dgm:prSet presAssocID="{2FE461DC-99CE-46AB-87C0-AC169C404AFD}" presName="spaceRect" presStyleCnt="0"/>
      <dgm:spPr/>
    </dgm:pt>
    <dgm:pt modelId="{70F68A8C-C1B0-4C22-B450-424D1EA1F7F6}" type="pres">
      <dgm:prSet presAssocID="{2FE461DC-99CE-46AB-87C0-AC169C404AFD}" presName="parTx" presStyleLbl="revTx" presStyleIdx="2" presStyleCnt="4">
        <dgm:presLayoutVars>
          <dgm:chMax val="0"/>
          <dgm:chPref val="0"/>
        </dgm:presLayoutVars>
      </dgm:prSet>
      <dgm:spPr/>
    </dgm:pt>
    <dgm:pt modelId="{B7D1F18B-59C3-461C-9833-ADA0F549DF42}" type="pres">
      <dgm:prSet presAssocID="{2312CFB9-AD6C-4EC9-8259-91DC47A80F66}" presName="sibTrans" presStyleCnt="0"/>
      <dgm:spPr/>
    </dgm:pt>
    <dgm:pt modelId="{E588F249-3751-4C79-8A12-441B0DB7F19F}" type="pres">
      <dgm:prSet presAssocID="{D0A5D07C-53AC-44AC-AF90-6ED0B8448F94}" presName="compNode" presStyleCnt="0"/>
      <dgm:spPr/>
    </dgm:pt>
    <dgm:pt modelId="{9871EA61-B134-44B2-9869-080229362D3F}" type="pres">
      <dgm:prSet presAssocID="{D0A5D07C-53AC-44AC-AF90-6ED0B8448F94}" presName="bgRect" presStyleLbl="bgShp" presStyleIdx="3" presStyleCnt="4"/>
      <dgm:spPr/>
    </dgm:pt>
    <dgm:pt modelId="{7F77EFC7-23C6-4FE1-85E2-271B815BA496}" type="pres">
      <dgm:prSet presAssocID="{D0A5D07C-53AC-44AC-AF90-6ED0B8448F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B76E246-ACC3-4767-800E-4AE0D522B9F2}" type="pres">
      <dgm:prSet presAssocID="{D0A5D07C-53AC-44AC-AF90-6ED0B8448F94}" presName="spaceRect" presStyleCnt="0"/>
      <dgm:spPr/>
    </dgm:pt>
    <dgm:pt modelId="{0655515F-74D7-4BEB-8E50-9BA381C95056}" type="pres">
      <dgm:prSet presAssocID="{D0A5D07C-53AC-44AC-AF90-6ED0B8448F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FBFC2C-BBAD-4BCE-B3FC-3400A31C4569}" type="presOf" srcId="{2D94DE08-6FA7-47FC-B045-B2DB3AC35E8C}" destId="{011ADA94-D87D-41C3-9964-243004F54872}" srcOrd="0" destOrd="0" presId="urn:microsoft.com/office/officeart/2018/2/layout/IconVerticalSolidList"/>
    <dgm:cxn modelId="{0967B634-FE64-4E55-B7FC-EE6CA9800882}" type="presOf" srcId="{D0A5D07C-53AC-44AC-AF90-6ED0B8448F94}" destId="{0655515F-74D7-4BEB-8E50-9BA381C95056}" srcOrd="0" destOrd="0" presId="urn:microsoft.com/office/officeart/2018/2/layout/IconVerticalSolidList"/>
    <dgm:cxn modelId="{4B8BB564-F7F6-41C1-9750-64ADA115E7F5}" srcId="{B33AD058-54DE-4ADE-B655-547EB8B16C09}" destId="{2FE461DC-99CE-46AB-87C0-AC169C404AFD}" srcOrd="2" destOrd="0" parTransId="{D3768CB8-4028-4D95-9BD3-CD5AB4169107}" sibTransId="{2312CFB9-AD6C-4EC9-8259-91DC47A80F66}"/>
    <dgm:cxn modelId="{C3E10F58-A0A9-472A-BBAD-AC3F1A9EE51A}" srcId="{B33AD058-54DE-4ADE-B655-547EB8B16C09}" destId="{2D94DE08-6FA7-47FC-B045-B2DB3AC35E8C}" srcOrd="1" destOrd="0" parTransId="{1FEEF4AD-3543-4F46-95E8-74BC9C3E7C9C}" sibTransId="{165CF8ED-4683-4A91-94C1-7AF01DE7806D}"/>
    <dgm:cxn modelId="{61A1839A-9EF5-44EF-85D0-9FD36399D812}" type="presOf" srcId="{B33AD058-54DE-4ADE-B655-547EB8B16C09}" destId="{F8A1C9D5-4E9B-458A-8D3F-5A65B4B0B635}" srcOrd="0" destOrd="0" presId="urn:microsoft.com/office/officeart/2018/2/layout/IconVerticalSolidList"/>
    <dgm:cxn modelId="{256EFCAE-56ED-4A24-A0D5-0032E9388EB1}" srcId="{B33AD058-54DE-4ADE-B655-547EB8B16C09}" destId="{D0A5D07C-53AC-44AC-AF90-6ED0B8448F94}" srcOrd="3" destOrd="0" parTransId="{688DE960-9760-40DD-BFA0-15DDEE923CAD}" sibTransId="{CCD27A89-A621-4B52-AF64-0FE24BD476E1}"/>
    <dgm:cxn modelId="{FD4971C9-7C4E-4DAE-A052-6F0689E3DA6F}" type="presOf" srcId="{CF8DD34A-6973-40C4-B515-D89EDB41DF88}" destId="{DC56E095-3022-412A-B8FA-A989AD165675}" srcOrd="0" destOrd="0" presId="urn:microsoft.com/office/officeart/2018/2/layout/IconVerticalSolidList"/>
    <dgm:cxn modelId="{6DE8DBEC-E3AE-4EB0-BF5C-EF3C224AE3A9}" type="presOf" srcId="{2FE461DC-99CE-46AB-87C0-AC169C404AFD}" destId="{70F68A8C-C1B0-4C22-B450-424D1EA1F7F6}" srcOrd="0" destOrd="0" presId="urn:microsoft.com/office/officeart/2018/2/layout/IconVerticalSolidList"/>
    <dgm:cxn modelId="{FF6628EF-4141-4F50-88A5-225D57237F25}" srcId="{B33AD058-54DE-4ADE-B655-547EB8B16C09}" destId="{CF8DD34A-6973-40C4-B515-D89EDB41DF88}" srcOrd="0" destOrd="0" parTransId="{FDE94DFD-C4C1-4497-9097-AEB8370E99B8}" sibTransId="{24A9BA79-CEEE-4636-8B07-387D877A4DA1}"/>
    <dgm:cxn modelId="{4BAF7485-C5F2-4203-BD45-39B51E34E34C}" type="presParOf" srcId="{F8A1C9D5-4E9B-458A-8D3F-5A65B4B0B635}" destId="{0497F9B1-C574-47E8-9E81-1F42FB80F8DE}" srcOrd="0" destOrd="0" presId="urn:microsoft.com/office/officeart/2018/2/layout/IconVerticalSolidList"/>
    <dgm:cxn modelId="{82E0E003-C0AB-42C0-8CD1-D11A1719124F}" type="presParOf" srcId="{0497F9B1-C574-47E8-9E81-1F42FB80F8DE}" destId="{0B336108-44F3-4F20-9CFC-7B0F6490DB45}" srcOrd="0" destOrd="0" presId="urn:microsoft.com/office/officeart/2018/2/layout/IconVerticalSolidList"/>
    <dgm:cxn modelId="{6F944445-75F2-40F4-BFBC-925BDD437171}" type="presParOf" srcId="{0497F9B1-C574-47E8-9E81-1F42FB80F8DE}" destId="{A7639D08-5050-45A3-AC4C-9A261FCCC9DF}" srcOrd="1" destOrd="0" presId="urn:microsoft.com/office/officeart/2018/2/layout/IconVerticalSolidList"/>
    <dgm:cxn modelId="{D4F9EDCF-266A-41F2-A786-F450ADE0BF99}" type="presParOf" srcId="{0497F9B1-C574-47E8-9E81-1F42FB80F8DE}" destId="{76947FA1-4AB5-4BCC-BD3E-54C55BB31CBD}" srcOrd="2" destOrd="0" presId="urn:microsoft.com/office/officeart/2018/2/layout/IconVerticalSolidList"/>
    <dgm:cxn modelId="{672A42B5-F1F3-46FE-A569-610344062EE3}" type="presParOf" srcId="{0497F9B1-C574-47E8-9E81-1F42FB80F8DE}" destId="{DC56E095-3022-412A-B8FA-A989AD165675}" srcOrd="3" destOrd="0" presId="urn:microsoft.com/office/officeart/2018/2/layout/IconVerticalSolidList"/>
    <dgm:cxn modelId="{0EECF001-2C41-4DAE-B41D-E168AEDC26AF}" type="presParOf" srcId="{F8A1C9D5-4E9B-458A-8D3F-5A65B4B0B635}" destId="{E8C3EB26-6C69-4C03-81BA-7F179FB35871}" srcOrd="1" destOrd="0" presId="urn:microsoft.com/office/officeart/2018/2/layout/IconVerticalSolidList"/>
    <dgm:cxn modelId="{D33B9342-5F98-4705-93BE-B6E05C5BBE03}" type="presParOf" srcId="{F8A1C9D5-4E9B-458A-8D3F-5A65B4B0B635}" destId="{8E1884C2-6913-4EFF-AD77-2E0FB72E94E0}" srcOrd="2" destOrd="0" presId="urn:microsoft.com/office/officeart/2018/2/layout/IconVerticalSolidList"/>
    <dgm:cxn modelId="{E02AA9CA-4630-41B0-9BCD-5E9B5D6FB36A}" type="presParOf" srcId="{8E1884C2-6913-4EFF-AD77-2E0FB72E94E0}" destId="{1DF61632-D330-4760-9B11-BF988CB1CF57}" srcOrd="0" destOrd="0" presId="urn:microsoft.com/office/officeart/2018/2/layout/IconVerticalSolidList"/>
    <dgm:cxn modelId="{09CA9583-ED4C-4040-AEE9-28DE648B5B00}" type="presParOf" srcId="{8E1884C2-6913-4EFF-AD77-2E0FB72E94E0}" destId="{101EB9EC-8D3C-4DC8-B474-8A24F93A3C75}" srcOrd="1" destOrd="0" presId="urn:microsoft.com/office/officeart/2018/2/layout/IconVerticalSolidList"/>
    <dgm:cxn modelId="{E263377A-4954-430B-BABE-3B6EDF35B5D3}" type="presParOf" srcId="{8E1884C2-6913-4EFF-AD77-2E0FB72E94E0}" destId="{6A6D7811-E8DF-4107-BCB9-239B05B5788F}" srcOrd="2" destOrd="0" presId="urn:microsoft.com/office/officeart/2018/2/layout/IconVerticalSolidList"/>
    <dgm:cxn modelId="{E75E4E99-3754-4E23-823C-FD5B1A122F43}" type="presParOf" srcId="{8E1884C2-6913-4EFF-AD77-2E0FB72E94E0}" destId="{011ADA94-D87D-41C3-9964-243004F54872}" srcOrd="3" destOrd="0" presId="urn:microsoft.com/office/officeart/2018/2/layout/IconVerticalSolidList"/>
    <dgm:cxn modelId="{3D6E3DC7-3F79-41D9-93F1-14D1ED38FA30}" type="presParOf" srcId="{F8A1C9D5-4E9B-458A-8D3F-5A65B4B0B635}" destId="{AFDAE6B7-EB5F-4DC5-A78E-6AE30DEA0FD1}" srcOrd="3" destOrd="0" presId="urn:microsoft.com/office/officeart/2018/2/layout/IconVerticalSolidList"/>
    <dgm:cxn modelId="{1CA2D81E-006D-4883-8362-5E1B02CAD008}" type="presParOf" srcId="{F8A1C9D5-4E9B-458A-8D3F-5A65B4B0B635}" destId="{FF2720BC-8E68-483A-B5A9-CD546EA49B0D}" srcOrd="4" destOrd="0" presId="urn:microsoft.com/office/officeart/2018/2/layout/IconVerticalSolidList"/>
    <dgm:cxn modelId="{8D14C2B7-60C3-498A-A4DA-684289EAF795}" type="presParOf" srcId="{FF2720BC-8E68-483A-B5A9-CD546EA49B0D}" destId="{93EA254A-F6B5-4016-B1FE-3DF5541FDE9C}" srcOrd="0" destOrd="0" presId="urn:microsoft.com/office/officeart/2018/2/layout/IconVerticalSolidList"/>
    <dgm:cxn modelId="{E5836CA6-3400-4FB0-914B-3D22DF4E609F}" type="presParOf" srcId="{FF2720BC-8E68-483A-B5A9-CD546EA49B0D}" destId="{6CE266EE-4532-4C1F-8467-C042529283E6}" srcOrd="1" destOrd="0" presId="urn:microsoft.com/office/officeart/2018/2/layout/IconVerticalSolidList"/>
    <dgm:cxn modelId="{F4D0B625-B8A7-4F5E-B71E-36B78E93CD2A}" type="presParOf" srcId="{FF2720BC-8E68-483A-B5A9-CD546EA49B0D}" destId="{0940C591-3C12-4C30-AEC7-826CE88AD6D8}" srcOrd="2" destOrd="0" presId="urn:microsoft.com/office/officeart/2018/2/layout/IconVerticalSolidList"/>
    <dgm:cxn modelId="{69D6F94C-68FB-40D3-A366-F8CB74CB087F}" type="presParOf" srcId="{FF2720BC-8E68-483A-B5A9-CD546EA49B0D}" destId="{70F68A8C-C1B0-4C22-B450-424D1EA1F7F6}" srcOrd="3" destOrd="0" presId="urn:microsoft.com/office/officeart/2018/2/layout/IconVerticalSolidList"/>
    <dgm:cxn modelId="{243D42D8-CC5A-44A8-9D0D-16DB1C4BAE9D}" type="presParOf" srcId="{F8A1C9D5-4E9B-458A-8D3F-5A65B4B0B635}" destId="{B7D1F18B-59C3-461C-9833-ADA0F549DF42}" srcOrd="5" destOrd="0" presId="urn:microsoft.com/office/officeart/2018/2/layout/IconVerticalSolidList"/>
    <dgm:cxn modelId="{34BC8A79-F94C-4CAA-8A04-487BBD906705}" type="presParOf" srcId="{F8A1C9D5-4E9B-458A-8D3F-5A65B4B0B635}" destId="{E588F249-3751-4C79-8A12-441B0DB7F19F}" srcOrd="6" destOrd="0" presId="urn:microsoft.com/office/officeart/2018/2/layout/IconVerticalSolidList"/>
    <dgm:cxn modelId="{13D560FF-15F5-4DA0-B712-6137DFBC3464}" type="presParOf" srcId="{E588F249-3751-4C79-8A12-441B0DB7F19F}" destId="{9871EA61-B134-44B2-9869-080229362D3F}" srcOrd="0" destOrd="0" presId="urn:microsoft.com/office/officeart/2018/2/layout/IconVerticalSolidList"/>
    <dgm:cxn modelId="{6C7A44A2-5854-4846-9D2A-2D33FE511AB3}" type="presParOf" srcId="{E588F249-3751-4C79-8A12-441B0DB7F19F}" destId="{7F77EFC7-23C6-4FE1-85E2-271B815BA496}" srcOrd="1" destOrd="0" presId="urn:microsoft.com/office/officeart/2018/2/layout/IconVerticalSolidList"/>
    <dgm:cxn modelId="{27B39C2B-43E0-491D-AE03-3C5840CC38E0}" type="presParOf" srcId="{E588F249-3751-4C79-8A12-441B0DB7F19F}" destId="{9B76E246-ACC3-4767-800E-4AE0D522B9F2}" srcOrd="2" destOrd="0" presId="urn:microsoft.com/office/officeart/2018/2/layout/IconVerticalSolidList"/>
    <dgm:cxn modelId="{59C6B628-112E-4094-8028-90356CE017B2}" type="presParOf" srcId="{E588F249-3751-4C79-8A12-441B0DB7F19F}" destId="{0655515F-74D7-4BEB-8E50-9BA381C95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F321-A079-47F1-9959-DFC4C8919B4B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3C439-1CFD-446F-92FC-7048421CD463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AC82-3DC2-4981-B9CC-B18C70BC1C5F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/>
            <a:t>Study into Machine Learning in Medicine</a:t>
          </a:r>
          <a:endParaRPr lang="en-US" sz="2100" kern="1200"/>
        </a:p>
      </dsp:txBody>
      <dsp:txXfrm>
        <a:off x="50287" y="2852140"/>
        <a:ext cx="3262500" cy="720000"/>
      </dsp:txXfrm>
    </dsp:sp>
    <dsp:sp modelId="{A05F2A37-7CFB-457E-98FD-5B3DBEF3653A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A2743-165F-4E64-AC6A-26C634F8DC30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74B15-A536-45AE-BAE0-205EEC1EB82F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 dirty="0"/>
            <a:t>Build a Management System Software</a:t>
          </a:r>
          <a:endParaRPr lang="en-US" sz="2100" kern="1200" dirty="0"/>
        </a:p>
      </dsp:txBody>
      <dsp:txXfrm>
        <a:off x="3883725" y="2852140"/>
        <a:ext cx="3262500" cy="720000"/>
      </dsp:txXfrm>
    </dsp:sp>
    <dsp:sp modelId="{E122A733-DD02-47FF-ABF4-D9C749D382BC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28276-840F-4DC5-BDF4-ACB4FEF94021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1B6DD-9713-4510-8A87-C85C3A2B583E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100" kern="1200"/>
            <a:t>Predicting Heart Disease and Diabetes</a:t>
          </a:r>
          <a:endParaRPr lang="en-US" sz="2100" kern="1200"/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37ED-AEF0-4E69-A5F6-438BD311E17B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2136A-DB64-4CAA-84A3-7BB46EDABA36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6A5F3-3CD1-4A13-BAD9-9A7E7F20CC27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Increased Popularity of Machine Learning and Data Science</a:t>
          </a:r>
          <a:endParaRPr lang="en-US" sz="2500" kern="1200" dirty="0"/>
        </a:p>
      </dsp:txBody>
      <dsp:txXfrm>
        <a:off x="1258405" y="465"/>
        <a:ext cx="9771544" cy="1089528"/>
      </dsp:txXfrm>
    </dsp:sp>
    <dsp:sp modelId="{373C73DB-631E-4563-B72B-7D21C59084B3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03F78-77BF-40B7-9307-786A66F15287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677C4-9CD5-40D2-ACE8-139633A01B40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Medicine is Very Data Driven</a:t>
          </a:r>
          <a:endParaRPr lang="en-US" sz="2500" kern="1200" dirty="0"/>
        </a:p>
      </dsp:txBody>
      <dsp:txXfrm>
        <a:off x="1258405" y="1362376"/>
        <a:ext cx="9771544" cy="1089528"/>
      </dsp:txXfrm>
    </dsp:sp>
    <dsp:sp modelId="{506BC277-9CAA-4DB4-BFB7-9F095AD7C0E1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72647-AE44-46B3-98F7-EC1856A5F2BC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4FBB1-4D82-49B6-BF26-02FE0929AFA1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Improve the Workflow of a Physician</a:t>
          </a:r>
          <a:endParaRPr lang="en-US" sz="2500" kern="1200" dirty="0"/>
        </a:p>
      </dsp:txBody>
      <dsp:txXfrm>
        <a:off x="1258405" y="2724286"/>
        <a:ext cx="9771544" cy="1089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431C3-790E-4DE5-9E99-2909A09BFF0D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A0138-DA73-4A7D-B747-5C653ADEFCEA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254FC-326C-4984-8968-FFFDFF8AC3E5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Difficult to Obtain Data</a:t>
          </a:r>
          <a:endParaRPr lang="en-US" sz="1900" kern="1200"/>
        </a:p>
      </dsp:txBody>
      <dsp:txXfrm>
        <a:off x="905091" y="3679"/>
        <a:ext cx="6107278" cy="783628"/>
      </dsp:txXfrm>
    </dsp:sp>
    <dsp:sp modelId="{CA813DA5-1CCB-47F7-A23E-605256231D87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09A2D-C0D4-489F-AE68-490E8E0E582A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A39BD-5846-4C98-AAC2-E138945BA99F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Limited Datasets</a:t>
          </a:r>
          <a:endParaRPr lang="en-US" sz="1900" kern="1200"/>
        </a:p>
      </dsp:txBody>
      <dsp:txXfrm>
        <a:off x="905091" y="983215"/>
        <a:ext cx="6107278" cy="783628"/>
      </dsp:txXfrm>
    </dsp:sp>
    <dsp:sp modelId="{E1D598D4-3CE9-476F-A8AE-A30F23FEBA0B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00DFB-E680-483C-B53D-D5E8F7F13DBA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E982C-8131-4530-BC9D-4B9E89DB46A7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Imbalanced Datasets</a:t>
          </a:r>
          <a:endParaRPr lang="en-US" sz="1900" kern="1200"/>
        </a:p>
      </dsp:txBody>
      <dsp:txXfrm>
        <a:off x="905091" y="1962751"/>
        <a:ext cx="6107278" cy="783628"/>
      </dsp:txXfrm>
    </dsp:sp>
    <dsp:sp modelId="{32E10284-CDB9-4D38-B77D-11A9746FFE37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5CB0E-7366-4906-9B80-B16FC45861DB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7BC6-5C54-4A59-9046-655CCBDDA71C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Practicality of Machine Learning in Medicine</a:t>
          </a:r>
          <a:endParaRPr lang="en-US" sz="1900" kern="1200"/>
        </a:p>
      </dsp:txBody>
      <dsp:txXfrm>
        <a:off x="905091" y="2942287"/>
        <a:ext cx="6107278" cy="783628"/>
      </dsp:txXfrm>
    </dsp:sp>
    <dsp:sp modelId="{31B6B795-ECDD-4463-91FF-6416DBEF56B0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A9DB6-3553-4B71-A733-1C8A693C0F56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FBB7-68D7-4913-946A-B3507B7287B6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Constantly Evolving Field</a:t>
          </a:r>
          <a:endParaRPr lang="en-US" sz="1900" kern="1200"/>
        </a:p>
      </dsp:txBody>
      <dsp:txXfrm>
        <a:off x="905091" y="3921823"/>
        <a:ext cx="6107278" cy="78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220B8-D602-4DBB-B206-968B26295C56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535D-3C5B-4696-A9EC-90CB24CD3F90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Heart Disease</a:t>
          </a:r>
          <a:endParaRPr lang="en-US" sz="4000" kern="1200"/>
        </a:p>
      </dsp:txBody>
      <dsp:txXfrm>
        <a:off x="816974" y="2754255"/>
        <a:ext cx="4320000" cy="720000"/>
      </dsp:txXfrm>
    </dsp:sp>
    <dsp:sp modelId="{85A7F320-8CAB-4F9F-B274-9B0DA58FD87B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5CD2-9D2C-4F55-82C8-3838A991B8F4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Diabetes</a:t>
          </a:r>
          <a:endParaRPr lang="en-US" sz="4000" kern="1200"/>
        </a:p>
      </dsp:txBody>
      <dsp:txXfrm>
        <a:off x="5892975" y="2754255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3C2E-72F9-430D-8500-C17A54053627}">
      <dsp:nvSpPr>
        <dsp:cNvPr id="0" name=""/>
        <dsp:cNvSpPr/>
      </dsp:nvSpPr>
      <dsp:spPr>
        <a:xfrm>
          <a:off x="-106666" y="771433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3F0E1-8D3E-420F-86A7-53968F284A34}">
      <dsp:nvSpPr>
        <dsp:cNvPr id="0" name=""/>
        <dsp:cNvSpPr/>
      </dsp:nvSpPr>
      <dsp:spPr>
        <a:xfrm>
          <a:off x="319020" y="1088059"/>
          <a:ext cx="773975" cy="77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3C8EF-8E6C-4ED1-A01E-CC9FBF29B338}">
      <dsp:nvSpPr>
        <dsp:cNvPr id="0" name=""/>
        <dsp:cNvSpPr/>
      </dsp:nvSpPr>
      <dsp:spPr>
        <a:xfrm>
          <a:off x="1302172" y="771433"/>
          <a:ext cx="5816863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Overreliance Leads to Deskilling. </a:t>
          </a:r>
          <a:r>
            <a:rPr lang="en-IE" sz="1200" kern="1200" dirty="0"/>
            <a:t>[3]</a:t>
          </a:r>
          <a:endParaRPr lang="en-US" sz="2500" kern="1200" dirty="0"/>
        </a:p>
      </dsp:txBody>
      <dsp:txXfrm>
        <a:off x="1302172" y="771433"/>
        <a:ext cx="5816863" cy="1407228"/>
      </dsp:txXfrm>
    </dsp:sp>
    <dsp:sp modelId="{DBECFB12-0914-4A84-9B47-111D8DC14EE4}">
      <dsp:nvSpPr>
        <dsp:cNvPr id="0" name=""/>
        <dsp:cNvSpPr/>
      </dsp:nvSpPr>
      <dsp:spPr>
        <a:xfrm>
          <a:off x="-106666" y="2530469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A9439-83CF-4EB4-9811-549A8CE1F689}">
      <dsp:nvSpPr>
        <dsp:cNvPr id="0" name=""/>
        <dsp:cNvSpPr/>
      </dsp:nvSpPr>
      <dsp:spPr>
        <a:xfrm>
          <a:off x="319020" y="2847095"/>
          <a:ext cx="773975" cy="77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F7F47-BCD0-4F93-ABE1-845A835AE272}">
      <dsp:nvSpPr>
        <dsp:cNvPr id="0" name=""/>
        <dsp:cNvSpPr/>
      </dsp:nvSpPr>
      <dsp:spPr>
        <a:xfrm>
          <a:off x="1518683" y="2530469"/>
          <a:ext cx="5383841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Is it Useful?</a:t>
          </a:r>
          <a:endParaRPr lang="en-US" sz="2500" kern="1200" dirty="0"/>
        </a:p>
      </dsp:txBody>
      <dsp:txXfrm>
        <a:off x="1518683" y="2530469"/>
        <a:ext cx="5383841" cy="1407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6108-44F3-4F20-9CFC-7B0F6490DB45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39D08-5050-45A3-AC4C-9A261FCCC9DF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E095-3022-412A-B8FA-A989AD165675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Improve the Workflow of a Practice</a:t>
          </a:r>
          <a:endParaRPr lang="en-US" sz="2200" kern="1200"/>
        </a:p>
      </dsp:txBody>
      <dsp:txXfrm>
        <a:off x="1144111" y="1954"/>
        <a:ext cx="5868258" cy="990573"/>
      </dsp:txXfrm>
    </dsp:sp>
    <dsp:sp modelId="{1DF61632-D330-4760-9B11-BF988CB1CF57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EB9EC-8D3C-4DC8-B474-8A24F93A3C75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ADA94-D87D-41C3-9964-243004F54872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Caters to Management Processes</a:t>
          </a:r>
          <a:endParaRPr lang="en-US" sz="2200" kern="1200"/>
        </a:p>
      </dsp:txBody>
      <dsp:txXfrm>
        <a:off x="1144111" y="1240170"/>
        <a:ext cx="5868258" cy="990573"/>
      </dsp:txXfrm>
    </dsp:sp>
    <dsp:sp modelId="{93EA254A-F6B5-4016-B1FE-3DF5541FDE9C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266EE-4532-4C1F-8467-C042529283E6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8A8C-C1B0-4C22-B450-424D1EA1F7F6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Multiple Pages</a:t>
          </a:r>
          <a:endParaRPr lang="en-US" sz="2200" kern="1200"/>
        </a:p>
      </dsp:txBody>
      <dsp:txXfrm>
        <a:off x="1144111" y="2478387"/>
        <a:ext cx="5868258" cy="990573"/>
      </dsp:txXfrm>
    </dsp:sp>
    <dsp:sp modelId="{9871EA61-B134-44B2-9869-080229362D3F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7EFC7-23C6-4FE1-85E2-271B815BA496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515F-74D7-4BEB-8E50-9BA381C95056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Stores Important Information</a:t>
          </a:r>
          <a:endParaRPr lang="en-US" sz="2200" kern="1200"/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CF9F7-A4D3-4EDE-858D-84F8E324CAA3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73EA-1065-4502-A73D-003D9C0AA2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0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F73EA-1065-4502-A73D-003D9C0AA26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7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8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21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artmed.2016.12.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B2E92-3E62-4BA5-8BB3-88503182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C7FC4-8FF9-47F5-A00C-6CF8BA8C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1"/>
                </a:solidFill>
              </a:rPr>
              <a:t>Artificial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6FE0C-4737-40EB-8EF4-CCE48109A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E" sz="1200" dirty="0"/>
              <a:t>A machine LEARNING Approach diagnosing heart disease and diabetes</a:t>
            </a:r>
          </a:p>
        </p:txBody>
      </p:sp>
    </p:spTree>
    <p:extLst>
      <p:ext uri="{BB962C8B-B14F-4D97-AF65-F5344CB8AC3E}">
        <p14:creationId xmlns:p14="http://schemas.microsoft.com/office/powerpoint/2010/main" val="258097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567A-3A41-40D8-83A1-16037C0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034C-C426-4CDE-9FEA-50A429C8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[1] </a:t>
            </a:r>
            <a:r>
              <a:rPr lang="en-US" dirty="0" err="1">
                <a:solidFill>
                  <a:schemeClr val="tx1"/>
                </a:solidFill>
              </a:rPr>
              <a:t>Shaikhina</a:t>
            </a:r>
            <a:r>
              <a:rPr lang="en-US" dirty="0">
                <a:solidFill>
                  <a:schemeClr val="tx1"/>
                </a:solidFill>
              </a:rPr>
              <a:t> T., &amp; </a:t>
            </a:r>
            <a:r>
              <a:rPr lang="en-US" dirty="0" err="1">
                <a:solidFill>
                  <a:schemeClr val="tx1"/>
                </a:solidFill>
              </a:rPr>
              <a:t>Khovanova</a:t>
            </a:r>
            <a:r>
              <a:rPr lang="en-US" dirty="0">
                <a:solidFill>
                  <a:schemeClr val="tx1"/>
                </a:solidFill>
              </a:rPr>
              <a:t> N. A. (2017). “Handling Limited Datasets with Neural Networks in Medical Applications: A Small-Data Approach”. </a:t>
            </a:r>
            <a:r>
              <a:rPr lang="en-US" b="1" dirty="0">
                <a:solidFill>
                  <a:schemeClr val="tx1"/>
                </a:solidFill>
              </a:rPr>
              <a:t>Artificial Intelligence in Medicine</a:t>
            </a:r>
            <a:r>
              <a:rPr lang="en-US" dirty="0">
                <a:solidFill>
                  <a:schemeClr val="tx1"/>
                </a:solidFill>
              </a:rPr>
              <a:t>, 75, pp. 51-63.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https://doi.org/10.1016/j.artmed.2016.12.003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[2] Mathew J., &amp; </a:t>
            </a:r>
            <a:r>
              <a:rPr lang="en-US" dirty="0" err="1">
                <a:solidFill>
                  <a:schemeClr val="tx1"/>
                </a:solidFill>
              </a:rPr>
              <a:t>Remesan</a:t>
            </a:r>
            <a:r>
              <a:rPr lang="en-US" dirty="0">
                <a:solidFill>
                  <a:schemeClr val="tx1"/>
                </a:solidFill>
              </a:rPr>
              <a:t>, R. (2014) </a:t>
            </a:r>
            <a:r>
              <a:rPr lang="en-US" b="1" dirty="0">
                <a:solidFill>
                  <a:schemeClr val="tx1"/>
                </a:solidFill>
              </a:rPr>
              <a:t>Hydrological Data Driven Modelling: A Case Study Approach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Berlin, Germany: Springer.</a:t>
            </a:r>
          </a:p>
          <a:p>
            <a:r>
              <a:rPr lang="en-US" dirty="0">
                <a:solidFill>
                  <a:schemeClr val="tx1"/>
                </a:solidFill>
              </a:rPr>
              <a:t>[3] </a:t>
            </a:r>
            <a:r>
              <a:rPr lang="en-IE" dirty="0">
                <a:solidFill>
                  <a:schemeClr val="tx1"/>
                </a:solidFill>
              </a:rPr>
              <a:t>Hoff,  T. (2011) “Deskilling and Adaptation Among Primary Care Physicians Using Two Work Innovations”, </a:t>
            </a:r>
            <a:r>
              <a:rPr lang="en-IE" b="1" dirty="0">
                <a:solidFill>
                  <a:schemeClr val="tx1"/>
                </a:solidFill>
              </a:rPr>
              <a:t>Health Care Manage Review</a:t>
            </a:r>
            <a:r>
              <a:rPr lang="en-IE" dirty="0">
                <a:solidFill>
                  <a:schemeClr val="tx1"/>
                </a:solidFill>
              </a:rPr>
              <a:t>, 36(4), pp. 338-48.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Video Demonstration: https://youtu.be/SKYj_Pq9TfU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6164F-CA99-4F8D-9912-136981F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Project objectives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A42B85-2247-4C97-BFC3-14AAF0EF4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4418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03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BB8A9-C611-45BB-A5B2-3E5AE78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Why use machine learning in medicine?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D2F6ED-BC90-478E-9AEF-9A8623B7E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4063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47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9B2DB-D404-473C-9D62-318CA296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>
                    <a:lumMod val="85000"/>
                    <a:lumOff val="15000"/>
                  </a:schemeClr>
                </a:solidFill>
              </a:rPr>
              <a:t>Risks of 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BE3FA-3E13-41F1-97C1-0DBB40A1D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86697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0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42FB2-DDE5-4559-9083-B59720C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Obtaining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DAD5F-C136-4AB0-8032-BBFAB9601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2338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57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96585-50F8-481C-B531-FB5720E8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Handling Limited 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EF9B0-2BE8-4066-ABB8-8225FB5DE2D4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rgbClr val="FFFFFF"/>
                </a:solidFill>
              </a:rPr>
              <a:t>Shaikhina</a:t>
            </a:r>
            <a:r>
              <a:rPr lang="en-US" dirty="0">
                <a:solidFill>
                  <a:srgbClr val="FFFFFF"/>
                </a:solidFill>
              </a:rPr>
              <a:t>, et al. (2017) Used Neural Networks </a:t>
            </a:r>
            <a:r>
              <a:rPr lang="en-US" sz="900" dirty="0">
                <a:solidFill>
                  <a:srgbClr val="FFFFFF"/>
                </a:solidFill>
              </a:rPr>
              <a:t>[1]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Multiple Runs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Comparing Thousands of Neural Networks</a:t>
            </a:r>
          </a:p>
        </p:txBody>
      </p:sp>
      <p:pic>
        <p:nvPicPr>
          <p:cNvPr id="15" name="Content Placeholder 14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759F83F7-179C-45E1-8700-11276595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908824"/>
            <a:ext cx="6831503" cy="30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885A-94CC-48F4-9BC2-234B821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E" sz="2800">
                <a:solidFill>
                  <a:srgbClr val="FFFFFF"/>
                </a:solidFill>
              </a:rPr>
              <a:t>Handling Imbalanced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6008-0A4A-4769-B46C-252B2924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IE" sz="1800" dirty="0">
                <a:solidFill>
                  <a:srgbClr val="FFFFFF"/>
                </a:solidFill>
              </a:rPr>
              <a:t>Random</a:t>
            </a:r>
            <a:r>
              <a:rPr lang="en-IE" dirty="0">
                <a:solidFill>
                  <a:srgbClr val="FFFFFF"/>
                </a:solidFill>
              </a:rPr>
              <a:t> </a:t>
            </a:r>
            <a:r>
              <a:rPr lang="en-IE" sz="1800" dirty="0">
                <a:solidFill>
                  <a:srgbClr val="FFFFFF"/>
                </a:solidFill>
              </a:rPr>
              <a:t>Sub-sampling </a:t>
            </a:r>
            <a:r>
              <a:rPr lang="en-IE" sz="900" dirty="0">
                <a:solidFill>
                  <a:srgbClr val="FFFFFF"/>
                </a:solidFill>
              </a:rPr>
              <a:t>[2]</a:t>
            </a:r>
            <a:endParaRPr lang="en-IE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61DBBB-30E0-483C-A51E-F18ECDB9A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276909"/>
            <a:ext cx="6831503" cy="4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FFC3D-0A1C-47EF-81D2-3AC9B45E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495602" cy="4709131"/>
          </a:xfrm>
        </p:spPr>
        <p:txBody>
          <a:bodyPr anchor="ctr">
            <a:normAutofit/>
          </a:bodyPr>
          <a:lstStyle/>
          <a:p>
            <a:r>
              <a:rPr lang="en-IE" sz="37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Practicality of Machine learning in medicine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442479-B4FF-4441-8AB8-742679C7F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49285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38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D695C-2EAF-43CB-984D-530E33F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E" sz="3400">
                <a:solidFill>
                  <a:schemeClr val="bg1">
                    <a:lumMod val="85000"/>
                    <a:lumOff val="15000"/>
                  </a:schemeClr>
                </a:solidFill>
              </a:rPr>
              <a:t>Management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1C34649-860B-46D6-BA53-AB7910063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3931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3D24"/>
      </a:dk2>
      <a:lt2>
        <a:srgbClr val="EBEDEF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4C8BC3"/>
      </a:hlink>
      <a:folHlink>
        <a:srgbClr val="878787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280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Bahnschrift</vt:lpstr>
      <vt:lpstr>Calibri</vt:lpstr>
      <vt:lpstr>Gill Sans MT</vt:lpstr>
      <vt:lpstr>News Gothic MT</vt:lpstr>
      <vt:lpstr>Wingdings 2</vt:lpstr>
      <vt:lpstr>DividendVTI</vt:lpstr>
      <vt:lpstr>Artificial MD</vt:lpstr>
      <vt:lpstr>Project objectives</vt:lpstr>
      <vt:lpstr>Why use machine learning in medicine?</vt:lpstr>
      <vt:lpstr>Risks of machine learning</vt:lpstr>
      <vt:lpstr>Obtaining Data</vt:lpstr>
      <vt:lpstr>Handling Limited Datasets</vt:lpstr>
      <vt:lpstr>Handling Imbalanced datasets</vt:lpstr>
      <vt:lpstr>Practicality of Machine learning in medicine</vt:lpstr>
      <vt:lpstr>Management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MD</dc:title>
  <dc:creator>Cian Morar</dc:creator>
  <cp:lastModifiedBy>Cian Morar</cp:lastModifiedBy>
  <cp:revision>3</cp:revision>
  <dcterms:created xsi:type="dcterms:W3CDTF">2019-12-15T21:18:14Z</dcterms:created>
  <dcterms:modified xsi:type="dcterms:W3CDTF">2019-12-16T01:33:56Z</dcterms:modified>
</cp:coreProperties>
</file>