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2711" autoAdjust="0"/>
  </p:normalViewPr>
  <p:slideViewPr>
    <p:cSldViewPr>
      <p:cViewPr varScale="1">
        <p:scale>
          <a:sx n="112" d="100"/>
          <a:sy n="112" d="100"/>
        </p:scale>
        <p:origin x="1680" y="192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/>
              <a:t>11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：陈佳益、董俊臣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1703005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1703006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1737101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1737102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/>
              <a:t>10:00-12:30/13:00-15:30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8294F8-C64B-2B43-971D-353AE2559E84}"/>
              </a:ext>
            </a:extLst>
          </p:cNvPr>
          <p:cNvSpPr txBox="1"/>
          <p:nvPr/>
        </p:nvSpPr>
        <p:spPr>
          <a:xfrm>
            <a:off x="-880110" y="37376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3430</Words>
  <Application>Microsoft Macintosh PowerPoint</Application>
  <PresentationFormat>全屏显示(4:3)</PresentationFormat>
  <Paragraphs>315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宋体</vt:lpstr>
      <vt:lpstr>MS PGothic</vt:lpstr>
      <vt:lpstr>Arial</vt:lpstr>
      <vt:lpstr>Arial Narrow</vt:lpstr>
      <vt:lpstr>Calibri</vt:lpstr>
      <vt:lpstr>Gill Sans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Guo Ziyang</cp:lastModifiedBy>
  <cp:revision>388</cp:revision>
  <cp:lastPrinted>2012-09-05T04:08:00Z</cp:lastPrinted>
  <dcterms:created xsi:type="dcterms:W3CDTF">2012-09-06T15:16:00Z</dcterms:created>
  <dcterms:modified xsi:type="dcterms:W3CDTF">2018-11-29T03:36:55Z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