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0" r:id="rId3"/>
    <p:sldId id="332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36" r:id="rId19"/>
    <p:sldId id="435" r:id="rId20"/>
    <p:sldId id="426" r:id="rId21"/>
    <p:sldId id="427" r:id="rId22"/>
    <p:sldId id="333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3750" autoAdjust="0"/>
  </p:normalViewPr>
  <p:slideViewPr>
    <p:cSldViewPr>
      <p:cViewPr varScale="1">
        <p:scale>
          <a:sx n="112" d="100"/>
          <a:sy n="112" d="100"/>
        </p:scale>
        <p:origin x="1560" y="19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ICS-LAB7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0150"/>
            <a:ext cx="8594725" cy="4972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任课教师：吴锐</a:t>
            </a:r>
            <a:endParaRPr lang="en-US" altLang="zh-CN" dirty="0"/>
          </a:p>
          <a:p>
            <a:pPr lvl="1"/>
            <a:r>
              <a:rPr lang="zh-CN" altLang="en-US" dirty="0"/>
              <a:t>实验室教师：许磊等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：陈佳益、董俊臣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会给所有前台进程组的中进程发送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提交！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191125"/>
          </a:xfrm>
        </p:spPr>
        <p:txBody>
          <a:bodyPr/>
          <a:lstStyle/>
          <a:p>
            <a:r>
              <a:rPr lang="zh-CN" altLang="en-US" dirty="0"/>
              <a:t>进程</a:t>
            </a:r>
            <a:endParaRPr lang="en-US" altLang="zh-CN" dirty="0"/>
          </a:p>
          <a:p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，随后可用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bg</a:t>
            </a:r>
            <a:r>
              <a:rPr lang="zh-CN" altLang="en-US" dirty="0"/>
              <a:t>恢复运行。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/>
              <a:t>：列出信号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–SIGKILL  17130</a:t>
            </a:r>
            <a:r>
              <a:rPr lang="zh-CN" altLang="en-US" sz="2000" dirty="0"/>
              <a:t>： 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17130</a:t>
            </a:r>
            <a:r>
              <a:rPr lang="zh-CN" altLang="en-US" sz="2000" dirty="0"/>
              <a:t> ：杀死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的进程，或者：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-9 -17130</a:t>
            </a:r>
            <a:r>
              <a:rPr lang="zh-CN" altLang="en-US" sz="2000" dirty="0"/>
              <a:t>：杀死进程组</a:t>
            </a:r>
            <a:r>
              <a:rPr lang="en-US" altLang="zh-CN" sz="2000" dirty="0"/>
              <a:t>17130</a:t>
            </a:r>
            <a:r>
              <a:rPr lang="zh-CN" altLang="en-US" sz="2000" dirty="0"/>
              <a:t>中的每个进程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 err="1"/>
              <a:t>killall</a:t>
            </a:r>
            <a:r>
              <a:rPr lang="en-US" altLang="zh-CN" sz="2000" dirty="0"/>
              <a:t> -9  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： 杀死名字为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的进程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t  /</a:t>
            </a:r>
            <a:r>
              <a:rPr lang="en-US" altLang="zh-CN" dirty="0" err="1"/>
              <a:t>ps</a:t>
            </a:r>
            <a:r>
              <a:rPr lang="en-US" altLang="zh-CN" dirty="0"/>
              <a:t> aux  /</a:t>
            </a:r>
            <a:r>
              <a:rPr lang="en-US" altLang="zh-CN" dirty="0" err="1"/>
              <a:t>ps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Linux&gt;sleep 2000 |</a:t>
            </a:r>
            <a:r>
              <a:rPr lang="en-US" altLang="zh-CN" dirty="0" err="1">
                <a:latin typeface="Calibri" pitchFamily="34" charset="0"/>
              </a:rPr>
              <a:t>more|sort|grep</a:t>
            </a:r>
            <a:r>
              <a:rPr lang="en-US" altLang="zh-CN" dirty="0">
                <a:latin typeface="Calibri" pitchFamily="34" charset="0"/>
              </a:rPr>
              <a:t> hit&amp;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dirty="0" err="1">
                <a:latin typeface="Calibri" pitchFamily="34" charset="0"/>
              </a:rPr>
              <a:t>ps</a:t>
            </a:r>
            <a:r>
              <a:rPr lang="en-US" altLang="zh-CN" dirty="0">
                <a:latin typeface="Calibri" pitchFamily="34" charset="0"/>
              </a:rPr>
              <a:t> -f a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6682</TotalTime>
  <Pages>0</Pages>
  <Words>2442</Words>
  <Characters>0</Characters>
  <Application>Microsoft Macintosh PowerPoint</Application>
  <PresentationFormat>全屏显示(4:3)</PresentationFormat>
  <Lines>0</Lines>
  <Paragraphs>302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黑体</vt:lpstr>
      <vt:lpstr>宋体</vt:lpstr>
      <vt:lpstr>ＭＳ Ｐゴシック</vt:lpstr>
      <vt:lpstr>Arial</vt:lpstr>
      <vt:lpstr>Arial Narrow</vt:lpstr>
      <vt:lpstr>Calibri</vt:lpstr>
      <vt:lpstr>Gill Sans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PowerPoint 演示文稿</vt:lpstr>
      <vt:lpstr>二、实验要求</vt:lpstr>
      <vt:lpstr>三、实验预习</vt:lpstr>
      <vt:lpstr>常用命令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Guo Ziyang</cp:lastModifiedBy>
  <cp:revision>468</cp:revision>
  <cp:lastPrinted>2012-09-05T04:08:39Z</cp:lastPrinted>
  <dcterms:created xsi:type="dcterms:W3CDTF">2012-09-06T15:16:51Z</dcterms:created>
  <dcterms:modified xsi:type="dcterms:W3CDTF">2018-11-28T03:00:27Z</dcterms:modified>
</cp:coreProperties>
</file>