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5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2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3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4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3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30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6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4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5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5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0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4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0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04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6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3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15-213 Recitation: Bomb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923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Recitation 4: </a:t>
            </a:r>
            <a:r>
              <a:rPr lang="en"/>
              <a:t>21 </a:t>
            </a:r>
            <a:r>
              <a:rPr lang="en" dirty="0"/>
              <a:t>Sep 2015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Monil Shah, Shelton D’Souza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Jumps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517112" y="1113950"/>
          <a:ext cx="8109750" cy="3815420"/>
        </p:xfrm>
        <a:graphic>
          <a:graphicData uri="http://schemas.openxmlformats.org/drawingml/2006/table">
            <a:tbl>
              <a:tblPr>
                <a:noFill/>
                <a:tableStyleId>{76C72801-AEC8-4731-BE30-8C085796FBE7}</a:tableStyleId>
              </a:tblPr>
              <a:tblGrid>
                <a:gridCol w="13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Always jump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(unsigned &gt;)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je/jz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eq / 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jne/jnz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!eq / !zero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(unsigned &lt;)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1 (neg)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0 (pos)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If </a:t>
            </a:r>
            <a:r>
              <a:rPr lang="en" sz="2400" u="sng">
                <a:solidFill>
                  <a:schemeClr val="dk1"/>
                </a:solidFill>
              </a:rPr>
              <a:t>            </a:t>
            </a:r>
            <a:r>
              <a:rPr lang="en" sz="2400">
                <a:solidFill>
                  <a:schemeClr val="dk1"/>
                </a:solidFill>
              </a:rPr>
              <a:t>, jump to </a:t>
            </a:r>
            <a:r>
              <a:rPr lang="en" sz="2400" u="sng">
                <a:solidFill>
                  <a:schemeClr val="dk1"/>
                </a:solidFill>
              </a:rPr>
              <a:t>          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 &gt;= 0x15213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2400"/>
              <a:t> is at or above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 &amp; %r8</a:t>
            </a:r>
            <a:r>
              <a:rPr lang="en" sz="2400"/>
              <a:t> is not zero, jump to the address stored in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Diffusing Your Bomb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" dirty="0"/>
              <a:t> examines the symbol table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" dirty="0"/>
              <a:t> disassembles all bomb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" dirty="0"/>
              <a:t> prints all printable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" dirty="0"/>
              <a:t> will open up the </a:t>
            </a:r>
            <a:r>
              <a:rPr lang="en" b="1" dirty="0"/>
              <a:t>G</a:t>
            </a:r>
            <a:r>
              <a:rPr lang="en" dirty="0"/>
              <a:t>NU </a:t>
            </a:r>
            <a:r>
              <a:rPr lang="en" b="1" dirty="0"/>
              <a:t>D</a:t>
            </a:r>
            <a:r>
              <a:rPr lang="en" dirty="0"/>
              <a:t>e</a:t>
            </a:r>
            <a:r>
              <a:rPr lang="en" b="1" dirty="0"/>
              <a:t>b</a:t>
            </a:r>
            <a:r>
              <a:rPr lang="en" dirty="0"/>
              <a:t>ugger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Examine while stepping through your program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registers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the stack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contents of program memory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instruction stream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0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Stop execution at function name or address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Reset breakpoints when restarting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ourier New"/>
              <a:buChar char="■"/>
            </a:pPr>
            <a:r>
              <a:rPr lang="en" dirty="0"/>
              <a:t>Run program with args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Convenient for specifying text file with answers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" dirty="0"/>
              <a:t>, but </a:t>
            </a:r>
            <a:r>
              <a:rPr lang="en" b="1" dirty="0"/>
              <a:t>not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Arial"/>
              <a:buChar char="■"/>
            </a:pPr>
            <a:r>
              <a:rPr lang="en" dirty="0"/>
              <a:t>Steps / does not step through function calls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57017" y="795517"/>
            <a:ext cx="8506200" cy="39950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values in every register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/>
              <a:t>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" dirty="0"/>
              <a:t> or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" dirty="0"/>
              <a:t>)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$eax</a:t>
            </a:r>
            <a:r>
              <a:rPr lang="en" dirty="0"/>
              <a:t> - Yes,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or decimal contents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Prints what’s in the register / at the given 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By default, prints one word (4 bytes)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Specify format: /s, /[num][size][format]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" dirty="0"/>
              <a:t> for reading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Figure out what phase expects for input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Check out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" dirty="0"/>
              <a:t> for formatting string details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get stuck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276995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/>
              <a:t>Please read the writeup. </a:t>
            </a:r>
            <a:r>
              <a:rPr lang="en" b="1" i="1" dirty="0"/>
              <a:t>Please read the writeup</a:t>
            </a:r>
            <a:r>
              <a:rPr lang="en" b="1" dirty="0"/>
              <a:t>. </a:t>
            </a:r>
            <a:r>
              <a:rPr lang="en" b="1" i="1" u="sng" dirty="0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CS:APP Chapter 3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View lecture notes and course FAQ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http://cs.cmu.edu/~213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Office hours Sun - Thu 6:00-9:00PM in WeH 5207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gdb, man sscanf, man objdump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Assembly Refresher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Introduction to 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Unix Refresher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Demo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53" y="1243137"/>
            <a:ext cx="3348623" cy="32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57017" y="289358"/>
            <a:ext cx="7592099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Unix Refresher – This Saturday - 9/19/2015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You should know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cd, ls, scp, ssh, tar, </a:t>
            </a:r>
            <a:r>
              <a:rPr lang="en" dirty="0"/>
              <a:t>and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dirty="0"/>
              <a:t> by now.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" dirty="0"/>
              <a:t> for help.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&lt;Control-C&gt;</a:t>
            </a:r>
            <a:r>
              <a:rPr lang="en" dirty="0"/>
              <a:t> exits your current program.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2622862"/>
            <a:ext cx="67913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2769900" y="2020500"/>
            <a:ext cx="3604200" cy="1102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Bomb Lab Demo...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/>
              <a:t>Please read the writeup. </a:t>
            </a:r>
            <a:r>
              <a:rPr lang="en" b="1" i="1"/>
              <a:t>Please read the writeup</a:t>
            </a:r>
            <a:r>
              <a:rPr lang="en" b="1"/>
              <a:t>. </a:t>
            </a:r>
            <a:r>
              <a:rPr lang="en" b="1" i="1" u="sng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Your bomb is </a:t>
            </a:r>
            <a:r>
              <a:rPr lang="en" b="1"/>
              <a:t>unique</a:t>
            </a:r>
            <a:r>
              <a:rPr lang="en"/>
              <a:t> to you. Dr. Evil has created one </a:t>
            </a:r>
            <a:r>
              <a:rPr lang="en" strike="sngStrike"/>
              <a:t>million</a:t>
            </a:r>
            <a:r>
              <a:rPr lang="en"/>
              <a:t> billion bombs, and can distribute as many new ones as he pleases.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Bombs have six phases which get progressively </a:t>
            </a:r>
            <a:r>
              <a:rPr lang="en" strike="sngStrike"/>
              <a:t>harder</a:t>
            </a:r>
            <a:r>
              <a:rPr lang="en"/>
              <a:t> more fun to use.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Bombs can only run on the shark clusters. They will blow up if you attempt to run them locally.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Exploding Your Bomb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Blowing up your bomb notifies Autolab. 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Dr. Evil takes </a:t>
            </a:r>
            <a:r>
              <a:rPr lang="en" b="1"/>
              <a:t>0.5</a:t>
            </a:r>
            <a:r>
              <a:rPr lang="en"/>
              <a:t> of your points each time.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Inputting the right string moves you to the next phase.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Jumping between phases detonates the bomb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676775"/>
            <a:ext cx="5648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Examining Your Bomb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 get: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An executable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readme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heavily redacted source file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Source file just makes fun of you.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Outsmart Dr. Evil by examining the executable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25" y="326750"/>
            <a:ext cx="2151050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Registers</a:t>
            </a:r>
          </a:p>
        </p:txBody>
      </p:sp>
      <p:sp>
        <p:nvSpPr>
          <p:cNvPr id="93" name="Shape 93"/>
          <p:cNvSpPr/>
          <p:nvPr/>
        </p:nvSpPr>
        <p:spPr>
          <a:xfrm>
            <a:off x="14996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</p:txBody>
      </p:sp>
      <p:sp>
        <p:nvSpPr>
          <p:cNvPr id="94" name="Shape 94"/>
          <p:cNvSpPr/>
          <p:nvPr/>
        </p:nvSpPr>
        <p:spPr>
          <a:xfrm>
            <a:off x="2705261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</p:txBody>
      </p:sp>
      <p:sp>
        <p:nvSpPr>
          <p:cNvPr id="95" name="Shape 95"/>
          <p:cNvSpPr/>
          <p:nvPr/>
        </p:nvSpPr>
        <p:spPr>
          <a:xfrm>
            <a:off x="14996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%rbx</a:t>
            </a:r>
          </a:p>
        </p:txBody>
      </p:sp>
      <p:sp>
        <p:nvSpPr>
          <p:cNvPr id="96" name="Shape 96"/>
          <p:cNvSpPr/>
          <p:nvPr/>
        </p:nvSpPr>
        <p:spPr>
          <a:xfrm>
            <a:off x="2705261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%ebx</a:t>
            </a:r>
          </a:p>
        </p:txBody>
      </p:sp>
      <p:sp>
        <p:nvSpPr>
          <p:cNvPr id="97" name="Shape 97"/>
          <p:cNvSpPr/>
          <p:nvPr/>
        </p:nvSpPr>
        <p:spPr>
          <a:xfrm>
            <a:off x="14996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%rdx</a:t>
            </a:r>
          </a:p>
        </p:txBody>
      </p:sp>
      <p:sp>
        <p:nvSpPr>
          <p:cNvPr id="98" name="Shape 98"/>
          <p:cNvSpPr/>
          <p:nvPr/>
        </p:nvSpPr>
        <p:spPr>
          <a:xfrm>
            <a:off x="2705261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%edx</a:t>
            </a:r>
          </a:p>
        </p:txBody>
      </p:sp>
      <p:sp>
        <p:nvSpPr>
          <p:cNvPr id="99" name="Shape 99"/>
          <p:cNvSpPr/>
          <p:nvPr/>
        </p:nvSpPr>
        <p:spPr>
          <a:xfrm>
            <a:off x="14996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%rcx</a:t>
            </a:r>
          </a:p>
        </p:txBody>
      </p:sp>
      <p:sp>
        <p:nvSpPr>
          <p:cNvPr id="100" name="Shape 100"/>
          <p:cNvSpPr/>
          <p:nvPr/>
        </p:nvSpPr>
        <p:spPr>
          <a:xfrm>
            <a:off x="2705261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</a:p>
        </p:txBody>
      </p:sp>
      <p:sp>
        <p:nvSpPr>
          <p:cNvPr id="101" name="Shape 101"/>
          <p:cNvSpPr/>
          <p:nvPr/>
        </p:nvSpPr>
        <p:spPr>
          <a:xfrm>
            <a:off x="14996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</p:txBody>
      </p:sp>
      <p:sp>
        <p:nvSpPr>
          <p:cNvPr id="102" name="Shape 102"/>
          <p:cNvSpPr/>
          <p:nvPr/>
        </p:nvSpPr>
        <p:spPr>
          <a:xfrm>
            <a:off x="2705261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</a:p>
        </p:txBody>
      </p:sp>
      <p:sp>
        <p:nvSpPr>
          <p:cNvPr id="103" name="Shape 103"/>
          <p:cNvSpPr/>
          <p:nvPr/>
        </p:nvSpPr>
        <p:spPr>
          <a:xfrm>
            <a:off x="14996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</p:txBody>
      </p:sp>
      <p:sp>
        <p:nvSpPr>
          <p:cNvPr id="104" name="Shape 104"/>
          <p:cNvSpPr/>
          <p:nvPr/>
        </p:nvSpPr>
        <p:spPr>
          <a:xfrm>
            <a:off x="2705261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%edi</a:t>
            </a:r>
          </a:p>
        </p:txBody>
      </p:sp>
      <p:sp>
        <p:nvSpPr>
          <p:cNvPr id="105" name="Shape 105"/>
          <p:cNvSpPr/>
          <p:nvPr/>
        </p:nvSpPr>
        <p:spPr>
          <a:xfrm>
            <a:off x="14996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%rbp</a:t>
            </a:r>
          </a:p>
        </p:txBody>
      </p:sp>
      <p:sp>
        <p:nvSpPr>
          <p:cNvPr id="106" name="Shape 106"/>
          <p:cNvSpPr/>
          <p:nvPr/>
        </p:nvSpPr>
        <p:spPr>
          <a:xfrm>
            <a:off x="2705261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%ebp</a:t>
            </a:r>
          </a:p>
        </p:txBody>
      </p:sp>
      <p:sp>
        <p:nvSpPr>
          <p:cNvPr id="107" name="Shape 107"/>
          <p:cNvSpPr/>
          <p:nvPr/>
        </p:nvSpPr>
        <p:spPr>
          <a:xfrm>
            <a:off x="1499662" y="3922458"/>
            <a:ext cx="2583300" cy="3729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</p:txBody>
      </p:sp>
      <p:sp>
        <p:nvSpPr>
          <p:cNvPr id="108" name="Shape 108"/>
          <p:cNvSpPr/>
          <p:nvPr/>
        </p:nvSpPr>
        <p:spPr>
          <a:xfrm>
            <a:off x="2705261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%esp</a:t>
            </a:r>
          </a:p>
        </p:txBody>
      </p:sp>
      <p:sp>
        <p:nvSpPr>
          <p:cNvPr id="109" name="Shape 109"/>
          <p:cNvSpPr/>
          <p:nvPr/>
        </p:nvSpPr>
        <p:spPr>
          <a:xfrm>
            <a:off x="43852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</a:t>
            </a:r>
          </a:p>
        </p:txBody>
      </p:sp>
      <p:sp>
        <p:nvSpPr>
          <p:cNvPr id="110" name="Shape 110"/>
          <p:cNvSpPr/>
          <p:nvPr/>
        </p:nvSpPr>
        <p:spPr>
          <a:xfrm>
            <a:off x="5590862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%r8d</a:t>
            </a:r>
          </a:p>
        </p:txBody>
      </p:sp>
      <p:sp>
        <p:nvSpPr>
          <p:cNvPr id="111" name="Shape 111"/>
          <p:cNvSpPr/>
          <p:nvPr/>
        </p:nvSpPr>
        <p:spPr>
          <a:xfrm>
            <a:off x="43852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%r9</a:t>
            </a:r>
          </a:p>
        </p:txBody>
      </p:sp>
      <p:sp>
        <p:nvSpPr>
          <p:cNvPr id="112" name="Shape 112"/>
          <p:cNvSpPr/>
          <p:nvPr/>
        </p:nvSpPr>
        <p:spPr>
          <a:xfrm>
            <a:off x="5590862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%r9d</a:t>
            </a:r>
          </a:p>
        </p:txBody>
      </p:sp>
      <p:sp>
        <p:nvSpPr>
          <p:cNvPr id="113" name="Shape 113"/>
          <p:cNvSpPr/>
          <p:nvPr/>
        </p:nvSpPr>
        <p:spPr>
          <a:xfrm>
            <a:off x="43852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%r11</a:t>
            </a:r>
          </a:p>
        </p:txBody>
      </p:sp>
      <p:sp>
        <p:nvSpPr>
          <p:cNvPr id="114" name="Shape 114"/>
          <p:cNvSpPr/>
          <p:nvPr/>
        </p:nvSpPr>
        <p:spPr>
          <a:xfrm>
            <a:off x="5590862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%r11d</a:t>
            </a:r>
          </a:p>
        </p:txBody>
      </p:sp>
      <p:sp>
        <p:nvSpPr>
          <p:cNvPr id="115" name="Shape 115"/>
          <p:cNvSpPr/>
          <p:nvPr/>
        </p:nvSpPr>
        <p:spPr>
          <a:xfrm>
            <a:off x="43852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</a:t>
            </a:r>
          </a:p>
        </p:txBody>
      </p:sp>
      <p:sp>
        <p:nvSpPr>
          <p:cNvPr id="116" name="Shape 116"/>
          <p:cNvSpPr/>
          <p:nvPr/>
        </p:nvSpPr>
        <p:spPr>
          <a:xfrm>
            <a:off x="5590862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%r10d</a:t>
            </a:r>
          </a:p>
        </p:txBody>
      </p:sp>
      <p:sp>
        <p:nvSpPr>
          <p:cNvPr id="117" name="Shape 117"/>
          <p:cNvSpPr/>
          <p:nvPr/>
        </p:nvSpPr>
        <p:spPr>
          <a:xfrm>
            <a:off x="43852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</a:t>
            </a:r>
          </a:p>
        </p:txBody>
      </p:sp>
      <p:sp>
        <p:nvSpPr>
          <p:cNvPr id="118" name="Shape 118"/>
          <p:cNvSpPr/>
          <p:nvPr/>
        </p:nvSpPr>
        <p:spPr>
          <a:xfrm>
            <a:off x="5590862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%r12d</a:t>
            </a:r>
          </a:p>
        </p:txBody>
      </p:sp>
      <p:sp>
        <p:nvSpPr>
          <p:cNvPr id="119" name="Shape 119"/>
          <p:cNvSpPr/>
          <p:nvPr/>
        </p:nvSpPr>
        <p:spPr>
          <a:xfrm>
            <a:off x="43852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%r13</a:t>
            </a:r>
          </a:p>
        </p:txBody>
      </p:sp>
      <p:sp>
        <p:nvSpPr>
          <p:cNvPr id="120" name="Shape 120"/>
          <p:cNvSpPr/>
          <p:nvPr/>
        </p:nvSpPr>
        <p:spPr>
          <a:xfrm>
            <a:off x="5590862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%r13d</a:t>
            </a:r>
          </a:p>
        </p:txBody>
      </p:sp>
      <p:sp>
        <p:nvSpPr>
          <p:cNvPr id="121" name="Shape 121"/>
          <p:cNvSpPr/>
          <p:nvPr/>
        </p:nvSpPr>
        <p:spPr>
          <a:xfrm>
            <a:off x="43852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%r15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0862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%r15d</a:t>
            </a:r>
          </a:p>
        </p:txBody>
      </p:sp>
      <p:sp>
        <p:nvSpPr>
          <p:cNvPr id="123" name="Shape 123"/>
          <p:cNvSpPr/>
          <p:nvPr/>
        </p:nvSpPr>
        <p:spPr>
          <a:xfrm>
            <a:off x="4385262" y="3922471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%r14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0862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%r14d</a:t>
            </a:r>
          </a:p>
        </p:txBody>
      </p:sp>
      <p:sp>
        <p:nvSpPr>
          <p:cNvPr id="125" name="Shape 125"/>
          <p:cNvSpPr/>
          <p:nvPr/>
        </p:nvSpPr>
        <p:spPr>
          <a:xfrm>
            <a:off x="600137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Return</a:t>
            </a:r>
          </a:p>
        </p:txBody>
      </p:sp>
      <p:sp>
        <p:nvSpPr>
          <p:cNvPr id="126" name="Shape 126"/>
          <p:cNvSpPr/>
          <p:nvPr/>
        </p:nvSpPr>
        <p:spPr>
          <a:xfrm>
            <a:off x="600137" y="20686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4</a:t>
            </a:r>
          </a:p>
        </p:txBody>
      </p:sp>
      <p:sp>
        <p:nvSpPr>
          <p:cNvPr id="127" name="Shape 127"/>
          <p:cNvSpPr/>
          <p:nvPr/>
        </p:nvSpPr>
        <p:spPr>
          <a:xfrm>
            <a:off x="600137" y="25320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3</a:t>
            </a:r>
          </a:p>
        </p:txBody>
      </p:sp>
      <p:sp>
        <p:nvSpPr>
          <p:cNvPr id="128" name="Shape 128"/>
          <p:cNvSpPr/>
          <p:nvPr/>
        </p:nvSpPr>
        <p:spPr>
          <a:xfrm>
            <a:off x="600137" y="29955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2</a:t>
            </a:r>
          </a:p>
        </p:txBody>
      </p:sp>
      <p:sp>
        <p:nvSpPr>
          <p:cNvPr id="129" name="Shape 129"/>
          <p:cNvSpPr/>
          <p:nvPr/>
        </p:nvSpPr>
        <p:spPr>
          <a:xfrm>
            <a:off x="600137" y="34589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1</a:t>
            </a:r>
          </a:p>
        </p:txBody>
      </p:sp>
      <p:sp>
        <p:nvSpPr>
          <p:cNvPr id="130" name="Shape 130"/>
          <p:cNvSpPr/>
          <p:nvPr/>
        </p:nvSpPr>
        <p:spPr>
          <a:xfrm>
            <a:off x="438062" y="3922425"/>
            <a:ext cx="1061599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Stack ptr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968562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5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6968562" y="1605137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6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85075" y="3469450"/>
            <a:ext cx="3848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Operands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87425" y="1033225"/>
          <a:ext cx="7654200" cy="3594099"/>
        </p:xfrm>
        <a:graphic>
          <a:graphicData uri="http://schemas.openxmlformats.org/drawingml/2006/table">
            <a:tbl>
              <a:tblPr>
                <a:noFill/>
                <a:tableStyleId>{8DC0F660-72AD-412F-A559-4EB88346DAB5}</a:tableStyleId>
              </a:tblPr>
              <a:tblGrid>
                <a:gridCol w="1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Type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Syntax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Example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Constants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$-42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$0x15213b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mix up decimal and hex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Registers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%esi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store values or addresses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Memory Locations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around a register or an addressing mode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(%rbx)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0x1c(%rax)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0x4(%rcx, %rdi, 0x1)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dereference. Look up addressing modes!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Arithmetic Operations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/>
              <a:t>Instruction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-92250" y="1631150"/>
            <a:ext cx="4589699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mov %rbx, %rdx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add (%rdx),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mul $3,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sub $1,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lea (%rdx,%rbx,2), %rdx</a:t>
            </a:r>
          </a:p>
          <a:p>
            <a:pPr algn="r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l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Effect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rdx = rbx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 += value at rdx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 *= 3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r8--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rdx = rdx + rbx*2</a:t>
            </a:r>
          </a:p>
          <a:p>
            <a:pPr marL="914400" lvl="0" indent="-342900">
              <a:spcBef>
                <a:spcPts val="0"/>
              </a:spcBef>
              <a:buClr>
                <a:srgbClr val="990000"/>
              </a:buClr>
              <a:buSzPct val="75000"/>
              <a:buFont typeface="Calibri"/>
              <a:buChar char="■"/>
            </a:pPr>
            <a:r>
              <a:rPr lang="en" i="1" dirty="0"/>
              <a:t>Doesn’t dereference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Comparisons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114099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Comparison,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dirty="0"/>
              <a:t>, compares two values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Result determines next conditional jump instruction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r>
              <a:rPr lang="en" dirty="0"/>
              <a:t>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a&amp;b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Pay attention to </a:t>
            </a:r>
            <a:r>
              <a:rPr lang="en" b="1" dirty="0"/>
              <a:t>operand order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1061000" y="3390650"/>
            <a:ext cx="3413699" cy="9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cmpl %r9, %r10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jg 8675309</a:t>
            </a:r>
          </a:p>
        </p:txBody>
      </p:sp>
      <p:sp>
        <p:nvSpPr>
          <p:cNvPr id="165" name="Shape 165"/>
          <p:cNvSpPr/>
          <p:nvPr/>
        </p:nvSpPr>
        <p:spPr>
          <a:xfrm>
            <a:off x="3871475" y="3644300"/>
            <a:ext cx="1164900" cy="4034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281875" y="3234950"/>
            <a:ext cx="2537100" cy="12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 &gt; %r9</a:t>
            </a:r>
            <a:r>
              <a:rPr lang="en" sz="2400"/>
              <a:t>, then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8675309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1045</Words>
  <Application>Microsoft Office PowerPoint</Application>
  <PresentationFormat>全屏显示(16:9)</PresentationFormat>
  <Paragraphs>243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template2007</vt:lpstr>
      <vt:lpstr>15-213 Recitation: Bomb Lab</vt:lpstr>
      <vt:lpstr>Agenda</vt:lpstr>
      <vt:lpstr>Downloading Your Bomb</vt:lpstr>
      <vt:lpstr>Exploding Your Bomb</vt:lpstr>
      <vt:lpstr>Examining Your Bomb</vt:lpstr>
      <vt:lpstr>x64 Assembly: Registers</vt:lpstr>
      <vt:lpstr>x64 Assembly: Operands</vt:lpstr>
      <vt:lpstr>x64 Assembly: Arithmetic Operations</vt:lpstr>
      <vt:lpstr>x64 Assembly: Comparisons</vt:lpstr>
      <vt:lpstr>x64 Assembly: Jumps</vt:lpstr>
      <vt:lpstr>x64 Assembly: A Quick Drill</vt:lpstr>
      <vt:lpstr>x64 Assembly: A Quick Drill</vt:lpstr>
      <vt:lpstr>x64 Assembly: A Quick Drill</vt:lpstr>
      <vt:lpstr>x64 Assembly: A Quick Drill</vt:lpstr>
      <vt:lpstr>Diffusing Your Bomb</vt:lpstr>
      <vt:lpstr>Using gdb</vt:lpstr>
      <vt:lpstr>Using gdb</vt:lpstr>
      <vt:lpstr>sscanf</vt:lpstr>
      <vt:lpstr>If you get stuck</vt:lpstr>
      <vt:lpstr>Unix Refresher – This Saturday - 9/19/2015</vt:lpstr>
      <vt:lpstr>Bomb Lab Demo...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admin</dc:creator>
  <cp:lastModifiedBy>admin</cp:lastModifiedBy>
  <cp:revision>7</cp:revision>
  <dcterms:modified xsi:type="dcterms:W3CDTF">2021-09-22T13:37:27Z</dcterms:modified>
</cp:coreProperties>
</file>