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  <a:srgbClr val="271137"/>
    <a:srgbClr val="003B68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4" autoAdjust="0"/>
    <p:restoredTop sz="94660"/>
  </p:normalViewPr>
  <p:slideViewPr>
    <p:cSldViewPr>
      <p:cViewPr>
        <p:scale>
          <a:sx n="66" d="100"/>
          <a:sy n="66" d="100"/>
        </p:scale>
        <p:origin x="94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F0C36-9BF7-45FF-9384-E48BDA1242AB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BD4A-5D46-4D68-B536-CC0A828BA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4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FBD4A-5D46-4D68-B536-CC0A828BA3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0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FBD4A-5D46-4D68-B536-CC0A828BA3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4C216D"/>
              </a:gs>
              <a:gs pos="48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9800000">
            <a:off x="-1248816" y="1927146"/>
            <a:ext cx="7760621" cy="4912687"/>
          </a:xfrm>
          <a:prstGeom prst="roundRect">
            <a:avLst>
              <a:gd name="adj" fmla="val 3981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5000"/>
                </a:schemeClr>
              </a:gs>
              <a:gs pos="61000">
                <a:schemeClr val="bg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152400" dir="12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3600000">
            <a:off x="3890256" y="-3211928"/>
            <a:ext cx="7760623" cy="4912687"/>
          </a:xfrm>
          <a:prstGeom prst="roundRect">
            <a:avLst>
              <a:gd name="adj" fmla="val 3981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5000"/>
                </a:schemeClr>
              </a:gs>
              <a:gs pos="61000">
                <a:schemeClr val="bg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152400" dir="66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9000000">
            <a:off x="9029333" y="1927146"/>
            <a:ext cx="7760621" cy="4912687"/>
          </a:xfrm>
          <a:prstGeom prst="roundRect">
            <a:avLst>
              <a:gd name="adj" fmla="val 3981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5000"/>
                </a:schemeClr>
              </a:gs>
              <a:gs pos="61000">
                <a:schemeClr val="bg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152400" dir="114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14400000">
            <a:off x="3890255" y="7066219"/>
            <a:ext cx="7760623" cy="4912687"/>
          </a:xfrm>
          <a:prstGeom prst="roundRect">
            <a:avLst>
              <a:gd name="adj" fmla="val 3981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5000"/>
                </a:schemeClr>
              </a:gs>
              <a:gs pos="61000">
                <a:schemeClr val="bg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152400" dir="162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4C216D"/>
              </a:gs>
              <a:gs pos="48000">
                <a:srgbClr val="0070C0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9" y="574185"/>
            <a:ext cx="826558" cy="828058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707299" y="3473607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点击此处输入副标题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818091" y="4145576"/>
            <a:ext cx="5273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A8A36-E3B6-432B-B7BB-C13F83A56DEF}"/>
              </a:ext>
            </a:extLst>
          </p:cNvPr>
          <p:cNvSpPr txBox="1"/>
          <p:nvPr/>
        </p:nvSpPr>
        <p:spPr>
          <a:xfrm>
            <a:off x="707299" y="1916290"/>
            <a:ext cx="8032968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4800" b="1" spc="300" dirty="0">
                <a:gradFill>
                  <a:gsLst>
                    <a:gs pos="0">
                      <a:srgbClr val="FFE701"/>
                    </a:gs>
                    <a:gs pos="100000">
                      <a:srgbClr val="FFFF0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.NET Core</a:t>
            </a:r>
            <a:r>
              <a:rPr lang="zh-CN" altLang="en-US" sz="4800" b="1" spc="300" dirty="0">
                <a:gradFill>
                  <a:gsLst>
                    <a:gs pos="0">
                      <a:srgbClr val="FFE701"/>
                    </a:gs>
                    <a:gs pos="100000">
                      <a:srgbClr val="FFFF0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俱乐部</a:t>
            </a:r>
            <a:endParaRPr lang="en-US" altLang="zh-CN" sz="4800" b="1" spc="300" dirty="0">
              <a:gradFill>
                <a:gsLst>
                  <a:gs pos="0">
                    <a:srgbClr val="FFE701"/>
                  </a:gs>
                  <a:gs pos="100000">
                    <a:srgbClr val="FFFF00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苏州分会活动推荐使用模板</a:t>
            </a:r>
          </a:p>
        </p:txBody>
      </p:sp>
      <p:sp>
        <p:nvSpPr>
          <p:cNvPr id="15" name="圆角矩形 97">
            <a:extLst>
              <a:ext uri="{FF2B5EF4-FFF2-40B4-BE49-F238E27FC236}">
                <a16:creationId xmlns:a16="http://schemas.microsoft.com/office/drawing/2014/main" id="{84373D93-2AB7-4589-BD36-ED56166AB8BA}"/>
              </a:ext>
            </a:extLst>
          </p:cNvPr>
          <p:cNvSpPr/>
          <p:nvPr/>
        </p:nvSpPr>
        <p:spPr>
          <a:xfrm>
            <a:off x="818091" y="4424609"/>
            <a:ext cx="3184994" cy="51741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5000"/>
                </a:schemeClr>
              </a:gs>
              <a:gs pos="48000">
                <a:schemeClr val="bg1">
                  <a:alpha val="17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152400" dir="1200000" algn="tl" rotWithShape="0">
              <a:schemeClr val="bg1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演讲人：俱乐部</a:t>
            </a:r>
          </a:p>
        </p:txBody>
      </p:sp>
    </p:spTree>
    <p:extLst>
      <p:ext uri="{BB962C8B-B14F-4D97-AF65-F5344CB8AC3E}">
        <p14:creationId xmlns:p14="http://schemas.microsoft.com/office/powerpoint/2010/main" val="9201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4C216D"/>
              </a:gs>
              <a:gs pos="48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4400000">
            <a:off x="8809596" y="4294341"/>
            <a:ext cx="2839218" cy="4912687"/>
          </a:xfrm>
          <a:prstGeom prst="roundRect">
            <a:avLst>
              <a:gd name="adj" fmla="val 3981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5000"/>
                </a:schemeClr>
              </a:gs>
              <a:gs pos="61000">
                <a:schemeClr val="bg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152400" dir="162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12071552" cy="6858000"/>
          </a:xfrm>
          <a:custGeom>
            <a:avLst/>
            <a:gdLst>
              <a:gd name="connsiteX0" fmla="*/ 0 w 12071552"/>
              <a:gd name="connsiteY0" fmla="*/ 0 h 6858000"/>
              <a:gd name="connsiteX1" fmla="*/ 10199476 w 12071552"/>
              <a:gd name="connsiteY1" fmla="*/ 0 h 6858000"/>
              <a:gd name="connsiteX2" fmla="*/ 12018313 w 12071552"/>
              <a:gd name="connsiteY2" fmla="*/ 3150318 h 6858000"/>
              <a:gd name="connsiteX3" fmla="*/ 11873040 w 12071552"/>
              <a:gd name="connsiteY3" fmla="*/ 3692484 h 6858000"/>
              <a:gd name="connsiteX4" fmla="*/ 6390205 w 12071552"/>
              <a:gd name="connsiteY4" fmla="*/ 6858000 h 6858000"/>
              <a:gd name="connsiteX5" fmla="*/ 0 w 1207155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71552" h="6858000">
                <a:moveTo>
                  <a:pt x="0" y="0"/>
                </a:moveTo>
                <a:lnTo>
                  <a:pt x="10199476" y="0"/>
                </a:lnTo>
                <a:lnTo>
                  <a:pt x="12018313" y="3150318"/>
                </a:lnTo>
                <a:cubicBezTo>
                  <a:pt x="12127912" y="3340149"/>
                  <a:pt x="12062871" y="3582885"/>
                  <a:pt x="11873040" y="3692484"/>
                </a:cubicBezTo>
                <a:lnTo>
                  <a:pt x="63902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96900" dist="152400" dir="1200000" algn="tl" rotWithShape="0">
              <a:srgbClr val="003B68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576" y="196260"/>
            <a:ext cx="701742" cy="70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93" y="4149080"/>
            <a:ext cx="3069154" cy="25375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046F19A-6467-403F-A9BA-0B697B52F26E}"/>
              </a:ext>
            </a:extLst>
          </p:cNvPr>
          <p:cNvSpPr txBox="1"/>
          <p:nvPr/>
        </p:nvSpPr>
        <p:spPr>
          <a:xfrm>
            <a:off x="1244141" y="1612255"/>
            <a:ext cx="7598478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6600" b="1" spc="600" dirty="0">
                <a:gradFill>
                  <a:gsLst>
                    <a:gs pos="0">
                      <a:srgbClr val="00B0F0"/>
                    </a:gs>
                    <a:gs pos="100000">
                      <a:srgbClr val="4C216D"/>
                    </a:gs>
                    <a:gs pos="48000">
                      <a:srgbClr val="0070C0"/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6600" b="1" spc="600" dirty="0">
              <a:gradFill>
                <a:gsLst>
                  <a:gs pos="0">
                    <a:srgbClr val="00B0F0"/>
                  </a:gs>
                  <a:gs pos="100000">
                    <a:srgbClr val="4C216D"/>
                  </a:gs>
                  <a:gs pos="48000">
                    <a:srgbClr val="0070C0"/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87A5C9B-2C35-41DC-98C4-767F2FC13578}"/>
              </a:ext>
            </a:extLst>
          </p:cNvPr>
          <p:cNvGrpSpPr/>
          <p:nvPr/>
        </p:nvGrpSpPr>
        <p:grpSpPr>
          <a:xfrm>
            <a:off x="1244142" y="3383068"/>
            <a:ext cx="7598478" cy="490250"/>
            <a:chOff x="1087101" y="3222089"/>
            <a:chExt cx="6029844" cy="38904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7288A9-8939-403C-A4CD-413F22AFD876}"/>
                </a:ext>
              </a:extLst>
            </p:cNvPr>
            <p:cNvSpPr txBox="1"/>
            <p:nvPr/>
          </p:nvSpPr>
          <p:spPr>
            <a:xfrm>
              <a:off x="1087101" y="3244773"/>
              <a:ext cx="6029844" cy="36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kern="0" spc="300" dirty="0">
                  <a:solidFill>
                    <a:prstClr val="white">
                      <a:lumMod val="65000"/>
                    </a:prstClr>
                  </a:solidFill>
                  <a:latin typeface="微软雅黑" panose="020F0302020204030204"/>
                  <a:ea typeface="微软雅黑 Light" panose="020B0502040204020203" pitchFamily="34" charset="-122"/>
                </a:rPr>
                <a:t>.NET Core</a:t>
              </a:r>
              <a:r>
                <a:rPr lang="zh-CN" altLang="en-US" sz="2400" kern="0" spc="300" dirty="0">
                  <a:solidFill>
                    <a:prstClr val="white">
                      <a:lumMod val="65000"/>
                    </a:prstClr>
                  </a:solidFill>
                  <a:latin typeface="微软雅黑" panose="020F0302020204030204"/>
                  <a:ea typeface="微软雅黑 Light" panose="020B0502040204020203" pitchFamily="34" charset="-122"/>
                </a:rPr>
                <a:t>俱乐部苏州分会活动推荐使用模板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6399BC-C095-4A09-B2D3-EA12CD87AA92}"/>
                </a:ext>
              </a:extLst>
            </p:cNvPr>
            <p:cNvCxnSpPr/>
            <p:nvPr/>
          </p:nvCxnSpPr>
          <p:spPr>
            <a:xfrm>
              <a:off x="1197894" y="3222089"/>
              <a:ext cx="5273040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F71B3B1-1A1C-4C76-9D97-36BF48487D5D}"/>
              </a:ext>
            </a:extLst>
          </p:cNvPr>
          <p:cNvSpPr txBox="1"/>
          <p:nvPr/>
        </p:nvSpPr>
        <p:spPr>
          <a:xfrm>
            <a:off x="1244141" y="2582933"/>
            <a:ext cx="6250541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</a:rPr>
              <a:t>此处可输入副标题</a:t>
            </a:r>
          </a:p>
        </p:txBody>
      </p:sp>
    </p:spTree>
    <p:extLst>
      <p:ext uri="{BB962C8B-B14F-4D97-AF65-F5344CB8AC3E}">
        <p14:creationId xmlns:p14="http://schemas.microsoft.com/office/powerpoint/2010/main" val="19956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4C216D"/>
              </a:gs>
              <a:gs pos="48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70390" y="328381"/>
            <a:ext cx="11451220" cy="6201238"/>
          </a:xfrm>
          <a:prstGeom prst="roundRect">
            <a:avLst>
              <a:gd name="adj" fmla="val 2540"/>
            </a:avLst>
          </a:prstGeom>
          <a:solidFill>
            <a:schemeClr val="bg1"/>
          </a:solidFill>
          <a:ln>
            <a:noFill/>
          </a:ln>
          <a:effectLst>
            <a:outerShdw blurRad="304800" dist="1778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-1248816" y="-4635896"/>
            <a:ext cx="18038770" cy="18038770"/>
            <a:chOff x="-1248816" y="-4635896"/>
            <a:chExt cx="18038770" cy="18038770"/>
          </a:xfrm>
        </p:grpSpPr>
        <p:sp>
          <p:nvSpPr>
            <p:cNvPr id="22" name="圆角矩形 21"/>
            <p:cNvSpPr/>
            <p:nvPr/>
          </p:nvSpPr>
          <p:spPr>
            <a:xfrm rot="19800000">
              <a:off x="-1248816" y="1927146"/>
              <a:ext cx="7760621" cy="4912687"/>
            </a:xfrm>
            <a:prstGeom prst="roundRect">
              <a:avLst>
                <a:gd name="adj" fmla="val 3981"/>
              </a:avLst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10000"/>
                  </a:srgbClr>
                </a:gs>
                <a:gs pos="61000">
                  <a:srgbClr val="00B0F0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 rot="3600000">
              <a:off x="3890256" y="-3211928"/>
              <a:ext cx="7760623" cy="4912687"/>
            </a:xfrm>
            <a:prstGeom prst="roundRect">
              <a:avLst>
                <a:gd name="adj" fmla="val 3981"/>
              </a:avLst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10000"/>
                  </a:srgbClr>
                </a:gs>
                <a:gs pos="61000">
                  <a:srgbClr val="00B0F0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9000000">
              <a:off x="9029333" y="1927146"/>
              <a:ext cx="7760621" cy="4912687"/>
            </a:xfrm>
            <a:prstGeom prst="roundRect">
              <a:avLst>
                <a:gd name="adj" fmla="val 3981"/>
              </a:avLst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10000"/>
                  </a:srgbClr>
                </a:gs>
                <a:gs pos="61000">
                  <a:srgbClr val="00B0F0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14400000">
              <a:off x="3890255" y="7066219"/>
              <a:ext cx="7760623" cy="4912687"/>
            </a:xfrm>
            <a:prstGeom prst="roundRect">
              <a:avLst>
                <a:gd name="adj" fmla="val 3981"/>
              </a:avLst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10000"/>
                  </a:srgbClr>
                </a:gs>
                <a:gs pos="61000">
                  <a:srgbClr val="00B0F0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9435" y="473451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点击此处输入标题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361" y="436268"/>
            <a:ext cx="473616" cy="4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思源黑体 CN Bold</vt:lpstr>
      <vt:lpstr>思源黑体 CN Light</vt:lpstr>
      <vt:lpstr>微软雅黑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树波 吴</cp:lastModifiedBy>
  <cp:revision>22</cp:revision>
  <dcterms:created xsi:type="dcterms:W3CDTF">2018-12-23T01:57:15Z</dcterms:created>
  <dcterms:modified xsi:type="dcterms:W3CDTF">2019-01-21T04:11:26Z</dcterms:modified>
</cp:coreProperties>
</file>