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2B2B66-CAB6-4348-95CC-84DB5F4D5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42C488-9478-4A5F-B39E-B24588D55E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84949E-1CC0-4275-991B-EB97EB91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C74-C468-4AD1-B7A9-1091C089025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FC3825-0A51-41F8-9126-79355A1D5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689ED3-E451-43AC-A41E-22F4FA088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404-3C28-49DA-B8F2-F004750E1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69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B3CC75-BDF5-41ED-B36B-A4E62DAE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2C7DA5-A663-4D13-BE20-F036D288C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5EE2A9-F14B-4A15-832A-A81EA582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C74-C468-4AD1-B7A9-1091C089025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B0583-5D21-4DA4-B3FC-91F4614DD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E9D912-4F32-4E79-B433-9BFC625E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404-3C28-49DA-B8F2-F004750E1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89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D45988-90F1-4FCB-8977-8C7AA8159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7019FF-C9A3-4AEB-A047-9EAB7571B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E50993-41C4-4D70-A19B-B3ED66BF7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C74-C468-4AD1-B7A9-1091C089025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2426EF-0375-4C92-AB4A-D2DA16755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ACC62B-544D-4CD7-AAAF-3AA49E8D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404-3C28-49DA-B8F2-F004750E1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906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31D96-C324-46BA-9E12-3F20EE9C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0E3CEE-C7FD-492C-8C2E-A834D2D2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9525E1-0243-487E-B20C-7BC616A2E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C74-C468-4AD1-B7A9-1091C089025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071FCD-AA7E-40C1-9362-3E847011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7A11AB-6D61-4C3D-B03F-60BB6150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404-3C28-49DA-B8F2-F004750E1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08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FBDA09-116C-4A57-B276-D9007B4A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14441A-E784-444D-B355-F119FBBE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C7BE77-1D61-4532-B11E-1072D780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C74-C468-4AD1-B7A9-1091C089025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C67D37-E5D3-4527-AF81-1F3201032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C17A3D-FEAD-4BC9-BAE0-9FD93E64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404-3C28-49DA-B8F2-F004750E1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45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E8B900-A42A-4828-943F-E512C7093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756AE3-C029-46F4-B657-A11DDBE07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36C989-6208-415A-AB29-6CD351B2D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0B9D51-F3CC-4185-A375-4B164454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C74-C468-4AD1-B7A9-1091C089025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B171BCB-CC93-4BB1-A64B-456C86D0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30183C-8961-4065-A75C-2A848DBD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404-3C28-49DA-B8F2-F004750E1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6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F7F603-B145-467B-AE47-E962E6B9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0263DF2-7469-4E47-A432-DAEC45AB5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DCFFE8-17F3-4161-99B3-D50A8A132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88CBFCC-29B9-4676-BF57-17A0BA021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BA2C43B-5DD8-4056-B9D2-797A19DFB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E6E324D-6DF2-42A9-9AED-B85001E27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C74-C468-4AD1-B7A9-1091C089025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D74794A-815E-4AD8-9BAB-5C1083C9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B2683C3-71B4-47F2-94BA-8A500954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404-3C28-49DA-B8F2-F004750E1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6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2D170-D59E-4965-B5E0-75166F96C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3A0AD9E-AB8A-468B-AE98-AF80CD666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C74-C468-4AD1-B7A9-1091C089025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CB71D4-EBC6-4ED9-8F8B-D7C1FC0D7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7ED26F-FB06-4E0A-9D1A-DAE2822E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404-3C28-49DA-B8F2-F004750E1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6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8BF5675-9FB4-443E-ABCC-4B7D5D52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C74-C468-4AD1-B7A9-1091C089025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61EE310-4949-406D-A406-BF0A2A30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5EBE40-3FAB-45A5-B939-36A50561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404-3C28-49DA-B8F2-F004750E1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2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333B3B-F7B7-4121-AD6C-B7909EA8C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48798-08A9-46AC-94C9-34A848444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E708250-FCB5-4433-A050-78087512B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D10E0D1-56A3-4917-B2E6-BB564050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C74-C468-4AD1-B7A9-1091C089025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990532-DCB3-4B07-8815-E27242FAD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392B19-0583-4632-BDFA-27E1B1B3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404-3C28-49DA-B8F2-F004750E1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AA8449-B2F4-436D-9D54-AD499B44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3D9920-F3B8-4C27-90BE-1948A2116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BA6935-9300-4F86-B47D-821C1FF53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52893F-7B07-485B-86DD-779CB1623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3BC74-C468-4AD1-B7A9-1091C089025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E39EAE-F82C-4583-B212-4B4F5A5C4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95A49F-1801-459F-A748-08CCD77A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74404-3C28-49DA-B8F2-F004750E1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4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0F039C-90D5-4A5F-87C7-FE3297EF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972EE1B-AD6D-4D34-84A5-84EAE9788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D3F8AB-5FC0-4750-AC1C-465A1B54F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F3BC74-C468-4AD1-B7A9-1091C089025C}" type="datetimeFigureOut">
              <a:rPr lang="en-US" smtClean="0"/>
              <a:t>2/7/2021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205ADC-D238-432B-9C13-648754C0C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F5754C-0399-4F58-A863-26E10A832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74404-3C28-49DA-B8F2-F004750E18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64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eck 17">
            <a:extLst>
              <a:ext uri="{FF2B5EF4-FFF2-40B4-BE49-F238E27FC236}">
                <a16:creationId xmlns:a16="http://schemas.microsoft.com/office/drawing/2014/main" id="{80993C93-B214-451D-9349-6C395D8BD9D1}"/>
              </a:ext>
            </a:extLst>
          </p:cNvPr>
          <p:cNvSpPr/>
          <p:nvPr/>
        </p:nvSpPr>
        <p:spPr>
          <a:xfrm>
            <a:off x="748514" y="947197"/>
            <a:ext cx="2705100" cy="22796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>
                <a:solidFill>
                  <a:schemeClr val="tx1"/>
                </a:solidFill>
              </a:rPr>
              <a:t>Node</a:t>
            </a:r>
            <a:r>
              <a:rPr lang="de-DE" sz="2800" b="1" dirty="0">
                <a:solidFill>
                  <a:schemeClr val="tx1"/>
                </a:solidFill>
              </a:rPr>
              <a:t> 1</a:t>
            </a: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0260ECE-2C80-4A59-BAFD-B17DD5293D4B}"/>
              </a:ext>
            </a:extLst>
          </p:cNvPr>
          <p:cNvSpPr/>
          <p:nvPr/>
        </p:nvSpPr>
        <p:spPr>
          <a:xfrm>
            <a:off x="876269" y="1609667"/>
            <a:ext cx="2449585" cy="6795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read_file</a:t>
            </a:r>
            <a:r>
              <a:rPr lang="de-DE" sz="2400" dirty="0"/>
              <a:t> 1</a:t>
            </a:r>
            <a:endParaRPr lang="en-US" sz="2400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CADDCAA-51F5-4E0D-B784-39DBF049626A}"/>
              </a:ext>
            </a:extLst>
          </p:cNvPr>
          <p:cNvSpPr/>
          <p:nvPr/>
        </p:nvSpPr>
        <p:spPr>
          <a:xfrm>
            <a:off x="748514" y="3631153"/>
            <a:ext cx="2705100" cy="22796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>
                <a:solidFill>
                  <a:schemeClr val="tx1"/>
                </a:solidFill>
              </a:rPr>
              <a:t>Node</a:t>
            </a:r>
            <a:r>
              <a:rPr lang="de-DE" sz="2800" b="1" dirty="0">
                <a:solidFill>
                  <a:schemeClr val="tx1"/>
                </a:solidFill>
              </a:rPr>
              <a:t> 2</a:t>
            </a: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E9876C7-82D6-4B06-96F2-07165E879F1E}"/>
              </a:ext>
            </a:extLst>
          </p:cNvPr>
          <p:cNvSpPr/>
          <p:nvPr/>
        </p:nvSpPr>
        <p:spPr>
          <a:xfrm>
            <a:off x="876269" y="4229071"/>
            <a:ext cx="2449585" cy="6795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read_file</a:t>
            </a:r>
            <a:r>
              <a:rPr lang="de-DE" sz="2400" dirty="0"/>
              <a:t> 2</a:t>
            </a:r>
            <a:endParaRPr lang="en-US" sz="2400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78992D93-4422-49BD-A473-FD3C831AEC22}"/>
              </a:ext>
            </a:extLst>
          </p:cNvPr>
          <p:cNvSpPr/>
          <p:nvPr/>
        </p:nvSpPr>
        <p:spPr>
          <a:xfrm>
            <a:off x="4743450" y="947197"/>
            <a:ext cx="2705100" cy="22796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>
                <a:solidFill>
                  <a:schemeClr val="tx1"/>
                </a:solidFill>
              </a:rPr>
              <a:t>Node</a:t>
            </a:r>
            <a:r>
              <a:rPr lang="de-DE" sz="2800" b="1" dirty="0">
                <a:solidFill>
                  <a:schemeClr val="tx1"/>
                </a:solidFill>
              </a:rPr>
              <a:t> 3</a:t>
            </a: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8E8414-A1EE-45B6-A46E-818DE80E3ACE}"/>
              </a:ext>
            </a:extLst>
          </p:cNvPr>
          <p:cNvSpPr/>
          <p:nvPr/>
        </p:nvSpPr>
        <p:spPr>
          <a:xfrm>
            <a:off x="4871207" y="1608648"/>
            <a:ext cx="2449585" cy="6795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dxcp_phat</a:t>
            </a:r>
            <a:endParaRPr lang="en-US" sz="2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88ABBEE2-5CCE-414F-B751-7FDC699C3772}"/>
              </a:ext>
            </a:extLst>
          </p:cNvPr>
          <p:cNvSpPr/>
          <p:nvPr/>
        </p:nvSpPr>
        <p:spPr>
          <a:xfrm>
            <a:off x="8738386" y="947197"/>
            <a:ext cx="2705100" cy="22796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dirty="0" err="1">
                <a:solidFill>
                  <a:schemeClr val="tx1"/>
                </a:solidFill>
              </a:rPr>
              <a:t>Node</a:t>
            </a:r>
            <a:r>
              <a:rPr lang="de-DE" sz="2800" b="1" dirty="0">
                <a:solidFill>
                  <a:schemeClr val="tx1"/>
                </a:solidFill>
              </a:rPr>
              <a:t> 4</a:t>
            </a: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  <a:p>
            <a:pPr algn="ctr"/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516ADCE-ACBA-43DA-B90F-851FA895B59D}"/>
              </a:ext>
            </a:extLst>
          </p:cNvPr>
          <p:cNvSpPr/>
          <p:nvPr/>
        </p:nvSpPr>
        <p:spPr>
          <a:xfrm>
            <a:off x="8866146" y="1609667"/>
            <a:ext cx="2449585" cy="6795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400" dirty="0" err="1"/>
              <a:t>print_data</a:t>
            </a:r>
            <a:endParaRPr lang="en-US" sz="2400" dirty="0"/>
          </a:p>
        </p:txBody>
      </p:sp>
      <p:cxnSp>
        <p:nvCxnSpPr>
          <p:cNvPr id="32" name="Verbinder: gewinkelt 31">
            <a:extLst>
              <a:ext uri="{FF2B5EF4-FFF2-40B4-BE49-F238E27FC236}">
                <a16:creationId xmlns:a16="http://schemas.microsoft.com/office/drawing/2014/main" id="{7B27DCC7-33C8-4FE3-9ED9-AB5918FC45C8}"/>
              </a:ext>
            </a:extLst>
          </p:cNvPr>
          <p:cNvCxnSpPr>
            <a:stCxn id="27" idx="3"/>
            <a:endCxn id="29" idx="2"/>
          </p:cNvCxnSpPr>
          <p:nvPr/>
        </p:nvCxnSpPr>
        <p:spPr>
          <a:xfrm flipV="1">
            <a:off x="3325854" y="2288156"/>
            <a:ext cx="2770146" cy="228066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CCA02919-E748-40EE-9FB5-789235FF3F15}"/>
              </a:ext>
            </a:extLst>
          </p:cNvPr>
          <p:cNvCxnSpPr>
            <a:cxnSpLocks/>
            <a:stCxn id="3" idx="3"/>
            <a:endCxn id="29" idx="1"/>
          </p:cNvCxnSpPr>
          <p:nvPr/>
        </p:nvCxnSpPr>
        <p:spPr>
          <a:xfrm flipV="1">
            <a:off x="3325854" y="1948402"/>
            <a:ext cx="1545353" cy="10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Verbinder: gewinkelt 37">
            <a:extLst>
              <a:ext uri="{FF2B5EF4-FFF2-40B4-BE49-F238E27FC236}">
                <a16:creationId xmlns:a16="http://schemas.microsoft.com/office/drawing/2014/main" id="{603B648E-C53A-4939-B921-C2172979E678}"/>
              </a:ext>
            </a:extLst>
          </p:cNvPr>
          <p:cNvCxnSpPr>
            <a:cxnSpLocks/>
            <a:stCxn id="29" idx="3"/>
            <a:endCxn id="31" idx="1"/>
          </p:cNvCxnSpPr>
          <p:nvPr/>
        </p:nvCxnSpPr>
        <p:spPr>
          <a:xfrm>
            <a:off x="7320792" y="1948402"/>
            <a:ext cx="1545354" cy="101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475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Breitbild</PresentationFormat>
  <Paragraphs>24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Konrad Horbach</dc:creator>
  <cp:lastModifiedBy>Konrad Horbach</cp:lastModifiedBy>
  <cp:revision>2</cp:revision>
  <dcterms:created xsi:type="dcterms:W3CDTF">2021-02-03T11:40:24Z</dcterms:created>
  <dcterms:modified xsi:type="dcterms:W3CDTF">2021-02-07T19:15:58Z</dcterms:modified>
</cp:coreProperties>
</file>