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906000" cy="6858000" type="A4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3" userDrawn="1">
          <p15:clr>
            <a:srgbClr val="A4A3A4"/>
          </p15:clr>
        </p15:guide>
        <p15:guide id="2" orient="horz" pos="1752" userDrawn="1">
          <p15:clr>
            <a:srgbClr val="A4A3A4"/>
          </p15:clr>
        </p15:guide>
        <p15:guide id="3" orient="horz" pos="819">
          <p15:clr>
            <a:srgbClr val="A4A3A4"/>
          </p15:clr>
        </p15:guide>
        <p15:guide id="5" pos="6068" userDrawn="1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Jungmann" initials="A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D40"/>
    <a:srgbClr val="EDD047"/>
    <a:srgbClr val="96AE24"/>
    <a:srgbClr val="00526A"/>
    <a:srgbClr val="F3CE81"/>
    <a:srgbClr val="EEF9F4"/>
    <a:srgbClr val="003A80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4" autoAdjust="0"/>
    <p:restoredTop sz="86212" autoAdjust="0"/>
  </p:normalViewPr>
  <p:slideViewPr>
    <p:cSldViewPr showGuides="1">
      <p:cViewPr varScale="1">
        <p:scale>
          <a:sx n="113" d="100"/>
          <a:sy n="113" d="100"/>
        </p:scale>
        <p:origin x="1566" y="108"/>
      </p:cViewPr>
      <p:guideLst>
        <p:guide orient="horz" pos="573"/>
        <p:guide orient="horz" pos="1752"/>
        <p:guide orient="horz" pos="819"/>
        <p:guide pos="6068"/>
        <p:guide pos="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2748" y="-108"/>
      </p:cViewPr>
      <p:guideLst>
        <p:guide orient="horz" pos="3224"/>
        <p:guide pos="2237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5631" cy="512304"/>
          </a:xfrm>
          <a:prstGeom prst="rect">
            <a:avLst/>
          </a:prstGeom>
        </p:spPr>
        <p:txBody>
          <a:bodyPr vert="horz" lIns="95489" tIns="47746" rIns="95489" bIns="477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79" y="0"/>
            <a:ext cx="3075631" cy="512304"/>
          </a:xfrm>
          <a:prstGeom prst="rect">
            <a:avLst/>
          </a:prstGeom>
        </p:spPr>
        <p:txBody>
          <a:bodyPr vert="horz" lIns="95489" tIns="47746" rIns="95489" bIns="477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8E68A63F-10D4-4420-A694-041EF7154B50}" type="datetimeFigureOut">
              <a:rPr lang="de-DE"/>
              <a:pPr>
                <a:defRPr/>
              </a:pPr>
              <a:t>12.02.2019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5631" cy="512303"/>
          </a:xfrm>
          <a:prstGeom prst="rect">
            <a:avLst/>
          </a:prstGeom>
        </p:spPr>
        <p:txBody>
          <a:bodyPr vert="horz" lIns="95489" tIns="47746" rIns="95489" bIns="477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79" y="9720673"/>
            <a:ext cx="3075631" cy="512303"/>
          </a:xfrm>
          <a:prstGeom prst="rect">
            <a:avLst/>
          </a:prstGeom>
        </p:spPr>
        <p:txBody>
          <a:bodyPr vert="horz" lIns="95489" tIns="47746" rIns="95489" bIns="477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B4B3EC6-F0AA-4A07-AB19-B6C3B43C52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0724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5631" cy="512304"/>
          </a:xfrm>
          <a:prstGeom prst="rect">
            <a:avLst/>
          </a:prstGeom>
        </p:spPr>
        <p:txBody>
          <a:bodyPr vert="horz" lIns="95489" tIns="47746" rIns="95489" bIns="477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979" y="0"/>
            <a:ext cx="3075631" cy="512304"/>
          </a:xfrm>
          <a:prstGeom prst="rect">
            <a:avLst/>
          </a:prstGeom>
        </p:spPr>
        <p:txBody>
          <a:bodyPr vert="horz" lIns="95489" tIns="47746" rIns="95489" bIns="477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EAC5D8ED-69DE-460E-A8D1-15F6FA3185F7}" type="datetimeFigureOut">
              <a:rPr lang="de-DE"/>
              <a:pPr>
                <a:defRPr/>
              </a:pPr>
              <a:t>12.02.2019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89" tIns="47746" rIns="95489" bIns="4774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761" y="4861155"/>
            <a:ext cx="5679778" cy="4605821"/>
          </a:xfrm>
          <a:prstGeom prst="rect">
            <a:avLst/>
          </a:prstGeom>
        </p:spPr>
        <p:txBody>
          <a:bodyPr vert="horz" lIns="95489" tIns="47746" rIns="95489" bIns="47746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673"/>
            <a:ext cx="3075631" cy="512303"/>
          </a:xfrm>
          <a:prstGeom prst="rect">
            <a:avLst/>
          </a:prstGeom>
        </p:spPr>
        <p:txBody>
          <a:bodyPr vert="horz" lIns="95489" tIns="47746" rIns="95489" bIns="477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979" y="9720673"/>
            <a:ext cx="3075631" cy="512303"/>
          </a:xfrm>
          <a:prstGeom prst="rect">
            <a:avLst/>
          </a:prstGeom>
        </p:spPr>
        <p:txBody>
          <a:bodyPr vert="horz" lIns="95489" tIns="47746" rIns="95489" bIns="477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F120EA8-E0E5-4AC3-84C6-88E5261829F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6275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51" y="2241734"/>
            <a:ext cx="4971298" cy="2026924"/>
          </a:xfrm>
          <a:prstGeom prst="rect">
            <a:avLst/>
          </a:prstGeom>
        </p:spPr>
      </p:pic>
      <p:sp>
        <p:nvSpPr>
          <p:cNvPr id="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7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2 Flächen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908720"/>
            <a:ext cx="4680520" cy="540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908720"/>
            <a:ext cx="4679950" cy="540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41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2 Flächen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1268760"/>
            <a:ext cx="467995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39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2 Flächen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Rechteck 16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1268760"/>
            <a:ext cx="467995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8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Bild recht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4960023" y="908050"/>
            <a:ext cx="4672927" cy="540127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7" name="Rechteck 6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908720"/>
            <a:ext cx="4680520" cy="540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9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Bild recht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4960023" y="1268760"/>
            <a:ext cx="4672927" cy="5040559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Bild recht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Rechteck 16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8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4960023" y="1268760"/>
            <a:ext cx="4672927" cy="5040559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0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4 Flä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908720"/>
            <a:ext cx="4680520" cy="27363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908720"/>
            <a:ext cx="4679950" cy="27363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4953000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274752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8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4 Flä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23762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1268760"/>
            <a:ext cx="4679950" cy="23762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4953000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274752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50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4 Flä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Rechteck 16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23762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1268760"/>
            <a:ext cx="4679950" cy="23762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4953000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274752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6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leer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2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64860" y="4005000"/>
            <a:ext cx="4500594" cy="273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rgbClr val="3E3D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860" y="2690556"/>
            <a:ext cx="9360470" cy="1170492"/>
          </a:xfrm>
          <a:prstGeom prst="rect">
            <a:avLst/>
          </a:prstGeom>
          <a:effectLst/>
        </p:spPr>
        <p:txBody>
          <a:bodyPr lIns="0" tIns="0" rIns="0" bIns="0" anchor="t" anchorCtr="0"/>
          <a:lstStyle>
            <a:lvl1pPr>
              <a:defRPr sz="3900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56734" r="365" b="25057"/>
          <a:stretch/>
        </p:blipFill>
        <p:spPr>
          <a:xfrm>
            <a:off x="272480" y="2234360"/>
            <a:ext cx="4934743" cy="3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2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leer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03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leer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Rechteck 16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64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268617" y="2687834"/>
            <a:ext cx="9261268" cy="583438"/>
          </a:xfrm>
          <a:prstGeom prst="rect">
            <a:avLst/>
          </a:prstGeom>
          <a:effectLst/>
        </p:spPr>
        <p:txBody>
          <a:bodyPr lIns="0" tIns="0" rIns="0" bIns="0" anchor="t" anchorCtr="0"/>
          <a:lstStyle>
            <a:lvl1pPr>
              <a:defRPr sz="3900" i="0">
                <a:solidFill>
                  <a:srgbClr val="00526A"/>
                </a:solidFill>
                <a:effectLst/>
              </a:defRPr>
            </a:lvl1pPr>
          </a:lstStyle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56734" r="365" b="25057"/>
          <a:stretch/>
        </p:blipFill>
        <p:spPr>
          <a:xfrm>
            <a:off x="276237" y="2234360"/>
            <a:ext cx="4934743" cy="369094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268617" y="3431664"/>
            <a:ext cx="9288703" cy="2733640"/>
          </a:xfrm>
          <a:prstGeom prst="rect">
            <a:avLst/>
          </a:prstGeom>
        </p:spPr>
        <p:txBody>
          <a:bodyPr lIns="0" tIns="0" rIns="0" bIns="0"/>
          <a:lstStyle>
            <a:lvl1pPr marL="0" indent="0" defTabSz="715963">
              <a:buNone/>
              <a:defRPr sz="2000" b="1" baseline="0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0" indent="0"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>
                <a:solidFill>
                  <a:schemeClr val="tx1"/>
                </a:solidFill>
              </a:defRPr>
            </a:lvl4pPr>
            <a:lvl5pPr marL="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Alexander Jungmann</a:t>
            </a:r>
          </a:p>
          <a:p>
            <a:pPr lvl="0"/>
            <a:endParaRPr lang="de-DE" dirty="0" smtClean="0"/>
          </a:p>
          <a:p>
            <a:pPr lvl="1"/>
            <a:r>
              <a:rPr lang="de-DE" dirty="0" smtClean="0"/>
              <a:t>E-Mail: sfb901@uni-paderborn.de</a:t>
            </a:r>
          </a:p>
          <a:p>
            <a:pPr lvl="1"/>
            <a:r>
              <a:rPr lang="de-DE" dirty="0" smtClean="0"/>
              <a:t>URL:	  sfb901.upb.de</a:t>
            </a:r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230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64860" y="4437000"/>
            <a:ext cx="4500594" cy="273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rgbClr val="3E3D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860" y="2690556"/>
            <a:ext cx="9360470" cy="1170492"/>
          </a:xfrm>
          <a:prstGeom prst="rect">
            <a:avLst/>
          </a:prstGeom>
          <a:effectLst/>
        </p:spPr>
        <p:txBody>
          <a:bodyPr lIns="0" tIns="0" rIns="0" bIns="0" anchor="t" anchorCtr="0"/>
          <a:lstStyle>
            <a:lvl1pPr>
              <a:defRPr sz="3900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56734" r="365" b="25057"/>
          <a:stretch/>
        </p:blipFill>
        <p:spPr>
          <a:xfrm>
            <a:off x="272480" y="2234360"/>
            <a:ext cx="4934743" cy="369094"/>
          </a:xfrm>
          <a:prstGeom prst="rect">
            <a:avLst/>
          </a:prstGeom>
        </p:spPr>
      </p:pic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264860" y="4005883"/>
            <a:ext cx="9360470" cy="2871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</a:defRPr>
            </a:lvl1pPr>
            <a:lvl2pPr marL="180975" indent="0">
              <a:buFontTx/>
              <a:buNone/>
              <a:defRPr>
                <a:solidFill>
                  <a:srgbClr val="00526A"/>
                </a:solidFill>
              </a:defRPr>
            </a:lvl2pPr>
            <a:lvl3pPr marL="361950" indent="0">
              <a:buFontTx/>
              <a:buNone/>
              <a:defRPr>
                <a:solidFill>
                  <a:srgbClr val="00526A"/>
                </a:solidFill>
              </a:defRPr>
            </a:lvl3pPr>
            <a:lvl4pPr marL="542925" indent="0">
              <a:buFontTx/>
              <a:buNone/>
              <a:defRPr>
                <a:solidFill>
                  <a:srgbClr val="00526A"/>
                </a:solidFill>
              </a:defRPr>
            </a:lvl4pPr>
            <a:lvl5pPr marL="714375" indent="0">
              <a:buFontTx/>
              <a:buNone/>
              <a:defRPr>
                <a:solidFill>
                  <a:srgbClr val="00526A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5708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1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908720"/>
            <a:ext cx="9359900" cy="540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5" name="Rechteck 4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85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1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1268760"/>
            <a:ext cx="935990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1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1268760"/>
            <a:ext cx="935990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547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2 Fläch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908720"/>
            <a:ext cx="9359900" cy="259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265252" y="3501008"/>
            <a:ext cx="9359900" cy="2808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5" name="Rechteck 4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27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2 Fläch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1268760"/>
            <a:ext cx="9359900" cy="22322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265252" y="3501008"/>
            <a:ext cx="9359900" cy="2808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43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2 Fläch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265252" y="3501008"/>
            <a:ext cx="9359900" cy="2808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1268760"/>
            <a:ext cx="9359900" cy="22322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1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1"/>
          <p:cNvSpPr>
            <a:spLocks noChangeArrowheads="1"/>
          </p:cNvSpPr>
          <p:nvPr/>
        </p:nvSpPr>
        <p:spPr bwMode="auto">
          <a:xfrm rot="16200000">
            <a:off x="-2083593" y="4461669"/>
            <a:ext cx="43307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00" dirty="0">
                <a:solidFill>
                  <a:schemeClr val="bg1"/>
                </a:solidFill>
                <a:latin typeface="Arial" pitchFamily="34" charset="0"/>
              </a:rPr>
              <a:t>© Heinz Nixdorf Institut, Universität Paderborn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05" y="6447453"/>
            <a:ext cx="897908" cy="366099"/>
          </a:xfrm>
          <a:prstGeom prst="rect">
            <a:avLst/>
          </a:prstGeom>
        </p:spPr>
      </p:pic>
      <p:sp>
        <p:nvSpPr>
          <p:cNvPr id="30" name="Rechteck 29"/>
          <p:cNvSpPr>
            <a:spLocks/>
          </p:cNvSpPr>
          <p:nvPr/>
        </p:nvSpPr>
        <p:spPr bwMode="auto">
          <a:xfrm>
            <a:off x="273050" y="6302891"/>
            <a:ext cx="9359900" cy="45719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31" name="Rechteck 30"/>
          <p:cNvSpPr>
            <a:spLocks/>
          </p:cNvSpPr>
          <p:nvPr/>
        </p:nvSpPr>
        <p:spPr bwMode="auto">
          <a:xfrm>
            <a:off x="273050" y="85313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84" y="6451351"/>
            <a:ext cx="1332000" cy="350069"/>
          </a:xfrm>
          <a:prstGeom prst="rect">
            <a:avLst/>
          </a:prstGeom>
        </p:spPr>
      </p:pic>
      <p:sp>
        <p:nvSpPr>
          <p:cNvPr id="32" name="Textplatzhalter 4"/>
          <p:cNvSpPr txBox="1">
            <a:spLocks/>
          </p:cNvSpPr>
          <p:nvPr userDrawn="1"/>
        </p:nvSpPr>
        <p:spPr>
          <a:xfrm>
            <a:off x="273000" y="6381000"/>
            <a:ext cx="72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de-DE" sz="1000" b="1" kern="1200" smtClean="0">
                <a:solidFill>
                  <a:srgbClr val="00526A"/>
                </a:solidFill>
                <a:effectLst/>
                <a:latin typeface="+mn-lt"/>
                <a:ea typeface="+mn-ea"/>
                <a:cs typeface="+mn-cs"/>
              </a:defRPr>
            </a:lvl1pPr>
            <a:lvl2pPr marL="180975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50825"/>
            <a:fld id="{3D65A57D-B72A-4F5F-9CDC-D4CA3801C90B}" type="slidenum">
              <a:rPr lang="de-DE" sz="1200" b="0" smtClean="0">
                <a:solidFill>
                  <a:schemeClr val="accent2"/>
                </a:solidFill>
              </a:rPr>
              <a:pPr defTabSz="250825"/>
              <a:t>‹#›</a:t>
            </a:fld>
            <a:r>
              <a:rPr lang="de-DE" sz="1200" b="0" dirty="0" smtClean="0">
                <a:solidFill>
                  <a:schemeClr val="accent2"/>
                </a:solidFill>
              </a:rPr>
              <a:t>	</a:t>
            </a:r>
          </a:p>
          <a:p>
            <a:pPr defTabSz="250825"/>
            <a:endParaRPr lang="de-DE" sz="1200" b="0" dirty="0">
              <a:solidFill>
                <a:schemeClr val="accent2"/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96" r:id="rId2"/>
    <p:sldLayoutId id="2147484085" r:id="rId3"/>
    <p:sldLayoutId id="2147484108" r:id="rId4"/>
    <p:sldLayoutId id="2147484109" r:id="rId5"/>
    <p:sldLayoutId id="2147484110" r:id="rId6"/>
    <p:sldLayoutId id="2147484089" r:id="rId7"/>
    <p:sldLayoutId id="2147484092" r:id="rId8"/>
    <p:sldLayoutId id="2147484098" r:id="rId9"/>
    <p:sldLayoutId id="2147484097" r:id="rId10"/>
    <p:sldLayoutId id="2147484088" r:id="rId11"/>
    <p:sldLayoutId id="2147484099" r:id="rId12"/>
    <p:sldLayoutId id="2147484091" r:id="rId13"/>
    <p:sldLayoutId id="2147484100" r:id="rId14"/>
    <p:sldLayoutId id="2147484101" r:id="rId15"/>
    <p:sldLayoutId id="2147484102" r:id="rId16"/>
    <p:sldLayoutId id="2147484103" r:id="rId17"/>
    <p:sldLayoutId id="2147484104" r:id="rId18"/>
    <p:sldLayoutId id="2147484105" r:id="rId19"/>
    <p:sldLayoutId id="2147484106" r:id="rId20"/>
    <p:sldLayoutId id="2147484107" r:id="rId21"/>
    <p:sldLayoutId id="2147484084" r:id="rId2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 kern="1200">
          <a:solidFill>
            <a:srgbClr val="003A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Manuel Peuster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Prototyping of OTF Services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Local Emulation of Distributed OTF Infrastructure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81750"/>
            <a:ext cx="3136900" cy="365125"/>
          </a:xfrm>
        </p:spPr>
        <p:txBody>
          <a:bodyPr/>
          <a:lstStyle/>
          <a:p>
            <a:pPr defTabSz="250825" eaLnBrk="0" hangingPunct="0">
              <a:spcBef>
                <a:spcPct val="20000"/>
              </a:spcBef>
            </a:pPr>
            <a:r>
              <a:rPr lang="en-GB" dirty="0" smtClean="0"/>
              <a:t>C4: On-the-fly Compute </a:t>
            </a:r>
            <a:r>
              <a:rPr lang="en-GB" dirty="0" err="1" smtClean="0"/>
              <a:t>Center</a:t>
            </a:r>
            <a:r>
              <a:rPr lang="en-GB" dirty="0" smtClean="0"/>
              <a:t> II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15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On-boarding of composed OTF service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Instantiation through Open Source MANO</a:t>
            </a:r>
          </a:p>
          <a:p>
            <a:pPr>
              <a:lnSpc>
                <a:spcPct val="150000"/>
              </a:lnSpc>
            </a:pPr>
            <a:r>
              <a:rPr lang="en-US" dirty="0"/>
              <a:t>Deployment on emulated distributed OTF </a:t>
            </a:r>
            <a:r>
              <a:rPr lang="en-US" dirty="0" smtClean="0"/>
              <a:t>infrastructure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Live interaction with running service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62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OTF service (</a:t>
            </a:r>
            <a:r>
              <a:rPr lang="en-US" dirty="0" err="1" smtClean="0"/>
              <a:t>vCDN</a:t>
            </a:r>
            <a:r>
              <a:rPr lang="en-US" dirty="0" smtClean="0"/>
              <a:t> like)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B2FF0-BB98-7D4E-AB77-D24CB163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9" y="2133000"/>
            <a:ext cx="9359901" cy="27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995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on-boarding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7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instantiation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8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interaction with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1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7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38980"/>
      </p:ext>
    </p:extLst>
  </p:cSld>
  <p:clrMapOvr>
    <a:masterClrMapping/>
  </p:clrMapOvr>
</p:sld>
</file>

<file path=ppt/theme/theme1.xml><?xml version="1.0" encoding="utf-8"?>
<a:theme xmlns:a="http://schemas.openxmlformats.org/drawingml/2006/main" name="SFB901_Master_2011_2">
  <a:themeElements>
    <a:clrScheme name="Benutzerdefiniert 8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95770"/>
      </a:accent1>
      <a:accent2>
        <a:srgbClr val="5B8198"/>
      </a:accent2>
      <a:accent3>
        <a:srgbClr val="7E9BAE"/>
      </a:accent3>
      <a:accent4>
        <a:srgbClr val="96ABBB"/>
      </a:accent4>
      <a:accent5>
        <a:srgbClr val="ACBCC9"/>
      </a:accent5>
      <a:accent6>
        <a:srgbClr val="C4CFD9"/>
      </a:accent6>
      <a:hlink>
        <a:srgbClr val="D0D9E1"/>
      </a:hlink>
      <a:folHlink>
        <a:srgbClr val="D7DDE4"/>
      </a:folHlink>
    </a:clrScheme>
    <a:fontScheme name="PPT_Vorlage_Gausemei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3CE81"/>
        </a:solidFill>
        <a:ln w="12700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>
          <a:defRPr sz="1600" dirty="0" err="1" smtClean="0"/>
        </a:defPPr>
      </a:lstStyle>
    </a:spDef>
    <a:txDef>
      <a:spPr>
        <a:noFill/>
      </a:spPr>
      <a:bodyPr wrap="square" rtlCol="0">
        <a:spAutoFit/>
      </a:bodyPr>
      <a:lstStyle>
        <a:defPPr marL="285750" indent="-285750">
          <a:buClr>
            <a:schemeClr val="accent1"/>
          </a:buClr>
          <a:buSzPct val="120000"/>
          <a:buFont typeface="Arial" pitchFamily="34" charset="0"/>
          <a:buChar char="■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SFB901_Master_2011_2</Template>
  <TotalTime>13</TotalTime>
  <Words>77</Words>
  <Application>Microsoft Office PowerPoint</Application>
  <PresentationFormat>A4 Paper (210x297 mm)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SFB901_Master_2011_2</vt:lpstr>
      <vt:lpstr>Rapid Prototyping of OTF Services</vt:lpstr>
      <vt:lpstr>Highlights</vt:lpstr>
      <vt:lpstr>Demo OTF service (vCDN like)</vt:lpstr>
      <vt:lpstr>Demo</vt:lpstr>
      <vt:lpstr>Service on-boarding</vt:lpstr>
      <vt:lpstr>Service instantiation</vt:lpstr>
      <vt:lpstr>Live interaction with service</vt:lpstr>
      <vt:lpstr>Service termination</vt:lpstr>
      <vt:lpstr>PowerPoint Presentation</vt:lpstr>
    </vt:vector>
  </TitlesOfParts>
  <Company>Uni-Paderborn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FakultaetV</dc:creator>
  <cp:lastModifiedBy>Stefan Schneider</cp:lastModifiedBy>
  <cp:revision>206</cp:revision>
  <cp:lastPrinted>2015-02-03T15:11:50Z</cp:lastPrinted>
  <dcterms:created xsi:type="dcterms:W3CDTF">2011-12-13T13:39:33Z</dcterms:created>
  <dcterms:modified xsi:type="dcterms:W3CDTF">2019-02-12T14:08:59Z</dcterms:modified>
</cp:coreProperties>
</file>