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541" r:id="rId2"/>
    <p:sldId id="542" r:id="rId3"/>
    <p:sldId id="543" r:id="rId4"/>
    <p:sldId id="544" r:id="rId5"/>
    <p:sldId id="545" r:id="rId6"/>
    <p:sldId id="546" r:id="rId7"/>
    <p:sldId id="547" r:id="rId8"/>
    <p:sldId id="548" r:id="rId9"/>
    <p:sldId id="5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86230" autoAdjust="0"/>
  </p:normalViewPr>
  <p:slideViewPr>
    <p:cSldViewPr snapToGrid="0" snapToObjects="1">
      <p:cViewPr varScale="1">
        <p:scale>
          <a:sx n="63" d="100"/>
          <a:sy n="63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12" y="4111061"/>
            <a:ext cx="9612128" cy="840087"/>
          </a:xfrm>
        </p:spPr>
        <p:txBody>
          <a:bodyPr>
            <a:noAutofit/>
          </a:bodyPr>
          <a:lstStyle/>
          <a:p>
            <a:r>
              <a:rPr lang="en-US" sz="4400" dirty="0" smtClean="0"/>
              <a:t>A Fully Integrated Multi-Platform NFV SDK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2" y="4951149"/>
            <a:ext cx="8392927" cy="1354760"/>
          </a:xfrm>
        </p:spPr>
        <p:txBody>
          <a:bodyPr>
            <a:noAutofit/>
          </a:bodyPr>
          <a:lstStyle/>
          <a:p>
            <a:r>
              <a:rPr lang="en-US" sz="2200" dirty="0" smtClean="0"/>
              <a:t>Stefan Schneider, Manuel </a:t>
            </a:r>
            <a:r>
              <a:rPr lang="en-US" sz="2200" dirty="0" err="1" smtClean="0"/>
              <a:t>Peuster</a:t>
            </a:r>
            <a:r>
              <a:rPr lang="en-US" sz="2200" dirty="0" smtClean="0"/>
              <a:t>, Holger Karl (Paderborn University), </a:t>
            </a:r>
            <a:br>
              <a:rPr lang="en-US" sz="2200" dirty="0" smtClean="0"/>
            </a:br>
            <a:r>
              <a:rPr lang="en-US" sz="2200" dirty="0" err="1" smtClean="0"/>
              <a:t>Wouter</a:t>
            </a:r>
            <a:r>
              <a:rPr lang="en-US" sz="2200" dirty="0" smtClean="0"/>
              <a:t> Tavernier (IMEC)</a:t>
            </a:r>
          </a:p>
          <a:p>
            <a:r>
              <a:rPr lang="en-US" sz="2200" dirty="0" smtClean="0"/>
              <a:t>stefan.schneider@upb.de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6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Graphical descriptor generation: NSD and VNFDs in </a:t>
            </a:r>
            <a:r>
              <a:rPr lang="en-US" dirty="0" smtClean="0">
                <a:solidFill>
                  <a:srgbClr val="FF0000"/>
                </a:solidFill>
              </a:rPr>
              <a:t>multiple flavors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Organization of NFV service projects with </a:t>
            </a:r>
            <a:r>
              <a:rPr lang="en-US" dirty="0" smtClean="0">
                <a:solidFill>
                  <a:srgbClr val="FF0000"/>
                </a:solidFill>
              </a:rPr>
              <a:t>simple CLI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Packaging in </a:t>
            </a:r>
            <a:r>
              <a:rPr lang="en-US" dirty="0" smtClean="0">
                <a:solidFill>
                  <a:srgbClr val="FF0000"/>
                </a:solidFill>
              </a:rPr>
              <a:t>ETSI-compatible package format </a:t>
            </a:r>
            <a:r>
              <a:rPr lang="en-US" dirty="0" smtClean="0"/>
              <a:t>with multi-platform support through </a:t>
            </a:r>
            <a:r>
              <a:rPr lang="en-US" dirty="0" smtClean="0">
                <a:solidFill>
                  <a:srgbClr val="FF0000"/>
                </a:solidFill>
              </a:rPr>
              <a:t>novel layering concept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On-boarding, </a:t>
            </a:r>
            <a:r>
              <a:rPr lang="en-US" dirty="0" err="1" smtClean="0"/>
              <a:t>unpackaging</a:t>
            </a:r>
            <a:r>
              <a:rPr lang="en-US" dirty="0" smtClean="0"/>
              <a:t>, and deployment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solidFill>
                  <a:srgbClr val="FF0000"/>
                </a:solidFill>
              </a:rPr>
              <a:t>Live interaction </a:t>
            </a:r>
            <a:r>
              <a:rPr lang="en-US" dirty="0" smtClean="0"/>
              <a:t>with running service</a:t>
            </a:r>
          </a:p>
          <a:p>
            <a:pPr marL="457200" lvl="1" indent="0">
              <a:lnSpc>
                <a:spcPct val="125000"/>
              </a:lnSpc>
              <a:buNone/>
            </a:pPr>
            <a:endParaRPr lang="en-US" dirty="0"/>
          </a:p>
          <a:p>
            <a:pPr>
              <a:lnSpc>
                <a:spcPct val="125000"/>
              </a:lnSpc>
            </a:pPr>
            <a:r>
              <a:rPr lang="en-US" dirty="0" smtClean="0">
                <a:solidFill>
                  <a:srgbClr val="FF0000"/>
                </a:solidFill>
              </a:rPr>
              <a:t>Demo network service</a:t>
            </a:r>
            <a:r>
              <a:rPr lang="en-US" dirty="0" smtClean="0"/>
              <a:t>: Proxy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layer-4 forwarder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content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6" y="2346174"/>
            <a:ext cx="11795968" cy="24233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1: Graphical descriptor generation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NSD and VNFDs in different flavors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further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Packaging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ETSI-compatible format with novel layering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Step 4: On-boarding &amp; </a:t>
            </a:r>
            <a:r>
              <a:rPr lang="en-US" sz="4400" dirty="0" err="1" smtClean="0"/>
              <a:t>unpackaging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desired MANO platform (e.g., OSM or 5GTANGO)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2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Step 5: Instantiation &amp; interaction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CDN-like service with proxy, L4FW, and content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41788" cy="365125"/>
          </a:xfrm>
        </p:spPr>
        <p:txBody>
          <a:bodyPr/>
          <a:lstStyle/>
          <a:p>
            <a:r>
              <a:rPr lang="en-US"/>
              <a:t>WP4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10C9D2FB-8EFA-C149-9D2D-8C303111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7" y="3575389"/>
            <a:ext cx="407352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EEC754-77D2-CA4F-A19F-579BC1C04B3F}"/>
              </a:ext>
            </a:extLst>
          </p:cNvPr>
          <p:cNvSpPr txBox="1"/>
          <p:nvPr/>
        </p:nvSpPr>
        <p:spPr>
          <a:xfrm>
            <a:off x="4175655" y="2741272"/>
            <a:ext cx="64754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cap="all" dirty="0">
                <a:solidFill>
                  <a:srgbClr val="C00000"/>
                </a:solidFill>
              </a:rPr>
              <a:t>5G DEVELOPMENT AND VALIDATION PLATFORM FOR GLOBAL INDUSTRY-SPECIFIC NETWORK SERVICES AND APPS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156BFDEF-F55D-FB4F-A770-E123E0A5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90" y="3592913"/>
            <a:ext cx="23637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314FC-5E85-AA43-BC68-785461E7F94E}"/>
              </a:ext>
            </a:extLst>
          </p:cNvPr>
          <p:cNvCxnSpPr>
            <a:cxnSpLocks/>
          </p:cNvCxnSpPr>
          <p:nvPr/>
        </p:nvCxnSpPr>
        <p:spPr>
          <a:xfrm>
            <a:off x="4298950" y="3575389"/>
            <a:ext cx="0" cy="2291442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9065</TotalTime>
  <Words>153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 Fully Integrated Multi-Platform NFV SDK</vt:lpstr>
      <vt:lpstr>Highlights</vt:lpstr>
      <vt:lpstr>End-to-end workflow</vt:lpstr>
      <vt:lpstr>Step 1: Graphical descriptor generation</vt:lpstr>
      <vt:lpstr>Step 2: Project organization</vt:lpstr>
      <vt:lpstr>Step 3: Packaging</vt:lpstr>
      <vt:lpstr>Step 4: On-boarding &amp; unpackaging</vt:lpstr>
      <vt:lpstr>Step 5: Instantiation &amp; interaction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Dissemination Q4 ‘15</dc:title>
  <dc:creator>Iris Finkelstein-Sagi</dc:creator>
  <cp:lastModifiedBy>Stefan Schneider</cp:lastModifiedBy>
  <cp:revision>842</cp:revision>
  <dcterms:created xsi:type="dcterms:W3CDTF">2015-10-26T08:21:16Z</dcterms:created>
  <dcterms:modified xsi:type="dcterms:W3CDTF">2018-06-25T15:27:19Z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1495534017</vt:lpwstr>
  </property>
</Properties>
</file>