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42CE-BF56-404D-956D-45EAAB9E25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AéroNet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POS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fonctionnelle</a:t>
            </a:r>
          </a:p>
          <a:p>
            <a:r>
              <a:rPr lang="fr-FR" dirty="0"/>
              <a:t>SI Actuel</a:t>
            </a:r>
          </a:p>
          <a:p>
            <a:r>
              <a:rPr lang="fr-FR" dirty="0"/>
              <a:t>Projets Retenus</a:t>
            </a:r>
          </a:p>
          <a:p>
            <a:pPr lvl="1"/>
            <a:r>
              <a:rPr lang="fr-FR" dirty="0"/>
              <a:t>Vue globale</a:t>
            </a:r>
          </a:p>
          <a:p>
            <a:pPr lvl="1"/>
            <a:r>
              <a:rPr lang="fr-FR" dirty="0"/>
              <a:t>AéroNet</a:t>
            </a:r>
          </a:p>
          <a:p>
            <a:pPr lvl="1"/>
            <a:r>
              <a:rPr lang="fr-FR" dirty="0"/>
              <a:t>Anis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4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Espace réservé du contenu 8">
            <a:extLst>
              <a:ext uri="{FF2B5EF4-FFF2-40B4-BE49-F238E27FC236}">
                <a16:creationId xmlns:a16="http://schemas.microsoft.com/office/drawing/2014/main" id="{B69A34AC-6A4C-4B35-A18C-91237E14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1602620"/>
            <a:ext cx="7036716" cy="45210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706624"/>
            <a:ext cx="3108626" cy="14447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Présentation Aero-Breizh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94B995-BFFF-4770-B3BD-922B2E99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127B63D7-A8CB-4105-87F4-60707FA10D9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Projets retenus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61</Words>
  <Application>Microsoft Office PowerPoint</Application>
  <PresentationFormat>Grand écran</PresentationFormat>
  <Paragraphs>42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NFE210 AERO-BREIZH</vt:lpstr>
      <vt:lpstr>Sommaire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Projets retenus</vt:lpstr>
      <vt:lpstr>Anis</vt:lpstr>
      <vt:lpstr>AéroNet</vt:lpstr>
      <vt:lpstr>POS Applicatif</vt:lpstr>
      <vt:lpstr>Infrastructure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10</cp:revision>
  <dcterms:created xsi:type="dcterms:W3CDTF">2018-05-05T19:27:15Z</dcterms:created>
  <dcterms:modified xsi:type="dcterms:W3CDTF">2018-05-22T18:13:53Z</dcterms:modified>
</cp:coreProperties>
</file>