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2BD84-068F-4711-9548-95846F635E8F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742CE-BF56-404D-956D-45EAAB9E25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42CE-BF56-404D-956D-45EAAB9E25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8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8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4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11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3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3702BB-61BE-4E7E-81F0-181D659F52E7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4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 3" descr="https://upload.wikimedia.org/wikipedia/commons/thumb/4/42/CNAM_Logo.svg/1000px-CNAM_Logo.svg.png">
            <a:extLst>
              <a:ext uri="{FF2B5EF4-FFF2-40B4-BE49-F238E27FC236}">
                <a16:creationId xmlns:a16="http://schemas.microsoft.com/office/drawing/2014/main" id="{8FC39933-9226-42C4-B02E-FEA6ABB58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2883712"/>
            <a:ext cx="5450557" cy="1090110"/>
          </a:xfrm>
          <a:prstGeom prst="rect">
            <a:avLst/>
          </a:prstGeom>
          <a:noFill/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2FC87B-FCE2-4FFF-A2F5-9E6D6B9E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NFE210</a:t>
            </a:r>
            <a:br>
              <a:rPr lang="en-GB" sz="4800" dirty="0">
                <a:solidFill>
                  <a:srgbClr val="EBEBEB"/>
                </a:solidFill>
              </a:rPr>
            </a:br>
            <a:r>
              <a:rPr lang="en-GB" sz="4800" dirty="0">
                <a:solidFill>
                  <a:srgbClr val="EBEBEB"/>
                </a:solidFill>
              </a:rPr>
              <a:t>AERO-BREIZH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E29A82-524E-415D-B019-5C448BF0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5389269"/>
            <a:ext cx="4158334" cy="1040114"/>
          </a:xfrm>
        </p:spPr>
        <p:txBody>
          <a:bodyPr>
            <a:normAutofit/>
          </a:bodyPr>
          <a:lstStyle/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Manuel Pires</a:t>
            </a:r>
          </a:p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Natachy Petrau</a:t>
            </a:r>
          </a:p>
        </p:txBody>
      </p:sp>
    </p:spTree>
    <p:extLst>
      <p:ext uri="{BB962C8B-B14F-4D97-AF65-F5344CB8AC3E}">
        <p14:creationId xmlns:p14="http://schemas.microsoft.com/office/powerpoint/2010/main" val="263389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AéroNet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49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POS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68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Infrastructure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17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90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Questions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E8DA0E-BF57-4EE0-A458-09B3B4F2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7" y="1243013"/>
            <a:ext cx="5237162" cy="5237162"/>
          </a:xfrm>
        </p:spPr>
      </p:pic>
    </p:spTree>
    <p:extLst>
      <p:ext uri="{BB962C8B-B14F-4D97-AF65-F5344CB8AC3E}">
        <p14:creationId xmlns:p14="http://schemas.microsoft.com/office/powerpoint/2010/main" val="255173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r>
              <a:rPr lang="fr-FR" dirty="0"/>
              <a:t>Présentation Aero-Breizh</a:t>
            </a:r>
          </a:p>
          <a:p>
            <a:r>
              <a:rPr lang="fr-FR" dirty="0"/>
              <a:t>Analyse métier et fonctionnelle</a:t>
            </a:r>
          </a:p>
          <a:p>
            <a:pPr lvl="1"/>
            <a:r>
              <a:rPr lang="fr-FR" dirty="0"/>
              <a:t>Organisation</a:t>
            </a:r>
          </a:p>
          <a:p>
            <a:pPr lvl="1"/>
            <a:r>
              <a:rPr lang="fr-FR" dirty="0"/>
              <a:t>Organisation géographique</a:t>
            </a:r>
          </a:p>
          <a:p>
            <a:pPr lvl="1"/>
            <a:r>
              <a:rPr lang="fr-FR" dirty="0"/>
              <a:t>Organisation fonctionnelle</a:t>
            </a:r>
          </a:p>
          <a:p>
            <a:r>
              <a:rPr lang="fr-FR" dirty="0"/>
              <a:t>Projets retenus</a:t>
            </a:r>
          </a:p>
          <a:p>
            <a:pPr lvl="1"/>
            <a:r>
              <a:rPr lang="fr-FR" dirty="0"/>
              <a:t>Anis</a:t>
            </a:r>
          </a:p>
          <a:p>
            <a:pPr lvl="1"/>
            <a:r>
              <a:rPr lang="fr-FR" dirty="0"/>
              <a:t>AéroNet</a:t>
            </a:r>
          </a:p>
          <a:p>
            <a:r>
              <a:rPr lang="fr-FR" dirty="0"/>
              <a:t>POS Applicatif</a:t>
            </a:r>
          </a:p>
          <a:p>
            <a:r>
              <a:rPr lang="fr-FR" dirty="0"/>
              <a:t>Infrastructure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8617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Présentation Aero-Breizh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8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métier et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1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45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géographique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04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fonctionnelle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06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Projets retenus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3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Anis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430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3F3F3F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47</Words>
  <Application>Microsoft Office PowerPoint</Application>
  <PresentationFormat>Grand écran</PresentationFormat>
  <Paragraphs>29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NFE210 AERO-BREIZH</vt:lpstr>
      <vt:lpstr>Sommaire</vt:lpstr>
      <vt:lpstr>Présentation Aero-Breizh</vt:lpstr>
      <vt:lpstr>Analyse métier et fonctionnelle</vt:lpstr>
      <vt:lpstr>Organisation</vt:lpstr>
      <vt:lpstr>Organisation géographique </vt:lpstr>
      <vt:lpstr>Organisation fonctionnelle </vt:lpstr>
      <vt:lpstr>Projets retenus</vt:lpstr>
      <vt:lpstr>Anis</vt:lpstr>
      <vt:lpstr>AéroNet</vt:lpstr>
      <vt:lpstr>POS Applicatif</vt:lpstr>
      <vt:lpstr>Infrastructure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NFE210 AERO-BREIZH</dc:title>
  <dc:creator>Manuel Pires</dc:creator>
  <cp:lastModifiedBy>Manuel Pires</cp:lastModifiedBy>
  <cp:revision>3</cp:revision>
  <dcterms:created xsi:type="dcterms:W3CDTF">2018-05-05T19:27:15Z</dcterms:created>
  <dcterms:modified xsi:type="dcterms:W3CDTF">2018-05-05T19:49:11Z</dcterms:modified>
</cp:coreProperties>
</file>