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2" r:id="rId4"/>
    <p:sldId id="271" r:id="rId5"/>
    <p:sldId id="265" r:id="rId6"/>
    <p:sldId id="259" r:id="rId7"/>
    <p:sldId id="260" r:id="rId8"/>
    <p:sldId id="261" r:id="rId9"/>
    <p:sldId id="273" r:id="rId10"/>
    <p:sldId id="266" r:id="rId11"/>
    <p:sldId id="262" r:id="rId12"/>
    <p:sldId id="263" r:id="rId13"/>
    <p:sldId id="268" r:id="rId14"/>
    <p:sldId id="274" r:id="rId15"/>
    <p:sldId id="267" r:id="rId16"/>
    <p:sldId id="275" r:id="rId17"/>
    <p:sldId id="276" r:id="rId18"/>
    <p:sldId id="277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B256A708-5AC1-45D6-99D2-370CDDEC9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1D25BC3-EB04-4D9A-B084-403A0CC00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F10B-49A3-47F0-97A4-40CFA1E6A290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92170BA-C24F-4AFE-85EC-1881500368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2592474-78D3-41D7-8930-C77C2E1AD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DE72-356E-496A-B89F-FB250E84DF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7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08/06/2018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A352-7D6F-42CE-8661-E5131235BF66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A2-D041-4336-AA3E-BC558500F365}" type="datetime1">
              <a:rPr lang="en-GB" smtClean="0"/>
              <a:t>08/06/2018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0E5-BE83-4864-8C9B-04EDD65BD4B6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189-42AE-47A2-8621-C858C528542C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222-6505-498B-99E2-E23C861EC4B0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C3F6-E6AE-4AD4-868E-81687961A7A0}" type="datetime1">
              <a:rPr lang="en-GB" smtClean="0"/>
              <a:t>08/06/2018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F273-67B7-4E62-828A-6B2245ABCEF1}" type="datetime1">
              <a:rPr lang="en-GB" smtClean="0"/>
              <a:t>08/06/2018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116-B39F-46A2-B198-7692611A70E3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1EB-9754-4FD9-834F-05FAC21D9E74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ACD9-42AD-489F-A028-44BF51632F48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9AB-4BBE-421E-96D8-F77383334567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7FD6-8831-454A-BA17-78599D9F40E4}" type="datetime1">
              <a:rPr lang="en-GB" smtClean="0"/>
              <a:t>08/06/2018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740-8C1B-44B0-90A3-F61A245B4357}" type="datetime1">
              <a:rPr lang="en-GB" smtClean="0"/>
              <a:t>08/06/2018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B09-C69F-4882-BD36-28B0274D6B54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ED70-E428-4A78-B9C5-CE51938ABDD2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FBE-FB91-4AAD-8303-18D4EF660008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7ACC-1AC7-45B5-B082-BCD311BAA20D}" type="datetime1">
              <a:rPr lang="en-GB" smtClean="0"/>
              <a:t>08/06/2018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8A53F-BA63-449F-B271-6EFE62D8B86B}" type="datetime1">
              <a:rPr lang="en-GB" smtClean="0"/>
              <a:t>08/06/2018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xmlns="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xmlns="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xmlns="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:a16="http://schemas.microsoft.com/office/drawing/2014/main" xmlns="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 </a:t>
            </a:r>
            <a:r>
              <a:rPr lang="fr-FR" b="1" dirty="0" smtClean="0"/>
              <a:t>Actuel</a:t>
            </a:r>
            <a:endParaRPr lang="fr-FR" b="1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</a:t>
            </a:r>
            <a:r>
              <a:rPr lang="fr-FR" b="1" dirty="0" smtClean="0"/>
              <a:t>: POS </a:t>
            </a:r>
            <a:r>
              <a:rPr lang="fr-FR" b="1" dirty="0"/>
              <a:t>applicatif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89BB3FE-3B4D-4510-9CC2-33C0DE2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11</a:t>
            </a:fld>
            <a:endParaRPr lang="en-GB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092" y="1017589"/>
            <a:ext cx="7862360" cy="57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4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</a:t>
            </a:r>
            <a:r>
              <a:rPr lang="fr-FR" b="1" dirty="0" smtClean="0"/>
              <a:t>: Cartographie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3816142-F8D7-41CF-BB49-A6A61EF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12</a:t>
            </a:fld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25" y="723124"/>
            <a:ext cx="7822160" cy="613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SI Actuel </a:t>
            </a:r>
            <a:r>
              <a:rPr lang="fr-FR" b="1" dirty="0" smtClean="0"/>
              <a:t>: Infrastructure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7D5C1C-5A21-484C-8DEB-9155EEC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13</a:t>
            </a:fld>
            <a:endParaRPr lang="en-GB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12" y="912734"/>
            <a:ext cx="5897722" cy="589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SI de demain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7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Vue globale des projets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 err="1"/>
              <a:t>AéroNet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Projet de migration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5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32F79F5-69CB-48A3-80A7-00B8504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Sommaire : Partie 1 &amp; 2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</a:t>
            </a:r>
            <a:r>
              <a:rPr lang="fr-FR" dirty="0" smtClean="0"/>
              <a:t>fonctionnelle</a:t>
            </a:r>
          </a:p>
          <a:p>
            <a:pPr lvl="1"/>
            <a:r>
              <a:rPr lang="fr-FR" dirty="0"/>
              <a:t>Projection organisation cible</a:t>
            </a:r>
            <a:endParaRPr lang="fr-FR" dirty="0"/>
          </a:p>
          <a:p>
            <a:r>
              <a:rPr lang="fr-FR" dirty="0"/>
              <a:t>SI </a:t>
            </a:r>
            <a:r>
              <a:rPr lang="fr-FR" dirty="0" smtClean="0"/>
              <a:t>Actuel</a:t>
            </a:r>
          </a:p>
          <a:p>
            <a:pPr lvl="1"/>
            <a:r>
              <a:rPr lang="fr-FR" dirty="0" smtClean="0"/>
              <a:t>POS applicatif</a:t>
            </a:r>
          </a:p>
          <a:p>
            <a:pPr lvl="1"/>
            <a:r>
              <a:rPr lang="fr-FR" dirty="0" smtClean="0"/>
              <a:t>Cartographie</a:t>
            </a:r>
          </a:p>
          <a:p>
            <a:pPr lvl="1"/>
            <a:r>
              <a:rPr lang="fr-FR" dirty="0" smtClean="0"/>
              <a:t>Infrastructure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xmlns="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A8BF67F-C94A-420D-AF29-DFD155B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 smtClean="0"/>
              <a:t>Sommaire : Partie 3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>
            <a:normAutofit/>
          </a:bodyPr>
          <a:lstStyle/>
          <a:p>
            <a:r>
              <a:rPr lang="fr-FR" dirty="0" smtClean="0"/>
              <a:t>SI de demain</a:t>
            </a:r>
            <a:endParaRPr lang="fr-FR" dirty="0"/>
          </a:p>
          <a:p>
            <a:pPr lvl="1"/>
            <a:r>
              <a:rPr lang="fr-FR" dirty="0"/>
              <a:t>Vue </a:t>
            </a:r>
            <a:r>
              <a:rPr lang="fr-FR" dirty="0" smtClean="0"/>
              <a:t>globale des projets</a:t>
            </a:r>
            <a:endParaRPr lang="fr-FR" dirty="0"/>
          </a:p>
          <a:p>
            <a:pPr lvl="1"/>
            <a:r>
              <a:rPr lang="fr-FR" dirty="0"/>
              <a:t>AéroNet</a:t>
            </a:r>
          </a:p>
          <a:p>
            <a:pPr lvl="1"/>
            <a:r>
              <a:rPr lang="fr-FR" dirty="0" smtClean="0"/>
              <a:t>O3</a:t>
            </a:r>
          </a:p>
          <a:p>
            <a:r>
              <a:rPr lang="fr-FR" dirty="0" smtClean="0"/>
              <a:t>Projet de migration</a:t>
            </a:r>
            <a:endParaRPr lang="fr-FR" dirty="0"/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1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Présentation Aero-Breizh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4E1680A2-0040-4531-B209-0BA9D4ED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5" y="1406199"/>
            <a:ext cx="8962085" cy="491078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4</a:t>
            </a:fld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F50E693-45C7-48F5-B970-80C6CA5F4C6F}"/>
              </a:ext>
            </a:extLst>
          </p:cNvPr>
          <p:cNvSpPr txBox="1"/>
          <p:nvPr/>
        </p:nvSpPr>
        <p:spPr>
          <a:xfrm>
            <a:off x="1393824" y="6324084"/>
            <a:ext cx="79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Généré avec </a:t>
            </a:r>
            <a:r>
              <a:rPr lang="fr-FR" sz="1100" dirty="0" err="1"/>
              <a:t>PlantUML</a:t>
            </a:r>
            <a:r>
              <a:rPr lang="fr-FR" sz="1100" dirty="0"/>
              <a:t> </a:t>
            </a:r>
            <a:r>
              <a:rPr lang="fr-FR" dirty="0"/>
              <a:t>  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xmlns="" id="{F2D8465B-37F3-4CAE-8C36-1348FAB0E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4845"/>
              </p:ext>
            </p:extLst>
          </p:nvPr>
        </p:nvGraphicFramePr>
        <p:xfrm>
          <a:off x="11063287" y="6508750"/>
          <a:ext cx="11287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4" imgW="1128600" imgH="349200" progId="Package">
                  <p:embed/>
                </p:oleObj>
              </mc:Choice>
              <mc:Fallback>
                <p:oleObj name="Packager Shell Object" showAsIcon="1" r:id="rId4" imgW="112860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3287" y="6508750"/>
                        <a:ext cx="1128713" cy="349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5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6B960F3-747A-4106-851F-9BDBDCE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6</a:t>
            </a:fld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26" y="1359225"/>
            <a:ext cx="6660092" cy="500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1395FBB-47FF-471B-A611-00E4D60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7</a:t>
            </a:fld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09" y="1511708"/>
            <a:ext cx="7709958" cy="469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2" y="1326419"/>
            <a:ext cx="7828492" cy="5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0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Projection organisation cible</a:t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9</a:t>
            </a:fld>
            <a:endParaRPr lang="en-GB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52" y="842960"/>
            <a:ext cx="6208240" cy="601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114</Words>
  <Application>Microsoft Office PowerPoint</Application>
  <PresentationFormat>Personnalisé</PresentationFormat>
  <Paragraphs>59</Paragraphs>
  <Slides>20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Ion</vt:lpstr>
      <vt:lpstr>Packager Shell Object</vt:lpstr>
      <vt:lpstr>NFE210 AERO-BREIZH</vt:lpstr>
      <vt:lpstr>Sommaire : Partie 1 &amp; 2</vt:lpstr>
      <vt:lpstr>Sommaire : Partie 3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Projection organisation cible  </vt:lpstr>
      <vt:lpstr>SI Actuel</vt:lpstr>
      <vt:lpstr>SI Actuel : POS applicatif </vt:lpstr>
      <vt:lpstr>SI Actuel : Cartographie</vt:lpstr>
      <vt:lpstr>SI Actuel : Infrastructure</vt:lpstr>
      <vt:lpstr>SI de demain</vt:lpstr>
      <vt:lpstr>Vue globale des projets</vt:lpstr>
      <vt:lpstr>AéroNet</vt:lpstr>
      <vt:lpstr>O3</vt:lpstr>
      <vt:lpstr>Projet de migration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32</cp:revision>
  <dcterms:created xsi:type="dcterms:W3CDTF">2018-05-05T19:27:15Z</dcterms:created>
  <dcterms:modified xsi:type="dcterms:W3CDTF">2018-06-08T12:37:53Z</dcterms:modified>
</cp:coreProperties>
</file>