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256A708-5AC1-45D6-99D2-370CDDEC9D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D25BC3-EB04-4D9A-B084-403A0CC000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FF10B-49A3-47F0-97A4-40CFA1E6A290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2170BA-C24F-4AFE-85EC-1881500368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592474-78D3-41D7-8930-C77C2E1AD0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1DE72-356E-496A-B89F-FB250E84DF9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753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2BD84-068F-4711-9548-95846F635E8F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742CE-BF56-404D-956D-45EAAB9E25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6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42CE-BF56-404D-956D-45EAAB9E25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8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A352-7D6F-42CE-8661-E5131235BF66}" type="datetime1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25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F7A2-D041-4336-AA3E-BC558500F365}" type="datetime1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E0E5-BE83-4864-8C9B-04EDD65BD4B6}" type="datetime1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189-42AE-47A2-8621-C858C528542C}" type="datetime1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2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C222-6505-498B-99E2-E23C861EC4B0}" type="datetime1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67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C3F6-E6AE-4AD4-868E-81687961A7A0}" type="datetime1">
              <a:rPr lang="en-GB" smtClean="0"/>
              <a:t>05/05/2018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8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F273-67B7-4E62-828A-6B2245ABCEF1}" type="datetime1">
              <a:rPr lang="en-GB" smtClean="0"/>
              <a:t>05/05/2018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4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A116-B39F-46A2-B198-7692611A70E3}" type="datetime1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611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C1EB-9754-4FD9-834F-05FAC21D9E74}" type="datetime1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ACD9-42AD-489F-A028-44BF51632F48}" type="datetime1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99AB-4BBE-421E-96D8-F77383334567}" type="datetime1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7FD6-8831-454A-BA17-78599D9F40E4}" type="datetime1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31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7740-8C1B-44B0-90A3-F61A245B4357}" type="datetime1">
              <a:rPr lang="en-GB" smtClean="0"/>
              <a:t>05/05/2018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1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B09-C69F-4882-BD36-28B0274D6B54}" type="datetime1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6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ED70-E428-4A78-B9C5-CE51938ABDD2}" type="datetime1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3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AFBE-FB91-4AAD-8303-18D4EF660008}" type="datetime1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88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7ACC-1AC7-45B5-B082-BCD311BAA20D}" type="datetime1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0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D8A53F-BA63-449F-B271-6EFE62D8B86B}" type="datetime1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B63D7-A8CB-4105-87F4-60707FA10D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549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F3F4807A-5068-4492-8025-D75F320E9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630182B0-3559-41D5-9EBC-0BD86BEDAD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D8B22DE2-C518-4F77-BE90-E1B6B1909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Image 3" descr="https://upload.wikimedia.org/wikipedia/commons/thumb/4/42/CNAM_Logo.svg/1000px-CNAM_Logo.svg.png">
            <a:extLst>
              <a:ext uri="{FF2B5EF4-FFF2-40B4-BE49-F238E27FC236}">
                <a16:creationId xmlns:a16="http://schemas.microsoft.com/office/drawing/2014/main" id="{8FC39933-9226-42C4-B02E-FEA6ABB585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2883712"/>
            <a:ext cx="5450557" cy="1090110"/>
          </a:xfrm>
          <a:prstGeom prst="rect">
            <a:avLst/>
          </a:prstGeom>
          <a:noFill/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2FC87B-FCE2-4FFF-A2F5-9E6D6B9E1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EBEBEB"/>
                </a:solidFill>
              </a:rPr>
              <a:t>NFE210</a:t>
            </a:r>
            <a:br>
              <a:rPr lang="en-GB" sz="4800" dirty="0">
                <a:solidFill>
                  <a:srgbClr val="EBEBEB"/>
                </a:solidFill>
              </a:rPr>
            </a:br>
            <a:r>
              <a:rPr lang="en-GB" sz="4800" dirty="0">
                <a:solidFill>
                  <a:srgbClr val="EBEBEB"/>
                </a:solidFill>
              </a:rPr>
              <a:t>AERO-BREIZH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E29A82-524E-415D-B019-5C448BF06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967" y="5389269"/>
            <a:ext cx="4158334" cy="1040114"/>
          </a:xfrm>
        </p:spPr>
        <p:txBody>
          <a:bodyPr>
            <a:normAutofit/>
          </a:bodyPr>
          <a:lstStyle/>
          <a:p>
            <a:pPr algn="r"/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Manuel Pires</a:t>
            </a:r>
          </a:p>
          <a:p>
            <a:pPr algn="r"/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Natachy Petrau</a:t>
            </a:r>
          </a:p>
        </p:txBody>
      </p:sp>
    </p:spTree>
    <p:extLst>
      <p:ext uri="{BB962C8B-B14F-4D97-AF65-F5344CB8AC3E}">
        <p14:creationId xmlns:p14="http://schemas.microsoft.com/office/powerpoint/2010/main" val="2633894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AéroNet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16142-F8D7-41CF-BB49-A6A61EF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49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POS Applicatif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8BFD3F-7C67-4120-B1D3-FF427EF4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8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Infrastructure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7D5C1C-5A21-484C-8DEB-9155EEC4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7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2F79F5-69CB-48A3-80A7-00B85042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0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Questions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3E8DA0E-BF57-4EE0-A458-09B3B4F2A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07" y="1243013"/>
            <a:ext cx="5237162" cy="5237162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A8BF67F-C94A-420D-AF29-DFD155B6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73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r>
              <a:rPr lang="fr-FR" dirty="0"/>
              <a:t>Présentation Aero-Breizh</a:t>
            </a:r>
          </a:p>
          <a:p>
            <a:r>
              <a:rPr lang="fr-FR" dirty="0"/>
              <a:t>Analyse métier et fonctionnelle</a:t>
            </a:r>
          </a:p>
          <a:p>
            <a:pPr lvl="1"/>
            <a:r>
              <a:rPr lang="fr-FR" dirty="0"/>
              <a:t>Organisation</a:t>
            </a:r>
          </a:p>
          <a:p>
            <a:pPr lvl="1"/>
            <a:r>
              <a:rPr lang="fr-FR" dirty="0"/>
              <a:t>Organisation géographique</a:t>
            </a:r>
          </a:p>
          <a:p>
            <a:pPr lvl="1"/>
            <a:r>
              <a:rPr lang="fr-FR" dirty="0"/>
              <a:t>Organisation fonctionnelle</a:t>
            </a:r>
          </a:p>
          <a:p>
            <a:r>
              <a:rPr lang="fr-FR" dirty="0"/>
              <a:t>Projets retenus</a:t>
            </a:r>
          </a:p>
          <a:p>
            <a:pPr lvl="1"/>
            <a:r>
              <a:rPr lang="fr-FR" dirty="0"/>
              <a:t>Anis</a:t>
            </a:r>
          </a:p>
          <a:p>
            <a:pPr lvl="1"/>
            <a:r>
              <a:rPr lang="fr-FR" dirty="0"/>
              <a:t>AéroNet</a:t>
            </a:r>
          </a:p>
          <a:p>
            <a:r>
              <a:rPr lang="fr-FR" dirty="0"/>
              <a:t>POS Applicatif</a:t>
            </a:r>
          </a:p>
          <a:p>
            <a:r>
              <a:rPr lang="fr-FR" dirty="0"/>
              <a:t>Infrastructure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Questions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A2632D-E28D-422C-9EC8-5D8134E8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617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Présentation Aero-Breizh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94B995-BFFF-4770-B3BD-922B2E99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Analyse métier et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6B960F3-747A-4106-851F-9BDBDCEC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15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7F6769-927A-43AA-A939-EF524156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5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 géographique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395FBB-47FF-471B-A611-00E4D605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04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Organisation fonctionnelle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9255AB-0EA8-4D12-8914-DA5EEBF5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6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3902C4-F6C7-436F-B4F3-5924B28A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Projets retenus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DA8C52-4803-48B8-9E38-1F7A36DEA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DD80EB-A190-4809-9CB4-45F4C059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03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7E298-DD99-424B-840E-4FAFBEED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pPr algn="ctr"/>
            <a:r>
              <a:rPr lang="fr-FR" b="1" dirty="0"/>
              <a:t>Anis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5BD2-9027-45FC-9136-D69CC970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875"/>
            <a:ext cx="9404723" cy="523782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9BB3FE-3B4D-4510-9CC2-33C0DE23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63D7-A8CB-4105-87F4-60707FA10D9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430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3F3F3F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60</Words>
  <Application>Microsoft Office PowerPoint</Application>
  <PresentationFormat>Grand écran</PresentationFormat>
  <Paragraphs>42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NFE210 AERO-BREIZH</vt:lpstr>
      <vt:lpstr>Sommaire</vt:lpstr>
      <vt:lpstr>Présentation Aero-Breizh</vt:lpstr>
      <vt:lpstr>Analyse métier et fonctionnelle</vt:lpstr>
      <vt:lpstr>Organisation</vt:lpstr>
      <vt:lpstr>Organisation géographique </vt:lpstr>
      <vt:lpstr>Organisation fonctionnelle </vt:lpstr>
      <vt:lpstr>Projets retenus</vt:lpstr>
      <vt:lpstr>Anis</vt:lpstr>
      <vt:lpstr>AéroNet</vt:lpstr>
      <vt:lpstr>POS Applicatif</vt:lpstr>
      <vt:lpstr>Infrastructure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NFE210 AERO-BREIZH</dc:title>
  <dc:creator>Manuel Pires</dc:creator>
  <cp:lastModifiedBy>Manuel Pires</cp:lastModifiedBy>
  <cp:revision>4</cp:revision>
  <dcterms:created xsi:type="dcterms:W3CDTF">2018-05-05T19:27:15Z</dcterms:created>
  <dcterms:modified xsi:type="dcterms:W3CDTF">2018-05-05T21:43:34Z</dcterms:modified>
</cp:coreProperties>
</file>