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2" r:id="rId4"/>
    <p:sldId id="271" r:id="rId5"/>
    <p:sldId id="265" r:id="rId6"/>
    <p:sldId id="259" r:id="rId7"/>
    <p:sldId id="260" r:id="rId8"/>
    <p:sldId id="261" r:id="rId9"/>
    <p:sldId id="273" r:id="rId10"/>
    <p:sldId id="266" r:id="rId11"/>
    <p:sldId id="262" r:id="rId12"/>
    <p:sldId id="263" r:id="rId13"/>
    <p:sldId id="268" r:id="rId14"/>
    <p:sldId id="274" r:id="rId15"/>
    <p:sldId id="267" r:id="rId16"/>
    <p:sldId id="279" r:id="rId17"/>
    <p:sldId id="280" r:id="rId18"/>
    <p:sldId id="275" r:id="rId19"/>
    <p:sldId id="276" r:id="rId20"/>
    <p:sldId id="278" r:id="rId21"/>
    <p:sldId id="277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96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256A708-5AC1-45D6-99D2-370CDDEC9D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D25BC3-EB04-4D9A-B084-403A0CC000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FF10B-49A3-47F0-97A4-40CFA1E6A290}" type="datetimeFigureOut">
              <a:rPr lang="en-GB" smtClean="0"/>
              <a:t>16/06/2018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170BA-C24F-4AFE-85EC-1881500368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592474-78D3-41D7-8930-C77C2E1AD0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DE72-356E-496A-B89F-FB250E84DF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75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BD84-068F-4711-9548-95846F635E8F}" type="datetimeFigureOut">
              <a:rPr lang="en-GB" smtClean="0"/>
              <a:t>16/06/2018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742CE-BF56-404D-956D-45EAAB9E25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A352-7D6F-42CE-8661-E5131235BF66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F7A2-D041-4336-AA3E-BC558500F365}" type="datetime1">
              <a:rPr lang="en-GB" smtClean="0"/>
              <a:t>16/06/2018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0E5-BE83-4864-8C9B-04EDD65BD4B6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189-42AE-47A2-8621-C858C528542C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C222-6505-498B-99E2-E23C861EC4B0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C3F6-E6AE-4AD4-868E-81687961A7A0}" type="datetime1">
              <a:rPr lang="en-GB" smtClean="0"/>
              <a:t>16/06/2018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F273-67B7-4E62-828A-6B2245ABCEF1}" type="datetime1">
              <a:rPr lang="en-GB" smtClean="0"/>
              <a:t>16/06/2018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4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A116-B39F-46A2-B198-7692611A70E3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1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1EB-9754-4FD9-834F-05FAC21D9E74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ACD9-42AD-489F-A028-44BF51632F48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9AB-4BBE-421E-96D8-F77383334567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7FD6-8831-454A-BA17-78599D9F40E4}" type="datetime1">
              <a:rPr lang="en-GB" smtClean="0"/>
              <a:t>16/06/2018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7740-8C1B-44B0-90A3-F61A245B4357}" type="datetime1">
              <a:rPr lang="en-GB" smtClean="0"/>
              <a:t>16/06/2018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B09-C69F-4882-BD36-28B0274D6B54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ED70-E428-4A78-B9C5-CE51938ABDD2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FBE-FB91-4AAD-8303-18D4EF660008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7ACC-1AC7-45B5-B082-BCD311BAA20D}" type="datetime1">
              <a:rPr lang="en-GB" smtClean="0"/>
              <a:t>16/06/2018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D8A53F-BA63-449F-B271-6EFE62D8B86B}" type="datetime1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4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 descr="https://upload.wikimedia.org/wikipedia/commons/thumb/4/42/CNAM_Logo.svg/1000px-CNAM_Logo.svg.png">
            <a:extLst>
              <a:ext uri="{FF2B5EF4-FFF2-40B4-BE49-F238E27FC236}">
                <a16:creationId xmlns:a16="http://schemas.microsoft.com/office/drawing/2014/main" id="{8FC39933-9226-42C4-B02E-FEA6ABB58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2883712"/>
            <a:ext cx="5450557" cy="1090110"/>
          </a:xfrm>
          <a:prstGeom prst="rect">
            <a:avLst/>
          </a:prstGeom>
          <a:noFill/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2FC87B-FCE2-4FFF-A2F5-9E6D6B9E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NFE210</a:t>
            </a:r>
            <a:br>
              <a:rPr lang="en-GB" sz="4800" dirty="0">
                <a:solidFill>
                  <a:srgbClr val="EBEBEB"/>
                </a:solidFill>
              </a:rPr>
            </a:br>
            <a:r>
              <a:rPr lang="en-GB" sz="4800" dirty="0">
                <a:solidFill>
                  <a:srgbClr val="EBEBEB"/>
                </a:solidFill>
              </a:rPr>
              <a:t>AERO-BREIZH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E29A82-524E-415D-B019-5C448BF0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5389269"/>
            <a:ext cx="4158334" cy="1040114"/>
          </a:xfrm>
        </p:spPr>
        <p:txBody>
          <a:bodyPr>
            <a:normAutofit/>
          </a:bodyPr>
          <a:lstStyle/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Manuel Pires</a:t>
            </a:r>
          </a:p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Natachy Petrau</a:t>
            </a:r>
          </a:p>
        </p:txBody>
      </p:sp>
    </p:spTree>
    <p:extLst>
      <p:ext uri="{BB962C8B-B14F-4D97-AF65-F5344CB8AC3E}">
        <p14:creationId xmlns:p14="http://schemas.microsoft.com/office/powerpoint/2010/main" val="263389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SI Actuel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10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03601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: POS applicatif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9BB3FE-3B4D-4510-9CC2-33C0DE2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11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092" y="1017589"/>
            <a:ext cx="7862360" cy="57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056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: Cartographie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16142-F8D7-41CF-BB49-A6A61EF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12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25" y="723124"/>
            <a:ext cx="7822160" cy="613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4986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: Infrastructure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D5C1C-5A21-484C-8DEB-9155EEC4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13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12" y="912734"/>
            <a:ext cx="5897722" cy="589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17266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SI de demain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14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7932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Vue globale des projets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15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1543990"/>
            <a:ext cx="5511460" cy="4381698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3"/>
          <a:srcRect b="19234"/>
          <a:stretch/>
        </p:blipFill>
        <p:spPr>
          <a:xfrm>
            <a:off x="6227951" y="1543990"/>
            <a:ext cx="5456048" cy="41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624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Vue globale des projets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16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8" name="Image 7"/>
          <p:cNvPicPr/>
          <p:nvPr/>
        </p:nvPicPr>
        <p:blipFill rotWithShape="1">
          <a:blip r:embed="rId2"/>
          <a:srcRect b="21596"/>
          <a:stretch/>
        </p:blipFill>
        <p:spPr>
          <a:xfrm>
            <a:off x="6180667" y="1503361"/>
            <a:ext cx="4910668" cy="4233336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3"/>
          <a:srcRect b="19048"/>
          <a:stretch/>
        </p:blipFill>
        <p:spPr>
          <a:xfrm>
            <a:off x="939800" y="1503361"/>
            <a:ext cx="4905374" cy="43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3340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Vue globale des projets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17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10" name="Espace réservé du contenu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643" y="960438"/>
            <a:ext cx="6880224" cy="56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673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POS Applicatif Cible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18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011" y="712788"/>
            <a:ext cx="7116922" cy="61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Cartographie Cible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19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74" y="777346"/>
            <a:ext cx="6899596" cy="60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Sommaire : Partie 1 &amp;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>
            <a:normAutofit/>
          </a:bodyPr>
          <a:lstStyle/>
          <a:p>
            <a:r>
              <a:rPr lang="fr-FR" dirty="0"/>
              <a:t>Présentation Aero-Breizh</a:t>
            </a:r>
          </a:p>
          <a:p>
            <a:r>
              <a:rPr lang="fr-FR" dirty="0"/>
              <a:t>Analyse métier et fonctionnelle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Organisation géographique</a:t>
            </a:r>
          </a:p>
          <a:p>
            <a:pPr lvl="1"/>
            <a:r>
              <a:rPr lang="fr-FR" dirty="0"/>
              <a:t>Organisation fonctionnelle</a:t>
            </a:r>
          </a:p>
          <a:p>
            <a:pPr lvl="1"/>
            <a:r>
              <a:rPr lang="fr-FR" dirty="0"/>
              <a:t>Projection organisation cible</a:t>
            </a:r>
          </a:p>
          <a:p>
            <a:r>
              <a:rPr lang="fr-FR" dirty="0"/>
              <a:t>SI Actuel</a:t>
            </a:r>
          </a:p>
          <a:p>
            <a:pPr lvl="1"/>
            <a:r>
              <a:rPr lang="fr-FR" dirty="0"/>
              <a:t>POS applicatif</a:t>
            </a:r>
          </a:p>
          <a:p>
            <a:pPr lvl="1"/>
            <a:r>
              <a:rPr lang="fr-FR" dirty="0"/>
              <a:t>Cartographie</a:t>
            </a:r>
          </a:p>
          <a:p>
            <a:pPr lvl="1"/>
            <a:r>
              <a:rPr lang="fr-FR" dirty="0"/>
              <a:t>Infrastructure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17863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Infrastructure Cible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20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293" y="641878"/>
            <a:ext cx="6338358" cy="62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17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3922"/>
            <a:ext cx="4732867" cy="790156"/>
          </a:xfrm>
        </p:spPr>
        <p:txBody>
          <a:bodyPr/>
          <a:lstStyle/>
          <a:p>
            <a:pPr algn="ctr"/>
            <a:r>
              <a:rPr lang="fr-FR" b="1" dirty="0"/>
              <a:t>Projet de migration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21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574" y="0"/>
            <a:ext cx="5762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r>
              <a:rPr lang="fr-FR" sz="2800" b="1" dirty="0"/>
              <a:t>Pourquoi urbaniser le SI ?</a:t>
            </a:r>
          </a:p>
          <a:p>
            <a:pPr lvl="1"/>
            <a:r>
              <a:rPr lang="fr-FR" dirty="0"/>
              <a:t>Mieux répondre aux exigences du marché</a:t>
            </a:r>
          </a:p>
          <a:p>
            <a:pPr lvl="1"/>
            <a:r>
              <a:rPr lang="fr-FR" dirty="0"/>
              <a:t>Optimiser le bénéfice du SI</a:t>
            </a:r>
          </a:p>
          <a:p>
            <a:pPr lvl="1"/>
            <a:r>
              <a:rPr lang="fr-FR" dirty="0"/>
              <a:t>Améliorer la fluidité des processus d’Aero-Breizh</a:t>
            </a:r>
          </a:p>
          <a:p>
            <a:pPr lvl="1"/>
            <a:r>
              <a:rPr lang="fr-FR" dirty="0"/>
              <a:t>Satisfaction des clients avec les nouvelles fonctionnalités fournies</a:t>
            </a:r>
          </a:p>
          <a:p>
            <a:pPr lvl="1"/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2F79F5-69CB-48A3-80A7-00B8504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22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904482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Questions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E8DA0E-BF57-4EE0-A458-09B3B4F2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7" y="1243013"/>
            <a:ext cx="5237162" cy="523716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8BF67F-C94A-420D-AF29-DFD155B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23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737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Sommaire : Partie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>
            <a:normAutofit/>
          </a:bodyPr>
          <a:lstStyle/>
          <a:p>
            <a:r>
              <a:rPr lang="fr-FR" dirty="0"/>
              <a:t>SI de demain</a:t>
            </a:r>
          </a:p>
          <a:p>
            <a:pPr lvl="1"/>
            <a:r>
              <a:rPr lang="fr-FR" dirty="0"/>
              <a:t>Vue globale des projets</a:t>
            </a:r>
          </a:p>
          <a:p>
            <a:pPr lvl="1"/>
            <a:r>
              <a:rPr lang="fr-FR" dirty="0"/>
              <a:t>AéroNet</a:t>
            </a:r>
          </a:p>
          <a:p>
            <a:pPr lvl="1"/>
            <a:r>
              <a:rPr lang="fr-FR" dirty="0"/>
              <a:t>O3</a:t>
            </a:r>
          </a:p>
          <a:p>
            <a:r>
              <a:rPr lang="fr-FR" dirty="0"/>
              <a:t>Projet de migration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3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14299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Présentation Aero-Breizh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E1680A2-0040-4531-B209-0BA9D4ED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5" y="1406199"/>
            <a:ext cx="8962085" cy="491078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4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0E693-45C7-48F5-B970-80C6CA5F4C6F}"/>
              </a:ext>
            </a:extLst>
          </p:cNvPr>
          <p:cNvSpPr txBox="1"/>
          <p:nvPr/>
        </p:nvSpPr>
        <p:spPr>
          <a:xfrm>
            <a:off x="1393824" y="6324084"/>
            <a:ext cx="79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Généré avec </a:t>
            </a:r>
            <a:r>
              <a:rPr lang="fr-FR" sz="1100" dirty="0" err="1"/>
              <a:t>PlantUML</a:t>
            </a:r>
            <a:r>
              <a:rPr lang="fr-FR" sz="1100" dirty="0"/>
              <a:t> </a:t>
            </a:r>
            <a:r>
              <a:rPr lang="fr-FR" dirty="0"/>
              <a:t>  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F2D8465B-37F3-4CAE-8C36-1348FAB0E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4845"/>
              </p:ext>
            </p:extLst>
          </p:nvPr>
        </p:nvGraphicFramePr>
        <p:xfrm>
          <a:off x="11063287" y="6508750"/>
          <a:ext cx="1128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Packager Shell Object" showAsIcon="1" r:id="rId4" imgW="1128600" imgH="349200" progId="Package">
                  <p:embed/>
                </p:oleObj>
              </mc:Choice>
              <mc:Fallback>
                <p:oleObj name="Packager Shell Object" showAsIcon="1" r:id="rId4" imgW="1128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3287" y="6508750"/>
                        <a:ext cx="1128713" cy="349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5560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métier et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B960F3-747A-4106-851F-9BDBDCE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5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15176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6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26" y="1359225"/>
            <a:ext cx="6660092" cy="500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45682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géographique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395FBB-47FF-471B-A611-00E4D605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7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09" y="1511708"/>
            <a:ext cx="7709958" cy="469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04040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fonctionnelle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8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2" y="1326419"/>
            <a:ext cx="7828492" cy="5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617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8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Projection organisation cible</a:t>
            </a:r>
            <a:br>
              <a:rPr lang="fr-FR" b="1" dirty="0"/>
            </a:b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9</a:t>
            </a:fld>
            <a:r>
              <a:rPr lang="en-GB" sz="1200" dirty="0">
                <a:solidFill>
                  <a:prstClr val="white">
                    <a:tint val="75000"/>
                  </a:prstClr>
                </a:solidFill>
              </a:rPr>
              <a:t>/23</a:t>
            </a:r>
            <a:endParaRPr lang="en-GB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52" y="842960"/>
            <a:ext cx="6208240" cy="601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51514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3F3F3F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160</Words>
  <Application>Microsoft Office PowerPoint</Application>
  <PresentationFormat>Grand écran</PresentationFormat>
  <Paragraphs>70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Packager Shell Object</vt:lpstr>
      <vt:lpstr>NFE210 AERO-BREIZH</vt:lpstr>
      <vt:lpstr>Sommaire : Partie 1 &amp; 2</vt:lpstr>
      <vt:lpstr>Sommaire : Partie 3</vt:lpstr>
      <vt:lpstr>Présentation Aero-Breizh</vt:lpstr>
      <vt:lpstr>Analyse métier et fonctionnelle</vt:lpstr>
      <vt:lpstr>Organisation</vt:lpstr>
      <vt:lpstr>Organisation géographique </vt:lpstr>
      <vt:lpstr>Organisation fonctionnelle </vt:lpstr>
      <vt:lpstr>Projection organisation cible  </vt:lpstr>
      <vt:lpstr>SI Actuel</vt:lpstr>
      <vt:lpstr>SI Actuel : POS applicatif </vt:lpstr>
      <vt:lpstr>SI Actuel : Cartographie</vt:lpstr>
      <vt:lpstr>SI Actuel : Infrastructure</vt:lpstr>
      <vt:lpstr>SI de demain</vt:lpstr>
      <vt:lpstr>Vue globale des projets</vt:lpstr>
      <vt:lpstr>Vue globale des projets</vt:lpstr>
      <vt:lpstr>Vue globale des projets</vt:lpstr>
      <vt:lpstr>POS Applicatif Cible</vt:lpstr>
      <vt:lpstr>Cartographie Cible</vt:lpstr>
      <vt:lpstr>Infrastructure Cible</vt:lpstr>
      <vt:lpstr>Projet de migration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NFE210 AERO-BREIZH</dc:title>
  <dc:creator>Manuel Pires</dc:creator>
  <cp:lastModifiedBy>Manuel Pires</cp:lastModifiedBy>
  <cp:revision>42</cp:revision>
  <dcterms:created xsi:type="dcterms:W3CDTF">2018-05-05T19:27:15Z</dcterms:created>
  <dcterms:modified xsi:type="dcterms:W3CDTF">2018-06-16T09:00:43Z</dcterms:modified>
</cp:coreProperties>
</file>