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</p:sldMasterIdLst>
  <p:notesMasterIdLst>
    <p:notesMasterId r:id="rId4"/>
  </p:notesMasterIdLst>
  <p:handoutMasterIdLst>
    <p:handoutMasterId r:id="rId5"/>
  </p:handout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100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A85C9F-FCD6-4993-9528-4311BF84B060}" type="doc">
      <dgm:prSet loTypeId="urn:microsoft.com/office/officeart/2005/8/layout/chevron1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B1508C4-962A-456C-9EFB-7744E7A6850E}">
      <dgm:prSet phldrT="[Text]"/>
      <dgm:spPr>
        <a:solidFill>
          <a:srgbClr val="92D050"/>
        </a:solidFill>
      </dgm:spPr>
      <dgm:t>
        <a:bodyPr/>
        <a:lstStyle/>
        <a:p>
          <a:pPr algn="ctr" defTabSz="914400">
            <a:buNone/>
          </a:pPr>
          <a:r>
            <a:rPr lang="es-ES" sz="1800" b="0" i="0" noProof="1" smtClean="0">
              <a:latin typeface="+mn-lt"/>
              <a:ea typeface="+mn-ea"/>
              <a:cs typeface="+mn-cs"/>
            </a:rPr>
            <a:t>Usuario Radiocut</a:t>
          </a:r>
          <a:endParaRPr lang="es-ES" sz="1800" b="0" i="0" noProof="1">
            <a:latin typeface="+mn-lt"/>
            <a:ea typeface="+mn-ea"/>
            <a:cs typeface="+mn-cs"/>
          </a:endParaRPr>
        </a:p>
      </dgm:t>
    </dgm:pt>
    <dgm:pt modelId="{2228883B-4DCC-4D74-AFD0-B6D0AFC41D97}" type="parTrans" cxnId="{9D92BF6C-C70E-4372-9CE8-102B09C068E5}">
      <dgm:prSet/>
      <dgm:spPr/>
      <dgm:t>
        <a:bodyPr/>
        <a:lstStyle/>
        <a:p>
          <a:endParaRPr lang="en-US"/>
        </a:p>
      </dgm:t>
    </dgm:pt>
    <dgm:pt modelId="{0DD5DE82-B95D-4528-A702-A258F5E2C4C0}" type="sibTrans" cxnId="{9D92BF6C-C70E-4372-9CE8-102B09C068E5}">
      <dgm:prSet/>
      <dgm:spPr/>
      <dgm:t>
        <a:bodyPr/>
        <a:lstStyle/>
        <a:p>
          <a:endParaRPr lang="en-US"/>
        </a:p>
      </dgm:t>
    </dgm:pt>
    <dgm:pt modelId="{C439EFA3-ACE9-4C38-B298-4238E6E66A25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algn="ctr" defTabSz="914400">
            <a:buNone/>
          </a:pPr>
          <a:r>
            <a:rPr lang="es-ES" sz="1800" b="0" i="0" noProof="1" smtClean="0">
              <a:latin typeface="+mn-lt"/>
              <a:ea typeface="+mn-ea"/>
              <a:cs typeface="+mn-cs"/>
            </a:rPr>
            <a:t>Recorte</a:t>
          </a:r>
          <a:endParaRPr lang="es-ES" sz="1800" b="0" i="0" noProof="1">
            <a:latin typeface="+mn-lt"/>
            <a:ea typeface="+mn-ea"/>
            <a:cs typeface="+mn-cs"/>
          </a:endParaRPr>
        </a:p>
      </dgm:t>
    </dgm:pt>
    <dgm:pt modelId="{B2A4E454-63C8-4F5E-9A0E-B5946C12C4D5}" type="parTrans" cxnId="{E5C3E95D-1AA4-4834-866B-0747BAC89A42}">
      <dgm:prSet/>
      <dgm:spPr/>
      <dgm:t>
        <a:bodyPr/>
        <a:lstStyle/>
        <a:p>
          <a:endParaRPr lang="en-US"/>
        </a:p>
      </dgm:t>
    </dgm:pt>
    <dgm:pt modelId="{4ED2BF27-E356-4271-BA0C-541D11CE4E57}" type="sibTrans" cxnId="{E5C3E95D-1AA4-4834-866B-0747BAC89A42}">
      <dgm:prSet/>
      <dgm:spPr/>
      <dgm:t>
        <a:bodyPr/>
        <a:lstStyle/>
        <a:p>
          <a:endParaRPr lang="en-US"/>
        </a:p>
      </dgm:t>
    </dgm:pt>
    <dgm:pt modelId="{77BA099B-FABA-4EDB-8759-5E2C45E01008}">
      <dgm:prSet phldrT="[Text]"/>
      <dgm:spPr/>
      <dgm:t>
        <a:bodyPr/>
        <a:lstStyle/>
        <a:p>
          <a:pPr algn="ctr" defTabSz="914400">
            <a:buNone/>
          </a:pPr>
          <a:r>
            <a:rPr lang="es-ES" sz="1800" b="0" i="0" noProof="1" smtClean="0">
              <a:latin typeface="+mn-lt"/>
              <a:ea typeface="+mn-ea"/>
              <a:cs typeface="+mn-cs"/>
            </a:rPr>
            <a:t>Show/programa radio</a:t>
          </a:r>
          <a:endParaRPr lang="es-ES" sz="1800" b="0" i="0" noProof="1">
            <a:latin typeface="+mn-lt"/>
            <a:ea typeface="+mn-ea"/>
            <a:cs typeface="+mn-cs"/>
          </a:endParaRPr>
        </a:p>
      </dgm:t>
    </dgm:pt>
    <dgm:pt modelId="{4C46E7D0-91BB-4252-A54B-DE010D9F9F06}" type="parTrans" cxnId="{AC839F40-C05E-41CD-9415-03F68BE022EB}">
      <dgm:prSet/>
      <dgm:spPr/>
      <dgm:t>
        <a:bodyPr/>
        <a:lstStyle/>
        <a:p>
          <a:endParaRPr lang="en-US"/>
        </a:p>
      </dgm:t>
    </dgm:pt>
    <dgm:pt modelId="{EE4C2868-C8D1-438D-84C2-1764E0A268CC}" type="sibTrans" cxnId="{AC839F40-C05E-41CD-9415-03F68BE022EB}">
      <dgm:prSet/>
      <dgm:spPr/>
      <dgm:t>
        <a:bodyPr/>
        <a:lstStyle/>
        <a:p>
          <a:endParaRPr lang="en-US"/>
        </a:p>
      </dgm:t>
    </dgm:pt>
    <dgm:pt modelId="{3E3F6060-A228-4E87-9101-6047E5636415}" type="pres">
      <dgm:prSet presAssocID="{0FA85C9F-FCD6-4993-9528-4311BF84B06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E21728B-5EAF-435A-87F8-105D56974B34}" type="pres">
      <dgm:prSet presAssocID="{AB1508C4-962A-456C-9EFB-7744E7A6850E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A0C77AB-1CAA-47BC-BD20-34E38CAC7A2D}" type="pres">
      <dgm:prSet presAssocID="{0DD5DE82-B95D-4528-A702-A258F5E2C4C0}" presName="parTxOnlySpace" presStyleCnt="0"/>
      <dgm:spPr/>
    </dgm:pt>
    <dgm:pt modelId="{DC27A618-0568-4785-B4A0-15675AD1F77F}" type="pres">
      <dgm:prSet presAssocID="{C439EFA3-ACE9-4C38-B298-4238E6E66A25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6635671-1432-42D4-BF7D-40FC56E7B3B0}" type="pres">
      <dgm:prSet presAssocID="{4ED2BF27-E356-4271-BA0C-541D11CE4E57}" presName="parTxOnlySpace" presStyleCnt="0"/>
      <dgm:spPr/>
    </dgm:pt>
    <dgm:pt modelId="{6A5D5CF2-7E89-455F-A0E4-CE25EC42C32E}" type="pres">
      <dgm:prSet presAssocID="{77BA099B-FABA-4EDB-8759-5E2C45E0100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5C3E95D-1AA4-4834-866B-0747BAC89A42}" srcId="{0FA85C9F-FCD6-4993-9528-4311BF84B060}" destId="{C439EFA3-ACE9-4C38-B298-4238E6E66A25}" srcOrd="1" destOrd="0" parTransId="{B2A4E454-63C8-4F5E-9A0E-B5946C12C4D5}" sibTransId="{4ED2BF27-E356-4271-BA0C-541D11CE4E57}"/>
    <dgm:cxn modelId="{AC839F40-C05E-41CD-9415-03F68BE022EB}" srcId="{0FA85C9F-FCD6-4993-9528-4311BF84B060}" destId="{77BA099B-FABA-4EDB-8759-5E2C45E01008}" srcOrd="2" destOrd="0" parTransId="{4C46E7D0-91BB-4252-A54B-DE010D9F9F06}" sibTransId="{EE4C2868-C8D1-438D-84C2-1764E0A268CC}"/>
    <dgm:cxn modelId="{54643D8C-0062-41DB-B663-DE4D90FE167D}" type="presOf" srcId="{77BA099B-FABA-4EDB-8759-5E2C45E01008}" destId="{6A5D5CF2-7E89-455F-A0E4-CE25EC42C32E}" srcOrd="0" destOrd="0" presId="urn:microsoft.com/office/officeart/2005/8/layout/chevron1"/>
    <dgm:cxn modelId="{650F233D-B8E2-44DF-B370-EF92E4C6802D}" type="presOf" srcId="{AB1508C4-962A-456C-9EFB-7744E7A6850E}" destId="{AE21728B-5EAF-435A-87F8-105D56974B34}" srcOrd="0" destOrd="0" presId="urn:microsoft.com/office/officeart/2005/8/layout/chevron1"/>
    <dgm:cxn modelId="{E9877FBF-5BFD-403C-B07C-F0D74A6BD106}" type="presOf" srcId="{0FA85C9F-FCD6-4993-9528-4311BF84B060}" destId="{3E3F6060-A228-4E87-9101-6047E5636415}" srcOrd="0" destOrd="0" presId="urn:microsoft.com/office/officeart/2005/8/layout/chevron1"/>
    <dgm:cxn modelId="{4DF44731-6297-442E-81A4-84D2FCD8545A}" type="presOf" srcId="{C439EFA3-ACE9-4C38-B298-4238E6E66A25}" destId="{DC27A618-0568-4785-B4A0-15675AD1F77F}" srcOrd="0" destOrd="0" presId="urn:microsoft.com/office/officeart/2005/8/layout/chevron1"/>
    <dgm:cxn modelId="{9D92BF6C-C70E-4372-9CE8-102B09C068E5}" srcId="{0FA85C9F-FCD6-4993-9528-4311BF84B060}" destId="{AB1508C4-962A-456C-9EFB-7744E7A6850E}" srcOrd="0" destOrd="0" parTransId="{2228883B-4DCC-4D74-AFD0-B6D0AFC41D97}" sibTransId="{0DD5DE82-B95D-4528-A702-A258F5E2C4C0}"/>
    <dgm:cxn modelId="{9B591B0C-504E-4B7B-A130-CDB9F45EA641}" type="presParOf" srcId="{3E3F6060-A228-4E87-9101-6047E5636415}" destId="{AE21728B-5EAF-435A-87F8-105D56974B34}" srcOrd="0" destOrd="0" presId="urn:microsoft.com/office/officeart/2005/8/layout/chevron1"/>
    <dgm:cxn modelId="{7D2817FD-0AA1-4B01-AF04-871DD040017F}" type="presParOf" srcId="{3E3F6060-A228-4E87-9101-6047E5636415}" destId="{FA0C77AB-1CAA-47BC-BD20-34E38CAC7A2D}" srcOrd="1" destOrd="0" presId="urn:microsoft.com/office/officeart/2005/8/layout/chevron1"/>
    <dgm:cxn modelId="{3B0E3C2C-E46E-4DC2-9557-81452F7E99CD}" type="presParOf" srcId="{3E3F6060-A228-4E87-9101-6047E5636415}" destId="{DC27A618-0568-4785-B4A0-15675AD1F77F}" srcOrd="2" destOrd="0" presId="urn:microsoft.com/office/officeart/2005/8/layout/chevron1"/>
    <dgm:cxn modelId="{6EC72EE2-B84C-469F-A8E2-47FE96A7A6BE}" type="presParOf" srcId="{3E3F6060-A228-4E87-9101-6047E5636415}" destId="{E6635671-1432-42D4-BF7D-40FC56E7B3B0}" srcOrd="3" destOrd="0" presId="urn:microsoft.com/office/officeart/2005/8/layout/chevron1"/>
    <dgm:cxn modelId="{0E7DC5FE-151F-4F70-A872-C1B344292C8F}" type="presParOf" srcId="{3E3F6060-A228-4E87-9101-6047E5636415}" destId="{6A5D5CF2-7E89-455F-A0E4-CE25EC42C32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1728B-5EAF-435A-87F8-105D56974B34}">
      <dsp:nvSpPr>
        <dsp:cNvPr id="0" name=""/>
        <dsp:cNvSpPr/>
      </dsp:nvSpPr>
      <dsp:spPr>
        <a:xfrm>
          <a:off x="3081" y="551303"/>
          <a:ext cx="3754147" cy="1501659"/>
        </a:xfrm>
        <a:prstGeom prst="chevron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0" i="0" kern="1200" noProof="1" smtClean="0">
              <a:latin typeface="+mn-lt"/>
              <a:ea typeface="+mn-ea"/>
              <a:cs typeface="+mn-cs"/>
            </a:rPr>
            <a:t>Usuario Radiocut</a:t>
          </a:r>
          <a:endParaRPr lang="es-ES" sz="2400" b="0" i="0" kern="1200" noProof="1">
            <a:latin typeface="+mn-lt"/>
            <a:ea typeface="+mn-ea"/>
            <a:cs typeface="+mn-cs"/>
          </a:endParaRPr>
        </a:p>
      </dsp:txBody>
      <dsp:txXfrm>
        <a:off x="753911" y="551303"/>
        <a:ext cx="2252488" cy="1501659"/>
      </dsp:txXfrm>
    </dsp:sp>
    <dsp:sp modelId="{DC27A618-0568-4785-B4A0-15675AD1F77F}">
      <dsp:nvSpPr>
        <dsp:cNvPr id="0" name=""/>
        <dsp:cNvSpPr/>
      </dsp:nvSpPr>
      <dsp:spPr>
        <a:xfrm>
          <a:off x="3381814" y="551303"/>
          <a:ext cx="3754147" cy="1501659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0" i="0" kern="1200" noProof="1" smtClean="0">
              <a:latin typeface="+mn-lt"/>
              <a:ea typeface="+mn-ea"/>
              <a:cs typeface="+mn-cs"/>
            </a:rPr>
            <a:t>Recorte</a:t>
          </a:r>
          <a:endParaRPr lang="es-ES" sz="2400" b="0" i="0" kern="1200" noProof="1">
            <a:latin typeface="+mn-lt"/>
            <a:ea typeface="+mn-ea"/>
            <a:cs typeface="+mn-cs"/>
          </a:endParaRPr>
        </a:p>
      </dsp:txBody>
      <dsp:txXfrm>
        <a:off x="4132644" y="551303"/>
        <a:ext cx="2252488" cy="1501659"/>
      </dsp:txXfrm>
    </dsp:sp>
    <dsp:sp modelId="{6A5D5CF2-7E89-455F-A0E4-CE25EC42C32E}">
      <dsp:nvSpPr>
        <dsp:cNvPr id="0" name=""/>
        <dsp:cNvSpPr/>
      </dsp:nvSpPr>
      <dsp:spPr>
        <a:xfrm>
          <a:off x="6760547" y="551303"/>
          <a:ext cx="3754147" cy="1501659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0" i="0" kern="1200" noProof="1" smtClean="0">
              <a:latin typeface="+mn-lt"/>
              <a:ea typeface="+mn-ea"/>
              <a:cs typeface="+mn-cs"/>
            </a:rPr>
            <a:t>Show/programa radio</a:t>
          </a:r>
          <a:endParaRPr lang="es-ES" sz="2400" b="0" i="0" kern="1200" noProof="1">
            <a:latin typeface="+mn-lt"/>
            <a:ea typeface="+mn-ea"/>
            <a:cs typeface="+mn-cs"/>
          </a:endParaRPr>
        </a:p>
      </dsp:txBody>
      <dsp:txXfrm>
        <a:off x="7511377" y="551303"/>
        <a:ext cx="2252488" cy="1501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ACF7C-7294-4E84-A925-7276A86EB2C9}" type="datetimeFigureOut">
              <a:rPr lang="es-ES"/>
              <a:t>16/12/2017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4CD9-4CE2-4E83-8137-D0C5AC1970F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213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ECB3C-A007-49FF-BDDA-56443C398E16}" type="datetimeFigureOut">
              <a:rPr lang="es-ES"/>
              <a:t>16/12/2017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3235D-6603-4F32-8645-42F908939C8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794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s-ES"/>
              <a:t>16/12/2017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s-ES"/>
              <a:t>16/12/2017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s-ES"/>
              <a:t>16/12/2017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s-ES"/>
              <a:t>16/12/2017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s-ES"/>
              <a:t>16/12/2017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s-ES"/>
              <a:t>16/12/2017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s-ES"/>
              <a:t>16/12/2017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‹Nº›</a:t>
            </a:fld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s-ES"/>
              <a:t>16/12/2017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‹Nº›</a:t>
            </a:fld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s-ES"/>
              <a:t>16/12/2017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s-ES"/>
              <a:t>16/12/2017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s-ES"/>
              <a:t>16/12/2017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s-ES"/>
              <a:t>16/12/2017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33251" y="269880"/>
            <a:ext cx="10160727" cy="422452"/>
          </a:xfrm>
        </p:spPr>
        <p:txBody>
          <a:bodyPr>
            <a:noAutofit/>
          </a:bodyPr>
          <a:lstStyle/>
          <a:p>
            <a:r>
              <a:rPr lang="es-ES" sz="3200" noProof="1" smtClean="0">
                <a:solidFill>
                  <a:schemeClr val="tx1">
                    <a:lumMod val="95000"/>
                  </a:schemeClr>
                </a:solidFill>
              </a:rPr>
              <a:t>Mapa usuario-show radio emisora RADIOCUT</a:t>
            </a:r>
            <a:endParaRPr lang="es-ES" sz="3200" noProof="1">
              <a:solidFill>
                <a:schemeClr val="tx1">
                  <a:lumMod val="95000"/>
                </a:schemeClr>
              </a:solidFill>
            </a:endParaRPr>
          </a:p>
        </p:txBody>
      </p:sp>
      <p:graphicFrame>
        <p:nvGraphicFramePr>
          <p:cNvPr id="7" name="Content Placeholder 4" descr="Proceso de imágenes destacadas ascendente" title="Smart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645932"/>
              </p:ext>
            </p:extLst>
          </p:nvPr>
        </p:nvGraphicFramePr>
        <p:xfrm>
          <a:off x="1162595" y="269880"/>
          <a:ext cx="10517776" cy="2604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lecha abajo 1"/>
          <p:cNvSpPr/>
          <p:nvPr/>
        </p:nvSpPr>
        <p:spPr>
          <a:xfrm>
            <a:off x="1827172" y="2490970"/>
            <a:ext cx="1432560" cy="248598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 abajo 8"/>
          <p:cNvSpPr/>
          <p:nvPr/>
        </p:nvSpPr>
        <p:spPr>
          <a:xfrm>
            <a:off x="5568863" y="2438717"/>
            <a:ext cx="1432560" cy="282157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Elipse 11"/>
          <p:cNvSpPr/>
          <p:nvPr/>
        </p:nvSpPr>
        <p:spPr>
          <a:xfrm>
            <a:off x="0" y="4976950"/>
            <a:ext cx="1668923" cy="61395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Facebook</a:t>
            </a:r>
            <a:endParaRPr lang="es-AR" sz="1200" dirty="0"/>
          </a:p>
        </p:txBody>
      </p:sp>
      <p:sp>
        <p:nvSpPr>
          <p:cNvPr id="14" name="Elipse 13"/>
          <p:cNvSpPr/>
          <p:nvPr/>
        </p:nvSpPr>
        <p:spPr>
          <a:xfrm>
            <a:off x="718517" y="5408024"/>
            <a:ext cx="1668923" cy="613952"/>
          </a:xfrm>
          <a:prstGeom prst="ellipse">
            <a:avLst/>
          </a:prstGeom>
          <a:solidFill>
            <a:srgbClr val="00206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Twitter</a:t>
            </a:r>
            <a:endParaRPr lang="es-AR" sz="1200" dirty="0"/>
          </a:p>
        </p:txBody>
      </p:sp>
      <p:sp>
        <p:nvSpPr>
          <p:cNvPr id="15" name="Elipse 14"/>
          <p:cNvSpPr/>
          <p:nvPr/>
        </p:nvSpPr>
        <p:spPr>
          <a:xfrm>
            <a:off x="1827172" y="5639118"/>
            <a:ext cx="1668923" cy="61395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err="1" smtClean="0"/>
              <a:t>Whatsapp</a:t>
            </a:r>
            <a:endParaRPr lang="es-AR" sz="1200" dirty="0"/>
          </a:p>
        </p:txBody>
      </p:sp>
      <p:sp>
        <p:nvSpPr>
          <p:cNvPr id="4" name="Elipse 3"/>
          <p:cNvSpPr/>
          <p:nvPr/>
        </p:nvSpPr>
        <p:spPr>
          <a:xfrm>
            <a:off x="1435012" y="4852851"/>
            <a:ext cx="1749058" cy="86214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Grupos</a:t>
            </a:r>
            <a:endParaRPr lang="es-AR" dirty="0"/>
          </a:p>
        </p:txBody>
      </p:sp>
      <p:sp>
        <p:nvSpPr>
          <p:cNvPr id="16" name="Elipse 15"/>
          <p:cNvSpPr/>
          <p:nvPr/>
        </p:nvSpPr>
        <p:spPr>
          <a:xfrm>
            <a:off x="3184070" y="4976949"/>
            <a:ext cx="1218113" cy="5666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100" dirty="0" smtClean="0"/>
              <a:t>Contactos</a:t>
            </a:r>
            <a:endParaRPr lang="es-AR" sz="1100" dirty="0"/>
          </a:p>
        </p:txBody>
      </p:sp>
      <p:sp>
        <p:nvSpPr>
          <p:cNvPr id="17" name="Elipse 16"/>
          <p:cNvSpPr/>
          <p:nvPr/>
        </p:nvSpPr>
        <p:spPr>
          <a:xfrm>
            <a:off x="5748394" y="5341165"/>
            <a:ext cx="2250773" cy="86214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Comentarios</a:t>
            </a:r>
            <a:endParaRPr lang="es-AR" dirty="0"/>
          </a:p>
        </p:txBody>
      </p:sp>
      <p:sp>
        <p:nvSpPr>
          <p:cNvPr id="18" name="Elipse 17"/>
          <p:cNvSpPr/>
          <p:nvPr/>
        </p:nvSpPr>
        <p:spPr>
          <a:xfrm>
            <a:off x="4560119" y="5367291"/>
            <a:ext cx="1669236" cy="75515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Reseñas</a:t>
            </a:r>
            <a:endParaRPr lang="es-AR" dirty="0"/>
          </a:p>
        </p:txBody>
      </p:sp>
      <p:sp>
        <p:nvSpPr>
          <p:cNvPr id="19" name="Elipse 18"/>
          <p:cNvSpPr/>
          <p:nvPr/>
        </p:nvSpPr>
        <p:spPr>
          <a:xfrm>
            <a:off x="5471047" y="6021976"/>
            <a:ext cx="1822332" cy="63432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Like</a:t>
            </a:r>
            <a:r>
              <a:rPr lang="es-AR" dirty="0" smtClean="0"/>
              <a:t>(s)</a:t>
            </a:r>
            <a:endParaRPr lang="es-AR" dirty="0"/>
          </a:p>
        </p:txBody>
      </p:sp>
      <p:sp>
        <p:nvSpPr>
          <p:cNvPr id="20" name="Rectángulo redondeado 19"/>
          <p:cNvSpPr/>
          <p:nvPr/>
        </p:nvSpPr>
        <p:spPr>
          <a:xfrm>
            <a:off x="3763489" y="2610485"/>
            <a:ext cx="1278774" cy="57499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Internet</a:t>
            </a:r>
            <a:endParaRPr lang="es-AR" sz="12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3762796" y="3299149"/>
            <a:ext cx="1278774" cy="57499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App</a:t>
            </a:r>
            <a:endParaRPr lang="es-AR" sz="1200" dirty="0"/>
          </a:p>
        </p:txBody>
      </p:sp>
      <p:sp>
        <p:nvSpPr>
          <p:cNvPr id="22" name="Flecha curvada hacia la derecha 21"/>
          <p:cNvSpPr/>
          <p:nvPr/>
        </p:nvSpPr>
        <p:spPr>
          <a:xfrm rot="19656885">
            <a:off x="3123604" y="2095285"/>
            <a:ext cx="602262" cy="903418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23" name="Flecha curvada hacia la derecha 22"/>
          <p:cNvSpPr/>
          <p:nvPr/>
        </p:nvSpPr>
        <p:spPr>
          <a:xfrm rot="19656885">
            <a:off x="2722645" y="2119673"/>
            <a:ext cx="707743" cy="1668563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2671296" y="2076830"/>
            <a:ext cx="824799" cy="318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sz="1400" dirty="0" smtClean="0"/>
              <a:t>UTILIZA</a:t>
            </a:r>
            <a:endParaRPr lang="es-AR" sz="1400" dirty="0"/>
          </a:p>
        </p:txBody>
      </p:sp>
      <p:sp>
        <p:nvSpPr>
          <p:cNvPr id="25" name="Flecha curvada hacia la derecha 24"/>
          <p:cNvSpPr/>
          <p:nvPr/>
        </p:nvSpPr>
        <p:spPr>
          <a:xfrm rot="12467972">
            <a:off x="5394522" y="2119673"/>
            <a:ext cx="707743" cy="1668563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26" name="Flecha curvada hacia la derecha 25"/>
          <p:cNvSpPr/>
          <p:nvPr/>
        </p:nvSpPr>
        <p:spPr>
          <a:xfrm rot="13362831">
            <a:off x="5212483" y="2213769"/>
            <a:ext cx="602262" cy="903418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5342766" y="2523031"/>
            <a:ext cx="923571" cy="5232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sz="1400" dirty="0" smtClean="0"/>
              <a:t>EDITA Y ESCUCHA</a:t>
            </a:r>
            <a:endParaRPr lang="es-AR" sz="1400" dirty="0"/>
          </a:p>
        </p:txBody>
      </p:sp>
      <p:sp>
        <p:nvSpPr>
          <p:cNvPr id="28" name="Flecha izquierda y derecha 27"/>
          <p:cNvSpPr/>
          <p:nvPr/>
        </p:nvSpPr>
        <p:spPr>
          <a:xfrm>
            <a:off x="3473918" y="5457483"/>
            <a:ext cx="1278774" cy="977222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Flecha curvada hacia la derecha 28"/>
          <p:cNvSpPr/>
          <p:nvPr/>
        </p:nvSpPr>
        <p:spPr>
          <a:xfrm rot="19656885">
            <a:off x="6778583" y="2063277"/>
            <a:ext cx="707743" cy="1228237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30" name="Rectángulo redondeado 29"/>
          <p:cNvSpPr/>
          <p:nvPr/>
        </p:nvSpPr>
        <p:spPr>
          <a:xfrm>
            <a:off x="7711026" y="2658290"/>
            <a:ext cx="1278774" cy="57499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INFORMATIVO</a:t>
            </a:r>
            <a:endParaRPr lang="es-AR" sz="1200" dirty="0"/>
          </a:p>
        </p:txBody>
      </p:sp>
      <p:sp>
        <p:nvSpPr>
          <p:cNvPr id="31" name="Rectángulo redondeado 30"/>
          <p:cNvSpPr/>
          <p:nvPr/>
        </p:nvSpPr>
        <p:spPr>
          <a:xfrm>
            <a:off x="7564973" y="3362258"/>
            <a:ext cx="1570879" cy="57499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ENTRETENIMIENTO</a:t>
            </a:r>
            <a:endParaRPr lang="es-AR" sz="1200" dirty="0"/>
          </a:p>
        </p:txBody>
      </p:sp>
      <p:sp>
        <p:nvSpPr>
          <p:cNvPr id="32" name="Flecha curvada hacia la derecha 31"/>
          <p:cNvSpPr/>
          <p:nvPr/>
        </p:nvSpPr>
        <p:spPr>
          <a:xfrm rot="19656885">
            <a:off x="6469026" y="2138989"/>
            <a:ext cx="771423" cy="1821236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33" name="Flecha curvada hacia la izquierda 32"/>
          <p:cNvSpPr/>
          <p:nvPr/>
        </p:nvSpPr>
        <p:spPr>
          <a:xfrm rot="1509446">
            <a:off x="9418615" y="2158780"/>
            <a:ext cx="639442" cy="1202002"/>
          </a:xfrm>
          <a:prstGeom prst="curvedLef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34" name="Flecha curvada hacia la izquierda 33"/>
          <p:cNvSpPr/>
          <p:nvPr/>
        </p:nvSpPr>
        <p:spPr>
          <a:xfrm rot="1509446">
            <a:off x="9662569" y="2108385"/>
            <a:ext cx="1042445" cy="2112134"/>
          </a:xfrm>
          <a:prstGeom prst="curvedLef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35" name="Elipse 34"/>
          <p:cNvSpPr/>
          <p:nvPr/>
        </p:nvSpPr>
        <p:spPr>
          <a:xfrm>
            <a:off x="8127757" y="4810270"/>
            <a:ext cx="1457802" cy="514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Hechos</a:t>
            </a:r>
            <a:endParaRPr lang="es-AR" sz="1200" dirty="0"/>
          </a:p>
        </p:txBody>
      </p:sp>
      <p:sp>
        <p:nvSpPr>
          <p:cNvPr id="36" name="Elipse 35"/>
          <p:cNvSpPr/>
          <p:nvPr/>
        </p:nvSpPr>
        <p:spPr>
          <a:xfrm>
            <a:off x="9100856" y="4967161"/>
            <a:ext cx="1457802" cy="514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Noticias Interés </a:t>
            </a:r>
            <a:r>
              <a:rPr lang="es-AR" sz="1200" dirty="0" err="1" smtClean="0"/>
              <a:t>Gral</a:t>
            </a:r>
            <a:endParaRPr lang="es-AR" sz="1200" dirty="0"/>
          </a:p>
        </p:txBody>
      </p:sp>
      <p:sp>
        <p:nvSpPr>
          <p:cNvPr id="37" name="Elipse 36"/>
          <p:cNvSpPr/>
          <p:nvPr/>
        </p:nvSpPr>
        <p:spPr>
          <a:xfrm>
            <a:off x="8276514" y="5286420"/>
            <a:ext cx="1457802" cy="514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Clima</a:t>
            </a:r>
            <a:endParaRPr lang="es-AR" sz="1200" dirty="0"/>
          </a:p>
        </p:txBody>
      </p:sp>
      <p:sp>
        <p:nvSpPr>
          <p:cNvPr id="38" name="Elipse 37"/>
          <p:cNvSpPr/>
          <p:nvPr/>
        </p:nvSpPr>
        <p:spPr>
          <a:xfrm>
            <a:off x="9193453" y="4537418"/>
            <a:ext cx="1457802" cy="514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Deportes</a:t>
            </a:r>
            <a:endParaRPr lang="es-AR" sz="1200" dirty="0"/>
          </a:p>
        </p:txBody>
      </p:sp>
      <p:sp>
        <p:nvSpPr>
          <p:cNvPr id="39" name="Elipse 38"/>
          <p:cNvSpPr/>
          <p:nvPr/>
        </p:nvSpPr>
        <p:spPr>
          <a:xfrm>
            <a:off x="8168103" y="4352469"/>
            <a:ext cx="1457802" cy="514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Política</a:t>
            </a:r>
            <a:endParaRPr lang="es-AR" sz="1200" dirty="0"/>
          </a:p>
        </p:txBody>
      </p:sp>
      <p:sp>
        <p:nvSpPr>
          <p:cNvPr id="40" name="Elipse 39"/>
          <p:cNvSpPr/>
          <p:nvPr/>
        </p:nvSpPr>
        <p:spPr>
          <a:xfrm>
            <a:off x="9454890" y="5340342"/>
            <a:ext cx="1457802" cy="514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Economía</a:t>
            </a:r>
            <a:endParaRPr lang="es-AR" sz="1200" dirty="0"/>
          </a:p>
        </p:txBody>
      </p:sp>
      <p:sp>
        <p:nvSpPr>
          <p:cNvPr id="46" name="Flecha curvada hacia la izquierda 45"/>
          <p:cNvSpPr/>
          <p:nvPr/>
        </p:nvSpPr>
        <p:spPr>
          <a:xfrm rot="21116213">
            <a:off x="9120977" y="2692621"/>
            <a:ext cx="1131503" cy="1950185"/>
          </a:xfrm>
          <a:prstGeom prst="curvedLeftArrow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47" name="Elipse 46"/>
          <p:cNvSpPr/>
          <p:nvPr/>
        </p:nvSpPr>
        <p:spPr>
          <a:xfrm>
            <a:off x="10256076" y="5902630"/>
            <a:ext cx="1457802" cy="5144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Farándula</a:t>
            </a:r>
            <a:endParaRPr lang="es-AR" sz="1200" dirty="0"/>
          </a:p>
        </p:txBody>
      </p:sp>
      <p:sp>
        <p:nvSpPr>
          <p:cNvPr id="48" name="Elipse 47"/>
          <p:cNvSpPr/>
          <p:nvPr/>
        </p:nvSpPr>
        <p:spPr>
          <a:xfrm>
            <a:off x="9355067" y="6275811"/>
            <a:ext cx="1457802" cy="5144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err="1" smtClean="0"/>
              <a:t>Opniones</a:t>
            </a:r>
            <a:endParaRPr lang="es-AR" sz="1200" dirty="0"/>
          </a:p>
        </p:txBody>
      </p:sp>
      <p:sp>
        <p:nvSpPr>
          <p:cNvPr id="49" name="Elipse 48"/>
          <p:cNvSpPr/>
          <p:nvPr/>
        </p:nvSpPr>
        <p:spPr>
          <a:xfrm>
            <a:off x="8371955" y="5995850"/>
            <a:ext cx="1457802" cy="5144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Reseñas</a:t>
            </a:r>
            <a:endParaRPr lang="es-AR" sz="1200" dirty="0"/>
          </a:p>
        </p:txBody>
      </p:sp>
      <p:sp>
        <p:nvSpPr>
          <p:cNvPr id="50" name="Flecha curvada hacia la derecha 49"/>
          <p:cNvSpPr/>
          <p:nvPr/>
        </p:nvSpPr>
        <p:spPr>
          <a:xfrm rot="19713999">
            <a:off x="7649594" y="3924066"/>
            <a:ext cx="1299646" cy="3194024"/>
          </a:xfrm>
          <a:prstGeom prst="curvedRightArrow">
            <a:avLst>
              <a:gd name="adj1" fmla="val 25000"/>
              <a:gd name="adj2" fmla="val 23374"/>
              <a:gd name="adj3" fmla="val 25000"/>
            </a:avLst>
          </a:prstGeom>
          <a:solidFill>
            <a:schemeClr val="accent6">
              <a:lumMod val="40000"/>
              <a:lumOff val="60000"/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38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Light">
  <a:themeElements>
    <a:clrScheme name="Process01_16x9">
      <a:dk1>
        <a:sysClr val="windowText" lastClr="000000"/>
      </a:dk1>
      <a:lt1>
        <a:sysClr val="window" lastClr="FFFFFF"/>
      </a:lt1>
      <a:dk2>
        <a:srgbClr val="444444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Process01_16x9">
      <a:dk1>
        <a:sysClr val="windowText" lastClr="000000"/>
      </a:dk1>
      <a:lt1>
        <a:sysClr val="window" lastClr="FFFFFF"/>
      </a:lt1>
      <a:dk2>
        <a:srgbClr val="444444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rocess01_16x9">
      <a:dk1>
        <a:sysClr val="windowText" lastClr="000000"/>
      </a:dk1>
      <a:lt1>
        <a:sysClr val="window" lastClr="FFFFFF"/>
      </a:lt1>
      <a:dk2>
        <a:srgbClr val="444444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8CEC6-B3DD-4F85-873A-A3E5AB5E01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Proceso de imágenes destacadas ascendente de SmartArt (varios colores sobre gris), pantalla panorámica</Template>
  <TotalTime>0</TotalTime>
  <Words>38</Words>
  <Application>Microsoft Office PowerPoint</Application>
  <PresentationFormat>Panorámica</PresentationFormat>
  <Paragraphs>27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Candara</vt:lpstr>
      <vt:lpstr>Wingdings 2</vt:lpstr>
      <vt:lpstr>OfficeLight</vt:lpstr>
      <vt:lpstr>Mapa usuario-show radio emisora RADIOCUT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2017-12-16T18:47:52Z</dcterms:created>
  <dcterms:modified xsi:type="dcterms:W3CDTF">2017-12-16T19:32:19Z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TC028889169991</vt:lpwstr>
  </property>
</Properties>
</file>