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EF4A-0BE6-8416-A724-1599A28C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45504-687E-6070-4D47-40882A72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631AB-0906-11B3-BEDC-B9D0FBA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AC2CD-44D2-DC50-1BE5-4BFF959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A7062-4370-DCD8-49C1-4D5EC6D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77BF-1B3C-A1CF-BDB2-F8DDC5DE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2B87B-AC08-8A76-2A09-1E92BBC1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4640-3334-A789-49A3-DB49E95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CE846-5416-2D24-D11B-2A66324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E2378-DA40-5F57-9B04-90287CFC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3C859-B5D4-42DA-E5FB-540B799F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128DC-A728-EAF2-D06C-120FF8FC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AD3D-27D2-DEB8-4998-302FE808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4287C-6A98-D544-B969-EB20E811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20189-DC6B-9FD9-9F69-BA1665C8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0B08-710F-97F7-A064-AF64753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E2C9-1215-40E9-6619-5B82B117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69BEF-292A-AB83-2399-6C74AC5C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4B4F8-AD98-68C6-AE80-7A4311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6A2BB-D954-31F9-1E4A-D256F209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8405-EA55-8A24-1CCE-C383831F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E5317-208C-4E00-85DF-06258A14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C2FD-1CF2-C160-A4D7-44DD7BC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3D191-5ADD-2220-8FD9-8483F4D8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994B7-171B-6EE5-2F7F-E3DA666E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D6C2-1898-47F1-4E00-142D7E07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FE35-4439-4C92-6B0A-DA0A915C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5C9CD-EE2E-6449-B455-FB11F848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072A0-D3B0-8964-8A86-62E80D7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4D2B7-2FED-790C-DEE0-65E59A0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64550-57B5-DDC4-2A40-75B7BC6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D776-EBCB-894A-AED7-91207F9C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E924A-DF78-45B2-1522-C16A72C2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281C4-1651-7EC3-003B-E6C5CCA7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6015-A260-BF92-FB6F-859AF388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727A0-7E92-D215-08ED-A6E186154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943B3-B2AC-2386-EF63-CA947F6C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E8815-A70E-B675-F983-EF7D0A84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53AA5-83D0-0D37-6E7E-77570AFB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FA3BE-C466-66BA-B060-E3EC601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5C015-F57F-B3F8-EBDA-104D10EC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C68197-340B-97D0-7A8C-61EEB1B7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DFAE0-FD27-223A-21B3-AB1E0DC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26768-1D99-7E74-4CB0-92B617F0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EF881-6112-6F3E-F287-5D4146A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CC09D-896E-3085-ED55-D49CE625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2352-3E44-09FC-B9D1-256085AE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08781-4CC4-7BAC-AD33-41EC8192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86849-C616-CD8C-3825-66C746D9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6A8BC-C9D7-DC06-4229-821FFE67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232D2-C51B-DAE0-6AA4-70CB4F5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D91C0-ECE5-554B-942D-5D546519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4D85-A155-B56C-88A3-FC4FC9C8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F8924-81C8-02C0-63A7-ECB46639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C725D-5EDC-1C6D-ECC3-E401D561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B1948-15AB-971F-3D53-21111677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A7128-2F91-D133-2BE8-8FD6BB80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1B6D9-8F3C-57F2-3CAB-605C381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E40D1-D990-8203-841A-4B06CFB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5BBE5-684A-13B1-7351-C3520867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99491-97CA-0FB9-E383-1A52D2C1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23DE-B96B-4C0D-89C0-F712EC14E198}" type="datetimeFigureOut">
              <a:rPr lang="zh-CN" altLang="en-US" smtClean="0"/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5569-D244-7A8A-1B68-4755AE93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3A55C-AFF3-D41A-A5D9-E1CB07E1C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A695B4-8EF4-5027-2FDE-C0E01F73552D}"/>
              </a:ext>
            </a:extLst>
          </p:cNvPr>
          <p:cNvGrpSpPr/>
          <p:nvPr/>
        </p:nvGrpSpPr>
        <p:grpSpPr>
          <a:xfrm>
            <a:off x="3869176" y="1010056"/>
            <a:ext cx="4453648" cy="4837888"/>
            <a:chOff x="3351869" y="318159"/>
            <a:chExt cx="4453648" cy="48378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A9702A-C06E-2647-7352-FAC3322EC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75" y="318159"/>
              <a:ext cx="3325238" cy="332523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BE51C3-B4D0-1E8D-F420-2B4825F22AB5}"/>
                </a:ext>
              </a:extLst>
            </p:cNvPr>
            <p:cNvSpPr/>
            <p:nvPr/>
          </p:nvSpPr>
          <p:spPr>
            <a:xfrm>
              <a:off x="3740462" y="3643397"/>
              <a:ext cx="3676460" cy="1465052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TJUMMG</a:t>
              </a:r>
            </a:p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天津大学多媒体组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D731BA-3C4E-A786-66BE-31DDABEB04A6}"/>
                </a:ext>
              </a:extLst>
            </p:cNvPr>
            <p:cNvSpPr/>
            <p:nvPr/>
          </p:nvSpPr>
          <p:spPr>
            <a:xfrm>
              <a:off x="7241312" y="318159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CAEFAEF-830C-109B-42A7-1055570402CD}"/>
                </a:ext>
              </a:extLst>
            </p:cNvPr>
            <p:cNvSpPr/>
            <p:nvPr/>
          </p:nvSpPr>
          <p:spPr>
            <a:xfrm>
              <a:off x="3351869" y="318159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403EDC-501A-0BC5-24A7-3666B185E7CE}"/>
                </a:ext>
              </a:extLst>
            </p:cNvPr>
            <p:cNvSpPr/>
            <p:nvPr/>
          </p:nvSpPr>
          <p:spPr>
            <a:xfrm>
              <a:off x="3916074" y="5108448"/>
              <a:ext cx="3325237" cy="47599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2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楷体</vt:lpstr>
      <vt:lpstr>微软雅黑</vt:lpstr>
      <vt:lpstr>Arial</vt:lpstr>
      <vt:lpstr>Tahoma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Ruiping Liu</dc:creator>
  <cp:lastModifiedBy>Ruiping Liu</cp:lastModifiedBy>
  <cp:revision>10</cp:revision>
  <dcterms:created xsi:type="dcterms:W3CDTF">2025-04-14T11:55:43Z</dcterms:created>
  <dcterms:modified xsi:type="dcterms:W3CDTF">2025-04-28T11:07:07Z</dcterms:modified>
</cp:coreProperties>
</file>