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C66C-F7D6-4D15-B064-0A946605B5F7}" type="datetimeFigureOut">
              <a:rPr lang="zh-CN" altLang="en-US" smtClean="0"/>
              <a:t>10月26日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67A5-6BB9-4DA8-9B63-97B33B36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5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C66C-F7D6-4D15-B064-0A946605B5F7}" type="datetimeFigureOut">
              <a:rPr lang="zh-CN" altLang="en-US" smtClean="0"/>
              <a:t>10月26日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67A5-6BB9-4DA8-9B63-97B33B36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8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C66C-F7D6-4D15-B064-0A946605B5F7}" type="datetimeFigureOut">
              <a:rPr lang="zh-CN" altLang="en-US" smtClean="0"/>
              <a:t>10月26日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67A5-6BB9-4DA8-9B63-97B33B36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8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C66C-F7D6-4D15-B064-0A946605B5F7}" type="datetimeFigureOut">
              <a:rPr lang="zh-CN" altLang="en-US" smtClean="0"/>
              <a:t>10月26日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67A5-6BB9-4DA8-9B63-97B33B36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39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C66C-F7D6-4D15-B064-0A946605B5F7}" type="datetimeFigureOut">
              <a:rPr lang="zh-CN" altLang="en-US" smtClean="0"/>
              <a:t>10月26日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67A5-6BB9-4DA8-9B63-97B33B36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C66C-F7D6-4D15-B064-0A946605B5F7}" type="datetimeFigureOut">
              <a:rPr lang="zh-CN" altLang="en-US" smtClean="0"/>
              <a:t>10月26日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67A5-6BB9-4DA8-9B63-97B33B36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7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C66C-F7D6-4D15-B064-0A946605B5F7}" type="datetimeFigureOut">
              <a:rPr lang="zh-CN" altLang="en-US" smtClean="0"/>
              <a:t>10月26日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67A5-6BB9-4DA8-9B63-97B33B36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1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C66C-F7D6-4D15-B064-0A946605B5F7}" type="datetimeFigureOut">
              <a:rPr lang="zh-CN" altLang="en-US" smtClean="0"/>
              <a:t>10月26日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67A5-6BB9-4DA8-9B63-97B33B36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C66C-F7D6-4D15-B064-0A946605B5F7}" type="datetimeFigureOut">
              <a:rPr lang="zh-CN" altLang="en-US" smtClean="0"/>
              <a:t>10月26日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67A5-6BB9-4DA8-9B63-97B33B36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4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C66C-F7D6-4D15-B064-0A946605B5F7}" type="datetimeFigureOut">
              <a:rPr lang="zh-CN" altLang="en-US" smtClean="0"/>
              <a:t>10月26日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67A5-6BB9-4DA8-9B63-97B33B36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9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C66C-F7D6-4D15-B064-0A946605B5F7}" type="datetimeFigureOut">
              <a:rPr lang="zh-CN" altLang="en-US" smtClean="0"/>
              <a:t>10月26日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67A5-6BB9-4DA8-9B63-97B33B36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6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FC66C-F7D6-4D15-B064-0A946605B5F7}" type="datetimeFigureOut">
              <a:rPr lang="zh-CN" altLang="en-US" smtClean="0"/>
              <a:t>10月26日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F67A5-6BB9-4DA8-9B63-97B33B36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8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Gemap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structure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0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1556"/>
            <a:ext cx="10515600" cy="5725407"/>
          </a:xfrm>
        </p:spPr>
        <p:txBody>
          <a:bodyPr/>
          <a:lstStyle/>
          <a:p>
            <a:r>
              <a:rPr lang="en-US" altLang="zh-CN" dirty="0" smtClean="0"/>
              <a:t>variation                                           </a:t>
            </a:r>
            <a:r>
              <a:rPr lang="en-US" altLang="zh-CN" dirty="0" err="1" smtClean="0"/>
              <a:t>varinfo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82" y="906726"/>
            <a:ext cx="4451447" cy="2039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07" y="906725"/>
            <a:ext cx="4011415" cy="28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5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 index of variation for </a:t>
            </a:r>
            <a:r>
              <a:rPr lang="en-US" altLang="zh-CN" dirty="0" err="1" smtClean="0"/>
              <a:t>gemap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7 tables(9 in the past): </a:t>
            </a:r>
            <a:r>
              <a:rPr lang="en-US" altLang="zh-CN" dirty="0" err="1" smtClean="0"/>
              <a:t>databaseindex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disseaseindex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geneindex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popindex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varindex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varindex_disease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varindex_gene</a:t>
            </a:r>
            <a:r>
              <a:rPr lang="en-US" altLang="zh-CN" dirty="0" smtClean="0"/>
              <a:t>, (</a:t>
            </a:r>
            <a:r>
              <a:rPr lang="en-US" altLang="zh-CN" dirty="0" err="1" smtClean="0"/>
              <a:t>deperated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varindex_database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varindex_pop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Varindex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Data extraction:</a:t>
            </a:r>
          </a:p>
          <a:p>
            <a:r>
              <a:rPr lang="en-US" altLang="zh-CN" dirty="0" smtClean="0"/>
              <a:t>Extract and 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eduplicate</a:t>
            </a:r>
            <a:r>
              <a:rPr lang="en-US" altLang="zh-CN" dirty="0" smtClean="0"/>
              <a:t> all variations’ position, allele, </a:t>
            </a:r>
            <a:r>
              <a:rPr lang="en-US" altLang="zh-CN" dirty="0" err="1" smtClean="0"/>
              <a:t>var_type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 annotation from all source. Mark all variations with related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name, population code, disease name and gene symbol.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15" y="3441596"/>
            <a:ext cx="3946735" cy="150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2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of query backend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41778" y="1825625"/>
            <a:ext cx="1557867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849513" y="1825625"/>
            <a:ext cx="0" cy="43513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右箭头 8"/>
          <p:cNvSpPr/>
          <p:nvPr/>
        </p:nvSpPr>
        <p:spPr>
          <a:xfrm>
            <a:off x="2878667" y="1825625"/>
            <a:ext cx="2190044" cy="1004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47733" y="1825625"/>
            <a:ext cx="6206067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 flipH="1">
            <a:off x="2878667" y="5172252"/>
            <a:ext cx="2190044" cy="1004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14" name="流程图: 决策 13"/>
          <p:cNvSpPr/>
          <p:nvPr/>
        </p:nvSpPr>
        <p:spPr>
          <a:xfrm>
            <a:off x="5147733" y="1825625"/>
            <a:ext cx="3612445" cy="142275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 is a gene/disease use </a:t>
            </a:r>
            <a:r>
              <a:rPr lang="en-US" altLang="zh-CN" dirty="0" err="1" smtClean="0"/>
              <a:t>geneindex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diseaseindex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242778" y="1952800"/>
            <a:ext cx="2111022" cy="1168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 the </a:t>
            </a:r>
            <a:r>
              <a:rPr lang="en-US" altLang="zh-CN" dirty="0" err="1" smtClean="0"/>
              <a:t>varindex</a:t>
            </a:r>
            <a:r>
              <a:rPr lang="en-US" altLang="zh-CN" dirty="0" smtClean="0"/>
              <a:t> with the special gene/disease and other </a:t>
            </a:r>
            <a:r>
              <a:rPr lang="en-US" altLang="zh-CN" dirty="0" err="1" smtClean="0"/>
              <a:t>args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4" idx="3"/>
            <a:endCxn id="15" idx="1"/>
          </p:cNvCxnSpPr>
          <p:nvPr/>
        </p:nvCxnSpPr>
        <p:spPr>
          <a:xfrm flipV="1">
            <a:off x="8760178" y="2537001"/>
            <a:ext cx="482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681156" y="2167668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53288" y="3712985"/>
            <a:ext cx="2201333" cy="699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 all fields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4" idx="2"/>
            <a:endCxn id="20" idx="0"/>
          </p:cNvCxnSpPr>
          <p:nvPr/>
        </p:nvCxnSpPr>
        <p:spPr>
          <a:xfrm flipH="1">
            <a:off x="6953955" y="3248378"/>
            <a:ext cx="1" cy="4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965244" y="3296015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25" name="菱形 24"/>
          <p:cNvSpPr/>
          <p:nvPr/>
        </p:nvSpPr>
        <p:spPr>
          <a:xfrm>
            <a:off x="9405055" y="3712985"/>
            <a:ext cx="1786468" cy="69991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Results?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endCxn id="25" idx="1"/>
          </p:cNvCxnSpPr>
          <p:nvPr/>
        </p:nvCxnSpPr>
        <p:spPr>
          <a:xfrm>
            <a:off x="8064498" y="4062940"/>
            <a:ext cx="13405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2"/>
            <a:endCxn id="25" idx="0"/>
          </p:cNvCxnSpPr>
          <p:nvPr/>
        </p:nvCxnSpPr>
        <p:spPr>
          <a:xfrm>
            <a:off x="10298289" y="3121201"/>
            <a:ext cx="0" cy="59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853286" y="4625687"/>
            <a:ext cx="2201333" cy="5983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 page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853286" y="5436790"/>
            <a:ext cx="2201333" cy="5983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Detail page</a:t>
            </a:r>
            <a:endParaRPr lang="zh-CN" altLang="en-US" dirty="0"/>
          </a:p>
        </p:txBody>
      </p:sp>
      <p:cxnSp>
        <p:nvCxnSpPr>
          <p:cNvPr id="35" name="肘形连接符 34"/>
          <p:cNvCxnSpPr>
            <a:stCxn id="25" idx="2"/>
          </p:cNvCxnSpPr>
          <p:nvPr/>
        </p:nvCxnSpPr>
        <p:spPr>
          <a:xfrm rot="5400000">
            <a:off x="8925421" y="3551974"/>
            <a:ext cx="511946" cy="2233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3" idx="3"/>
            <a:endCxn id="25" idx="2"/>
          </p:cNvCxnSpPr>
          <p:nvPr/>
        </p:nvCxnSpPr>
        <p:spPr>
          <a:xfrm flipV="1">
            <a:off x="8054619" y="4412896"/>
            <a:ext cx="2243670" cy="1323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5" idx="2"/>
            <a:endCxn id="33" idx="3"/>
          </p:cNvCxnSpPr>
          <p:nvPr/>
        </p:nvCxnSpPr>
        <p:spPr>
          <a:xfrm rot="5400000">
            <a:off x="8514929" y="3952586"/>
            <a:ext cx="1323050" cy="2243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986889" y="4561223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or more than one hits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810971" y="5380371"/>
            <a:ext cx="7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hits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18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lan for update/upgrade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 a global base </a:t>
            </a:r>
            <a:r>
              <a:rPr lang="en-US" altLang="zh-CN" dirty="0" smtClean="0"/>
              <a:t>compatible database that fits any level of data of any species, to provide service of annotation, content display, visualization, etc.</a:t>
            </a:r>
          </a:p>
          <a:p>
            <a:r>
              <a:rPr lang="en-US" altLang="zh-CN" dirty="0" smtClean="0"/>
              <a:t>Current process: designing the </a:t>
            </a:r>
            <a:r>
              <a:rPr lang="en-US" altLang="zh-CN" smtClean="0"/>
              <a:t>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54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Six data source(current)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Repeat region data</a:t>
            </a:r>
          </a:p>
          <a:p>
            <a:r>
              <a:rPr lang="en-US" altLang="zh-CN" dirty="0" err="1" smtClean="0"/>
              <a:t>CpG</a:t>
            </a:r>
            <a:r>
              <a:rPr lang="en-US" altLang="zh-CN" dirty="0" smtClean="0"/>
              <a:t> island data</a:t>
            </a:r>
          </a:p>
          <a:p>
            <a:r>
              <a:rPr lang="en-US" altLang="zh-CN" dirty="0" err="1" smtClean="0"/>
              <a:t>dbSNP</a:t>
            </a:r>
            <a:endParaRPr lang="en-US" altLang="zh-CN" dirty="0" smtClean="0"/>
          </a:p>
          <a:p>
            <a:r>
              <a:rPr lang="en-US" altLang="zh-CN" dirty="0" err="1" smtClean="0"/>
              <a:t>EnsEMBL</a:t>
            </a:r>
            <a:r>
              <a:rPr lang="en-US" altLang="zh-CN" dirty="0" smtClean="0"/>
              <a:t> core and variation </a:t>
            </a:r>
            <a:r>
              <a:rPr lang="en-US" altLang="zh-CN" dirty="0" err="1" smtClean="0"/>
              <a:t>dbs</a:t>
            </a:r>
            <a:endParaRPr lang="en-US" altLang="zh-CN" dirty="0" smtClean="0"/>
          </a:p>
          <a:p>
            <a:r>
              <a:rPr lang="en-US" altLang="zh-CN" dirty="0" smtClean="0"/>
              <a:t>GWAS catalog</a:t>
            </a:r>
          </a:p>
          <a:p>
            <a:r>
              <a:rPr lang="en-US" altLang="zh-CN" dirty="0" smtClean="0"/>
              <a:t>1000 genomes</a:t>
            </a:r>
          </a:p>
          <a:p>
            <a:endParaRPr lang="en-US" altLang="zh-CN" dirty="0"/>
          </a:p>
          <a:p>
            <a:r>
              <a:rPr lang="en-US" altLang="zh-CN" dirty="0" smtClean="0"/>
              <a:t>More data source: </a:t>
            </a:r>
            <a:r>
              <a:rPr lang="en-US" altLang="zh-CN" dirty="0" err="1" smtClean="0"/>
              <a:t>SCANdb</a:t>
            </a:r>
            <a:r>
              <a:rPr lang="en-US" altLang="zh-CN" dirty="0" smtClean="0"/>
              <a:t>, COSMIC, GAD, GWASSP, </a:t>
            </a:r>
            <a:r>
              <a:rPr lang="en-US" altLang="zh-CN" dirty="0" err="1" smtClean="0"/>
              <a:t>GWASdb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PharmGKB</a:t>
            </a:r>
            <a:r>
              <a:rPr lang="en-US" altLang="zh-CN" dirty="0" smtClean="0"/>
              <a:t>, HGMD-public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98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Plan: combine all the data and build a base, compatible database for continuous growing data of different types.</a:t>
            </a:r>
          </a:p>
          <a:p>
            <a:r>
              <a:rPr lang="en-US" altLang="zh-CN" dirty="0" smtClean="0"/>
              <a:t>Fact: because the deadline of the project, build six DBs for each source, extract the necessary data as searching index.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57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Repeat/</a:t>
            </a:r>
            <a:r>
              <a:rPr lang="en-US" altLang="zh-CN" dirty="0" err="1" smtClean="0"/>
              <a:t>CpG</a:t>
            </a:r>
            <a:r>
              <a:rPr lang="en-US" altLang="zh-CN" dirty="0" smtClean="0"/>
              <a:t> region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Source: maybe </a:t>
            </a:r>
            <a:r>
              <a:rPr lang="en-US" altLang="zh-CN" dirty="0" err="1" smtClean="0"/>
              <a:t>repeatmasked</a:t>
            </a:r>
            <a:r>
              <a:rPr lang="en-US" altLang="zh-CN" dirty="0" smtClean="0"/>
              <a:t>/cpgplot1 tool output</a:t>
            </a:r>
          </a:p>
          <a:p>
            <a:r>
              <a:rPr lang="en-US" altLang="zh-CN" dirty="0" smtClean="0"/>
              <a:t>one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has one table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epeat                                               </a:t>
            </a:r>
            <a:r>
              <a:rPr lang="en-US" altLang="zh-CN" dirty="0" err="1" smtClean="0"/>
              <a:t>CpG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57666"/>
            <a:ext cx="4559205" cy="28192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964" y="3357666"/>
            <a:ext cx="4441536" cy="15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1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dbSNP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Source: NCBI </a:t>
            </a:r>
            <a:r>
              <a:rPr lang="en-US" altLang="zh-CN" dirty="0" err="1" smtClean="0"/>
              <a:t>dbSNP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vcf</a:t>
            </a:r>
            <a:r>
              <a:rPr lang="en-US" altLang="zh-CN" dirty="0" smtClean="0"/>
              <a:t> file</a:t>
            </a:r>
          </a:p>
          <a:p>
            <a:r>
              <a:rPr lang="en-US" altLang="zh-CN" dirty="0" smtClean="0"/>
              <a:t>Four tables: gene, </a:t>
            </a:r>
            <a:r>
              <a:rPr lang="en-US" altLang="zh-CN" dirty="0" err="1" smtClean="0"/>
              <a:t>snp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snpinfo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snpinfo_gene</a:t>
            </a:r>
            <a:endParaRPr lang="en-US" altLang="zh-CN" dirty="0" smtClean="0"/>
          </a:p>
          <a:p>
            <a:r>
              <a:rPr lang="en-US" altLang="zh-CN" dirty="0"/>
              <a:t>g</a:t>
            </a:r>
            <a:r>
              <a:rPr lang="en-US" altLang="zh-CN" dirty="0" smtClean="0"/>
              <a:t>ene                                        </a:t>
            </a:r>
            <a:r>
              <a:rPr lang="en-US" altLang="zh-CN" dirty="0" err="1" smtClean="0"/>
              <a:t>snp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npinfo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</a:t>
            </a:r>
            <a:r>
              <a:rPr lang="en-US" altLang="zh-CN" dirty="0" err="1" smtClean="0"/>
              <a:t>snpinfo_gene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01" y="3264775"/>
            <a:ext cx="3801145" cy="6381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47" y="3264775"/>
            <a:ext cx="4416253" cy="2071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300" y="4410171"/>
            <a:ext cx="3801145" cy="2175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544" y="5952956"/>
            <a:ext cx="2536655" cy="63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5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EnsEMBL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Source: ensemble ftp server</a:t>
            </a:r>
          </a:p>
          <a:p>
            <a:r>
              <a:rPr lang="en-US" altLang="zh-CN" dirty="0" smtClean="0"/>
              <a:t>Database schema: </a:t>
            </a:r>
          </a:p>
          <a:p>
            <a:r>
              <a:rPr lang="en-US" altLang="zh-CN" dirty="0" smtClean="0"/>
              <a:t>http://asia.ensembl.org/info/docs/api/core/core_schema.html</a:t>
            </a:r>
          </a:p>
          <a:p>
            <a:r>
              <a:rPr lang="en-US" altLang="zh-CN" dirty="0" smtClean="0"/>
              <a:t>http://asia.ensembl.org/info/docs/api/variation/variation_schema.html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16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GWAS Catalog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Source: GWAS Catalog official website</a:t>
            </a:r>
          </a:p>
          <a:p>
            <a:r>
              <a:rPr lang="en-US" altLang="zh-CN" dirty="0" smtClean="0"/>
              <a:t>14 tables: </a:t>
            </a:r>
            <a:r>
              <a:rPr lang="en-US" altLang="zh-CN" dirty="0" err="1" smtClean="0"/>
              <a:t>diseaseortrait</a:t>
            </a:r>
            <a:r>
              <a:rPr lang="en-US" altLang="zh-CN" dirty="0" smtClean="0"/>
              <a:t>, entry, </a:t>
            </a:r>
            <a:r>
              <a:rPr lang="en-US" altLang="zh-CN" dirty="0" err="1" smtClean="0"/>
              <a:t>entry_map_genes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entry_map_traits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entry_rep_genes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entry_rep_vars</a:t>
            </a:r>
            <a:r>
              <a:rPr lang="en-US" altLang="zh-CN" dirty="0" smtClean="0"/>
              <a:t>, gene, journal, </a:t>
            </a:r>
            <a:r>
              <a:rPr lang="en-US" altLang="zh-CN" dirty="0" err="1" smtClean="0"/>
              <a:t>mappedtrait</a:t>
            </a:r>
            <a:r>
              <a:rPr lang="en-US" altLang="zh-CN" dirty="0" smtClean="0"/>
              <a:t>, platform, study, variation, </a:t>
            </a:r>
            <a:r>
              <a:rPr lang="en-US" altLang="zh-CN" dirty="0" err="1" smtClean="0"/>
              <a:t>variationcontext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variationstream</a:t>
            </a:r>
            <a:endParaRPr lang="en-US" altLang="zh-CN" dirty="0" smtClean="0"/>
          </a:p>
          <a:p>
            <a:r>
              <a:rPr lang="en-US" altLang="zh-CN" dirty="0" err="1" smtClean="0"/>
              <a:t>diseaseortrait</a:t>
            </a:r>
            <a:r>
              <a:rPr lang="en-US" altLang="zh-CN" dirty="0" smtClean="0"/>
              <a:t>        entry                                            </a:t>
            </a:r>
            <a:r>
              <a:rPr lang="en-US" altLang="zh-CN" dirty="0" err="1" smtClean="0"/>
              <a:t>entry_map_genes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entry_map_traits</a:t>
            </a:r>
            <a:r>
              <a:rPr lang="en-US" altLang="zh-CN" dirty="0" smtClean="0"/>
              <a:t>                                                       </a:t>
            </a:r>
            <a:r>
              <a:rPr lang="en-US" altLang="zh-CN" dirty="0" err="1" smtClean="0"/>
              <a:t>entry_rep_genes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66" y="4114183"/>
            <a:ext cx="1772445" cy="3858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66" y="4114183"/>
            <a:ext cx="4011378" cy="22866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742" y="4114183"/>
            <a:ext cx="2063124" cy="5695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666" y="5135495"/>
            <a:ext cx="2439336" cy="5202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742" y="5135495"/>
            <a:ext cx="2063124" cy="5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2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4756"/>
            <a:ext cx="10515600" cy="5522207"/>
          </a:xfrm>
        </p:spPr>
        <p:txBody>
          <a:bodyPr/>
          <a:lstStyle/>
          <a:p>
            <a:r>
              <a:rPr lang="en-US" altLang="zh-CN" dirty="0" err="1" smtClean="0"/>
              <a:t>entry_rep_vars</a:t>
            </a:r>
            <a:r>
              <a:rPr lang="en-US" altLang="zh-CN" dirty="0" smtClean="0"/>
              <a:t>   gene                                 journal</a:t>
            </a:r>
          </a:p>
          <a:p>
            <a:endParaRPr lang="en-US" altLang="zh-CN" dirty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appedtraits</a:t>
            </a:r>
            <a:r>
              <a:rPr lang="en-US" altLang="zh-CN" dirty="0" smtClean="0"/>
              <a:t>                platform                         study</a:t>
            </a:r>
          </a:p>
          <a:p>
            <a:endParaRPr lang="en-US" altLang="zh-CN" dirty="0"/>
          </a:p>
          <a:p>
            <a:r>
              <a:rPr lang="en-US" altLang="zh-CN" dirty="0" smtClean="0"/>
              <a:t>variation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variationcontext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variationstream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95" y="1114981"/>
            <a:ext cx="2192927" cy="506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317" y="1114981"/>
            <a:ext cx="3092592" cy="506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004" y="1114981"/>
            <a:ext cx="2847604" cy="341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295" y="2164848"/>
            <a:ext cx="3041023" cy="5106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7413" y="2151657"/>
            <a:ext cx="2941788" cy="3525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8296" y="2151657"/>
            <a:ext cx="3510407" cy="12914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295" y="3117942"/>
            <a:ext cx="3460451" cy="11341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7295" y="4694611"/>
            <a:ext cx="3456945" cy="6365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3335" y="4694611"/>
            <a:ext cx="2377275" cy="98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7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 genomes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Source: 1000 genomes official website</a:t>
            </a:r>
          </a:p>
          <a:p>
            <a:r>
              <a:rPr lang="en-US" altLang="zh-CN" dirty="0" smtClean="0"/>
              <a:t>7 tables: population, </a:t>
            </a:r>
            <a:r>
              <a:rPr lang="en-US" altLang="zh-CN" dirty="0" err="1" smtClean="0"/>
              <a:t>populationgf</a:t>
            </a:r>
            <a:r>
              <a:rPr lang="en-US" altLang="zh-CN" dirty="0" smtClean="0"/>
              <a:t>, sample, </a:t>
            </a:r>
            <a:r>
              <a:rPr lang="en-US" altLang="zh-CN" dirty="0" err="1" smtClean="0"/>
              <a:t>sampleinfo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superpopgf</a:t>
            </a:r>
            <a:r>
              <a:rPr lang="en-US" altLang="zh-CN" dirty="0" smtClean="0"/>
              <a:t>, variation, </a:t>
            </a:r>
            <a:r>
              <a:rPr lang="en-US" altLang="zh-CN" dirty="0" err="1" smtClean="0"/>
              <a:t>varinfo</a:t>
            </a:r>
            <a:r>
              <a:rPr lang="en-US" altLang="zh-CN" dirty="0" smtClean="0"/>
              <a:t> (gf: </a:t>
            </a:r>
            <a:r>
              <a:rPr lang="en-US" altLang="zh-CN" dirty="0" smtClean="0"/>
              <a:t>genotype frequency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population                            </a:t>
            </a:r>
            <a:r>
              <a:rPr lang="en-US" altLang="zh-CN" dirty="0" err="1" smtClean="0"/>
              <a:t>populationgf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superpopgf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sample</a:t>
            </a:r>
          </a:p>
          <a:p>
            <a:r>
              <a:rPr lang="en-US" altLang="zh-CN" dirty="0" smtClean="0"/>
              <a:t>                                                 </a:t>
            </a:r>
            <a:r>
              <a:rPr lang="en-US" altLang="zh-CN" dirty="0" err="1" smtClean="0"/>
              <a:t>sampleinfo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6" y="3706332"/>
            <a:ext cx="3546428" cy="1023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20" y="3706332"/>
            <a:ext cx="3382346" cy="11930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95" y="5233757"/>
            <a:ext cx="3670187" cy="6590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977" y="5759519"/>
            <a:ext cx="3613934" cy="72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9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379</Words>
  <Application>Microsoft Office PowerPoint</Application>
  <PresentationFormat>宽屏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Gemap db structure</vt:lpstr>
      <vt:lpstr>Six data source(current)</vt:lpstr>
      <vt:lpstr>PowerPoint 演示文稿</vt:lpstr>
      <vt:lpstr>Repeat/CpG region data</vt:lpstr>
      <vt:lpstr>dbSNP</vt:lpstr>
      <vt:lpstr>EnsEMBL</vt:lpstr>
      <vt:lpstr>GWAS Catalog</vt:lpstr>
      <vt:lpstr>PowerPoint 演示文稿</vt:lpstr>
      <vt:lpstr>1000 genomes</vt:lpstr>
      <vt:lpstr>PowerPoint 演示文稿</vt:lpstr>
      <vt:lpstr>Search index of variation for gemap</vt:lpstr>
      <vt:lpstr>Logic of query backend</vt:lpstr>
      <vt:lpstr>Plan for update/upgrade</vt:lpstr>
    </vt:vector>
  </TitlesOfParts>
  <Company>None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Gemap db structure</dc:title>
  <dc:creator>Sven Doo</dc:creator>
  <cp:lastModifiedBy>Sven Doo</cp:lastModifiedBy>
  <cp:revision>19</cp:revision>
  <dcterms:created xsi:type="dcterms:W3CDTF">2016-10-26T05:09:04Z</dcterms:created>
  <dcterms:modified xsi:type="dcterms:W3CDTF">2016-10-26T08:37:13Z</dcterms:modified>
</cp:coreProperties>
</file>