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3399FF"/>
    <a:srgbClr val="00B0F0"/>
    <a:srgbClr val="C5E0B4"/>
    <a:srgbClr val="FFE5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3DD22-F583-D0BD-3169-530A6AD26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518AC-58A4-8BDF-67F6-9AD96F1D9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B94B9-3243-563E-0771-44F8E5B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43E6E-BA0B-21DC-81B8-02F914EB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CFDE5-A41D-371D-E8D0-73C2A52D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26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9DAB7-6241-2781-E23E-388C56FF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CDBFA2-331C-559C-BB33-ED414A470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77973-1B82-3054-E183-216F1F85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5E7FA-92D8-DE63-4577-8B180591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9C35B-A298-85FA-98B1-787B6E38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4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C9226A-F22A-0D09-42C3-A1269B231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158FC-0C3E-B3D6-EFFF-E378A5D7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41EA0-92C9-C1F4-9969-F15262F9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316A4-987C-526C-75CD-23192F2E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427325-E85C-F1FE-3BDA-DBE3E8E9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0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4F6CD-2D6E-F730-8C54-E6EC42D0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D8F0D-5340-882B-A92D-A892AC5F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1B6C5-FE6E-1070-C6FE-9584FC68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202BE-00C9-1C37-5733-3B7021A1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04D75-7863-5824-14BB-2E00A528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8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E64CD-5CB3-5832-869F-634D75B6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9A3D11-EE95-E46E-8F0C-22375594D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EC253-92A2-457F-5D17-97BF5E87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0450F-27C4-DDB6-E6BC-447B80B4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5B929-7D14-5979-5653-FF8C3FF1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5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9DF33-A231-95EE-EC11-AFAACD77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A1A0F-CAF0-7BD7-4B57-4E8F4DAD5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44F48-3B1F-1A0A-7A23-472F551E5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3EE66-B61A-7C26-2CAD-DE0E74EC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178C0-7650-3CFB-754E-2CEFC227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A41EB-1913-BDE5-A544-EDA73B5A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7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D6FC2-4730-D9CB-8B12-584B8006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8DADE-90EC-06C9-178E-15929C94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A6F9D-4AF1-72CA-9B94-562C56F3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692489-73F7-78C4-9981-17EE06A9C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9AB623-B55C-A2EA-9B31-D83E9963B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E6A12F-370C-7E63-328E-9A0A637A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71821D-26FF-17E3-11FF-8737071F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0DA69-B5A5-C4B6-BB32-C1747DBC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2794-C860-169F-4496-BA115516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3D8CF3-B600-AB3D-B1AF-0B1C5179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DD1026-9A97-DA28-5595-6503FB8F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29434C-194E-46F0-F8FA-BEFA428B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8016B3-45F3-5DE3-0E7F-6C23C541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87A0B4-2037-3DBE-B2C7-A6F46C5F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842D18-4CAC-9D46-AC91-21206431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0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D5CBA-55B7-E43C-D247-2CEBEA1E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AA521-D4FB-D99B-1832-8F9E49F4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71A53-2613-8105-08F9-F02187FDE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B691A-51A1-21EB-14D7-284F9045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FD1CD-AF04-890F-A30C-13406CBB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517A36-5BAD-2BD5-5451-94D0B5C1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5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6298D-A86C-2AB2-4791-6529FE34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C7C384-B3F6-A80F-9B7C-2FB0BC83A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E9996-1420-CA3E-B0DF-952E34C2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EDAC1-5AE7-9DB8-4609-1C6F3971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523C73-7014-5D40-6B82-2720AF47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07E68-8165-EE76-52F7-2343D1FA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1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69DA49-7267-AAE4-7492-3ED0ADEF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181F8-F1BC-A4A5-0C0F-91D40B4C2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99880-F0EB-8FAB-6BC9-DDC55BA72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BCDC-8CFE-4F93-9294-0B260C37925E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264A4-0FD6-C5A8-1263-86A544E76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763D2-4BC0-EEE0-2C42-2BD9DA0C3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679D-1759-4150-A7A3-A68E9FD7C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6030CF-8510-5777-717E-F2A443B44759}"/>
              </a:ext>
            </a:extLst>
          </p:cNvPr>
          <p:cNvSpPr/>
          <p:nvPr/>
        </p:nvSpPr>
        <p:spPr>
          <a:xfrm>
            <a:off x="139383" y="101600"/>
            <a:ext cx="2085976" cy="646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A93C3D-F15E-F35A-1566-26C0E0E21A85}"/>
              </a:ext>
            </a:extLst>
          </p:cNvPr>
          <p:cNvSpPr/>
          <p:nvPr/>
        </p:nvSpPr>
        <p:spPr>
          <a:xfrm>
            <a:off x="232251" y="165100"/>
            <a:ext cx="1900239" cy="392113"/>
          </a:xfrm>
          <a:prstGeom prst="roundRect">
            <a:avLst/>
          </a:prstGeom>
          <a:solidFill>
            <a:srgbClr val="FFE59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circRNA</a:t>
            </a:r>
            <a:r>
              <a:rPr lang="en-US" altLang="zh-CN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 properties</a:t>
            </a:r>
            <a:endParaRPr lang="zh-CN" altLang="en-U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C21127-72B3-DEA1-81C0-BCD19635C459}"/>
              </a:ext>
            </a:extLst>
          </p:cNvPr>
          <p:cNvSpPr/>
          <p:nvPr/>
        </p:nvSpPr>
        <p:spPr>
          <a:xfrm>
            <a:off x="2347596" y="101600"/>
            <a:ext cx="6334124" cy="646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BD3E25B-BF1B-F6DD-BAD2-FF0B188C06C7}"/>
              </a:ext>
            </a:extLst>
          </p:cNvPr>
          <p:cNvSpPr/>
          <p:nvPr/>
        </p:nvSpPr>
        <p:spPr>
          <a:xfrm>
            <a:off x="2446020" y="165100"/>
            <a:ext cx="6032500" cy="3921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Feature construction</a:t>
            </a:r>
            <a:endParaRPr lang="zh-CN" altLang="en-US" sz="140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6F8701-48FB-9653-41C5-57F423BACDD3}"/>
              </a:ext>
            </a:extLst>
          </p:cNvPr>
          <p:cNvCxnSpPr>
            <a:cxnSpLocks/>
          </p:cNvCxnSpPr>
          <p:nvPr/>
        </p:nvCxnSpPr>
        <p:spPr>
          <a:xfrm flipV="1">
            <a:off x="2113442" y="2553915"/>
            <a:ext cx="3928068" cy="227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3D4F752-C8B4-AF78-A613-992566858A07}"/>
              </a:ext>
            </a:extLst>
          </p:cNvPr>
          <p:cNvSpPr txBox="1"/>
          <p:nvPr/>
        </p:nvSpPr>
        <p:spPr>
          <a:xfrm>
            <a:off x="4871523" y="2364967"/>
            <a:ext cx="732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dirty="0"/>
              <a:t>node2vec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7C6D92-225A-57A7-D906-CC6E71261DDB}"/>
              </a:ext>
            </a:extLst>
          </p:cNvPr>
          <p:cNvCxnSpPr>
            <a:cxnSpLocks/>
          </p:cNvCxnSpPr>
          <p:nvPr/>
        </p:nvCxnSpPr>
        <p:spPr>
          <a:xfrm flipV="1">
            <a:off x="2113442" y="1628578"/>
            <a:ext cx="1013933" cy="3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AA5A9D5-9773-6DAF-F88B-973DBB4481DF}"/>
              </a:ext>
            </a:extLst>
          </p:cNvPr>
          <p:cNvSpPr txBox="1"/>
          <p:nvPr/>
        </p:nvSpPr>
        <p:spPr>
          <a:xfrm>
            <a:off x="2296599" y="1437573"/>
            <a:ext cx="774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dirty="0"/>
              <a:t>node2vec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FBAC76C-AC8B-5EDC-3A5C-93A0BC7823B2}"/>
              </a:ext>
            </a:extLst>
          </p:cNvPr>
          <p:cNvCxnSpPr>
            <a:cxnSpLocks/>
          </p:cNvCxnSpPr>
          <p:nvPr/>
        </p:nvCxnSpPr>
        <p:spPr>
          <a:xfrm>
            <a:off x="7235311" y="2635849"/>
            <a:ext cx="1586109" cy="10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BFC561-AD66-1CE0-240A-FEC855D6B49A}"/>
              </a:ext>
            </a:extLst>
          </p:cNvPr>
          <p:cNvCxnSpPr>
            <a:cxnSpLocks/>
          </p:cNvCxnSpPr>
          <p:nvPr/>
        </p:nvCxnSpPr>
        <p:spPr>
          <a:xfrm>
            <a:off x="4321176" y="1591670"/>
            <a:ext cx="1363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B65B21-E911-22AF-2FBD-0D6C089130BB}"/>
              </a:ext>
            </a:extLst>
          </p:cNvPr>
          <p:cNvCxnSpPr>
            <a:cxnSpLocks/>
          </p:cNvCxnSpPr>
          <p:nvPr/>
        </p:nvCxnSpPr>
        <p:spPr>
          <a:xfrm>
            <a:off x="2151538" y="915540"/>
            <a:ext cx="9758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36E408DD-B925-534A-422D-A8BECEADC17C}"/>
              </a:ext>
            </a:extLst>
          </p:cNvPr>
          <p:cNvSpPr txBox="1"/>
          <p:nvPr/>
        </p:nvSpPr>
        <p:spPr>
          <a:xfrm>
            <a:off x="2318331" y="688520"/>
            <a:ext cx="958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node2vec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24D1468-90B9-DF66-500B-FB8DB152FCA5}"/>
              </a:ext>
            </a:extLst>
          </p:cNvPr>
          <p:cNvSpPr txBox="1"/>
          <p:nvPr/>
        </p:nvSpPr>
        <p:spPr>
          <a:xfrm>
            <a:off x="2471389" y="2642942"/>
            <a:ext cx="1796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Grap attention auto-encoder</a:t>
            </a:r>
            <a:endParaRPr lang="zh-CN" altLang="en-US" sz="10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894185C-1AD2-0721-AB56-724967C0098A}"/>
              </a:ext>
            </a:extLst>
          </p:cNvPr>
          <p:cNvCxnSpPr>
            <a:cxnSpLocks/>
          </p:cNvCxnSpPr>
          <p:nvPr/>
        </p:nvCxnSpPr>
        <p:spPr>
          <a:xfrm flipV="1">
            <a:off x="2132490" y="3466377"/>
            <a:ext cx="955867" cy="7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6A50391-713B-41CC-FAB8-D65894C54A84}"/>
              </a:ext>
            </a:extLst>
          </p:cNvPr>
          <p:cNvSpPr txBox="1"/>
          <p:nvPr/>
        </p:nvSpPr>
        <p:spPr>
          <a:xfrm>
            <a:off x="2296599" y="3275786"/>
            <a:ext cx="958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en-US" altLang="zh-CN" dirty="0"/>
              <a:t>node2vec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3C0C4E-BE76-D465-EC8F-F5FED109919F}"/>
              </a:ext>
            </a:extLst>
          </p:cNvPr>
          <p:cNvCxnSpPr>
            <a:cxnSpLocks/>
          </p:cNvCxnSpPr>
          <p:nvPr/>
        </p:nvCxnSpPr>
        <p:spPr>
          <a:xfrm flipV="1">
            <a:off x="4292600" y="3421214"/>
            <a:ext cx="1391920" cy="7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C5CDAD7-B398-A3AB-AD82-A6B1F507560B}"/>
              </a:ext>
            </a:extLst>
          </p:cNvPr>
          <p:cNvCxnSpPr>
            <a:cxnSpLocks/>
          </p:cNvCxnSpPr>
          <p:nvPr/>
        </p:nvCxnSpPr>
        <p:spPr>
          <a:xfrm flipH="1">
            <a:off x="4517882" y="2698269"/>
            <a:ext cx="1053" cy="7229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0BF781C-A7DE-75CD-8196-83BD7C44A4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4321176" y="883249"/>
            <a:ext cx="1193482" cy="12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E059181-5463-23AD-5D7E-8B0566604CB4}"/>
              </a:ext>
            </a:extLst>
          </p:cNvPr>
          <p:cNvCxnSpPr>
            <a:cxnSpLocks/>
          </p:cNvCxnSpPr>
          <p:nvPr/>
        </p:nvCxnSpPr>
        <p:spPr>
          <a:xfrm flipV="1">
            <a:off x="2132489" y="3854949"/>
            <a:ext cx="1325165" cy="3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9A6132E0-98A1-64B7-F848-4A688D2FDE1E}"/>
              </a:ext>
            </a:extLst>
          </p:cNvPr>
          <p:cNvSpPr/>
          <p:nvPr/>
        </p:nvSpPr>
        <p:spPr>
          <a:xfrm>
            <a:off x="225136" y="4228121"/>
            <a:ext cx="1900239" cy="392113"/>
          </a:xfrm>
          <a:prstGeom prst="rect">
            <a:avLst/>
          </a:prstGeom>
          <a:solidFill>
            <a:srgbClr val="FFE5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Subcellular localizations of miRNAs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741DD64-6BA2-5919-0C6D-571C4D2327E5}"/>
              </a:ext>
            </a:extLst>
          </p:cNvPr>
          <p:cNvCxnSpPr>
            <a:cxnSpLocks/>
          </p:cNvCxnSpPr>
          <p:nvPr/>
        </p:nvCxnSpPr>
        <p:spPr>
          <a:xfrm flipV="1">
            <a:off x="2113442" y="4359428"/>
            <a:ext cx="1325165" cy="3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5D91C5C-8599-56AB-134C-1D19FA92665E}"/>
              </a:ext>
            </a:extLst>
          </p:cNvPr>
          <p:cNvCxnSpPr>
            <a:cxnSpLocks/>
          </p:cNvCxnSpPr>
          <p:nvPr/>
        </p:nvCxnSpPr>
        <p:spPr>
          <a:xfrm>
            <a:off x="3438607" y="3854949"/>
            <a:ext cx="0" cy="504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403DE31-1BA6-74AD-E9FC-CD63621C0A0D}"/>
              </a:ext>
            </a:extLst>
          </p:cNvPr>
          <p:cNvCxnSpPr>
            <a:cxnSpLocks/>
          </p:cNvCxnSpPr>
          <p:nvPr/>
        </p:nvCxnSpPr>
        <p:spPr>
          <a:xfrm flipV="1">
            <a:off x="3457654" y="4134050"/>
            <a:ext cx="1325165" cy="3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40A8AE98-CCCB-BC0E-86CA-0D8B2DF46982}"/>
              </a:ext>
            </a:extLst>
          </p:cNvPr>
          <p:cNvSpPr/>
          <p:nvPr/>
        </p:nvSpPr>
        <p:spPr>
          <a:xfrm>
            <a:off x="4801866" y="3947320"/>
            <a:ext cx="1344140" cy="7448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circRNA</a:t>
            </a:r>
            <a:r>
              <a:rPr lang="en-US" altLang="zh-CN" sz="1000" dirty="0">
                <a:solidFill>
                  <a:schemeClr val="tx1"/>
                </a:solidFill>
              </a:rPr>
              <a:t> miRNA </a:t>
            </a:r>
            <a:r>
              <a:rPr lang="en-US" altLang="zh-CN" sz="1000">
                <a:solidFill>
                  <a:schemeClr val="tx1"/>
                </a:solidFill>
              </a:rPr>
              <a:t>co-location features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E71D027-2B45-5A4D-E31D-4431E9DD6686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74167" y="1776497"/>
            <a:ext cx="187166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75D57D9E-D965-440D-9BEC-B5CCA9DCADC9}"/>
              </a:ext>
            </a:extLst>
          </p:cNvPr>
          <p:cNvCxnSpPr>
            <a:cxnSpLocks/>
            <a:stCxn id="247" idx="3"/>
          </p:cNvCxnSpPr>
          <p:nvPr/>
        </p:nvCxnSpPr>
        <p:spPr>
          <a:xfrm flipV="1">
            <a:off x="6790119" y="950267"/>
            <a:ext cx="2031301" cy="90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F15A49B-8881-1C6C-6F3F-B4557352D9AC}"/>
              </a:ext>
            </a:extLst>
          </p:cNvPr>
          <p:cNvCxnSpPr>
            <a:cxnSpLocks/>
          </p:cNvCxnSpPr>
          <p:nvPr/>
        </p:nvCxnSpPr>
        <p:spPr>
          <a:xfrm>
            <a:off x="7067550" y="3397079"/>
            <a:ext cx="17782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211111D-4230-6366-E6B9-AB433CF373F4}"/>
              </a:ext>
            </a:extLst>
          </p:cNvPr>
          <p:cNvCxnSpPr>
            <a:cxnSpLocks/>
          </p:cNvCxnSpPr>
          <p:nvPr/>
        </p:nvCxnSpPr>
        <p:spPr>
          <a:xfrm>
            <a:off x="6146006" y="4167561"/>
            <a:ext cx="26754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93800DC2-C1BC-B312-348C-4FD7878E38B9}"/>
              </a:ext>
            </a:extLst>
          </p:cNvPr>
          <p:cNvGrpSpPr/>
          <p:nvPr/>
        </p:nvGrpSpPr>
        <p:grpSpPr>
          <a:xfrm>
            <a:off x="232251" y="2334815"/>
            <a:ext cx="1900239" cy="841077"/>
            <a:chOff x="232251" y="2334815"/>
            <a:chExt cx="1900239" cy="8410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88B2999-B3EE-4877-E4DE-D624497BB16A}"/>
                    </a:ext>
                  </a:extLst>
                </p:cNvPr>
                <p:cNvSpPr/>
                <p:nvPr/>
              </p:nvSpPr>
              <p:spPr>
                <a:xfrm>
                  <a:off x="232251" y="2334815"/>
                  <a:ext cx="1900239" cy="841077"/>
                </a:xfrm>
                <a:prstGeom prst="rect">
                  <a:avLst/>
                </a:prstGeom>
                <a:solidFill>
                  <a:srgbClr val="FFE59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000" dirty="0" err="1">
                      <a:solidFill>
                        <a:schemeClr val="tx1"/>
                      </a:solidFill>
                    </a:rPr>
                    <a:t>circRNA</a:t>
                  </a:r>
                  <a:r>
                    <a:rPr lang="en-US" altLang="zh-CN" sz="1000" dirty="0">
                      <a:solidFill>
                        <a:schemeClr val="tx1"/>
                      </a:solidFill>
                    </a:rPr>
                    <a:t> sequence similarity network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88B2999-B3EE-4877-E4DE-D624497BB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51" y="2334815"/>
                  <a:ext cx="1900239" cy="8410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FEBFF9D-50A4-1614-4BA2-92168199D0FE}"/>
                </a:ext>
              </a:extLst>
            </p:cNvPr>
            <p:cNvSpPr/>
            <p:nvPr/>
          </p:nvSpPr>
          <p:spPr>
            <a:xfrm>
              <a:off x="631508" y="2714641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FDC0341C-DF7A-9141-FC91-02B940E4A6A4}"/>
                </a:ext>
              </a:extLst>
            </p:cNvPr>
            <p:cNvSpPr/>
            <p:nvPr/>
          </p:nvSpPr>
          <p:spPr>
            <a:xfrm>
              <a:off x="667227" y="2947171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C4EBA5E-C210-11B5-721D-CF08084DC805}"/>
                </a:ext>
              </a:extLst>
            </p:cNvPr>
            <p:cNvSpPr/>
            <p:nvPr/>
          </p:nvSpPr>
          <p:spPr>
            <a:xfrm>
              <a:off x="1005369" y="2722036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F379058-F545-E306-9F94-76F90741F352}"/>
                </a:ext>
              </a:extLst>
            </p:cNvPr>
            <p:cNvSpPr/>
            <p:nvPr/>
          </p:nvSpPr>
          <p:spPr>
            <a:xfrm>
              <a:off x="921724" y="2927693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CEBFCB1-B468-A58B-6AB2-3BBDEB296150}"/>
                </a:ext>
              </a:extLst>
            </p:cNvPr>
            <p:cNvSpPr/>
            <p:nvPr/>
          </p:nvSpPr>
          <p:spPr>
            <a:xfrm>
              <a:off x="1274052" y="2814592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777A926-0E05-2E87-001F-004B09BE4703}"/>
                </a:ext>
              </a:extLst>
            </p:cNvPr>
            <p:cNvSpPr/>
            <p:nvPr/>
          </p:nvSpPr>
          <p:spPr>
            <a:xfrm>
              <a:off x="1146455" y="2998941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3657AA9-1AE3-6809-2468-6321D59348E0}"/>
                </a:ext>
              </a:extLst>
            </p:cNvPr>
            <p:cNvSpPr/>
            <p:nvPr/>
          </p:nvSpPr>
          <p:spPr>
            <a:xfrm>
              <a:off x="1499855" y="2708652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23461C1-C171-99C0-DDA1-57B00D1F56D9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748189" y="2771975"/>
              <a:ext cx="257180" cy="199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12203D6-E66B-25F8-29AF-F2855D2D46C3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689849" y="2829308"/>
              <a:ext cx="35719" cy="11786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CF1B0F9-4CBB-1633-BADE-4C6324FB9751}"/>
                </a:ext>
              </a:extLst>
            </p:cNvPr>
            <p:cNvCxnSpPr>
              <a:cxnSpLocks/>
              <a:stCxn id="18" idx="1"/>
              <a:endCxn id="12" idx="5"/>
            </p:cNvCxnSpPr>
            <p:nvPr/>
          </p:nvCxnSpPr>
          <p:spPr>
            <a:xfrm flipH="1" flipV="1">
              <a:off x="731101" y="2812515"/>
              <a:ext cx="207711" cy="131971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BF946B3-43BA-C280-9BD3-A3062141FD58}"/>
                </a:ext>
              </a:extLst>
            </p:cNvPr>
            <p:cNvCxnSpPr>
              <a:cxnSpLocks/>
              <a:stCxn id="23" idx="2"/>
              <a:endCxn id="18" idx="5"/>
            </p:cNvCxnSpPr>
            <p:nvPr/>
          </p:nvCxnSpPr>
          <p:spPr>
            <a:xfrm flipH="1" flipV="1">
              <a:off x="1021317" y="3025567"/>
              <a:ext cx="125138" cy="307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EC71B8A-5224-1A00-5B92-90640B918BE2}"/>
                </a:ext>
              </a:extLst>
            </p:cNvPr>
            <p:cNvCxnSpPr>
              <a:cxnSpLocks/>
              <a:stCxn id="22" idx="2"/>
              <a:endCxn id="15" idx="5"/>
            </p:cNvCxnSpPr>
            <p:nvPr/>
          </p:nvCxnSpPr>
          <p:spPr>
            <a:xfrm flipH="1" flipV="1">
              <a:off x="1104962" y="2819910"/>
              <a:ext cx="169090" cy="5201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0E31D36-6F7B-FBF3-8385-255F904FCE12}"/>
                </a:ext>
              </a:extLst>
            </p:cNvPr>
            <p:cNvCxnSpPr>
              <a:cxnSpLocks/>
              <a:stCxn id="18" idx="7"/>
              <a:endCxn id="15" idx="4"/>
            </p:cNvCxnSpPr>
            <p:nvPr/>
          </p:nvCxnSpPr>
          <p:spPr>
            <a:xfrm flipV="1">
              <a:off x="1021317" y="2836703"/>
              <a:ext cx="42393" cy="10778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788F1AC-242C-C031-F7E8-2781CE601E9E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1125413" y="2765986"/>
              <a:ext cx="374442" cy="1338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341B5A3-CD3B-5126-59C9-E9FA7F381F23}"/>
                </a:ext>
              </a:extLst>
            </p:cNvPr>
            <p:cNvCxnSpPr>
              <a:cxnSpLocks/>
              <a:stCxn id="24" idx="4"/>
              <a:endCxn id="23" idx="6"/>
            </p:cNvCxnSpPr>
            <p:nvPr/>
          </p:nvCxnSpPr>
          <p:spPr>
            <a:xfrm flipH="1">
              <a:off x="1263136" y="2823319"/>
              <a:ext cx="295060" cy="23295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AD922A5-CEAE-9323-52E4-4A9D93244362}"/>
                </a:ext>
              </a:extLst>
            </p:cNvPr>
            <p:cNvCxnSpPr>
              <a:cxnSpLocks/>
              <a:stCxn id="18" idx="2"/>
              <a:endCxn id="14" idx="6"/>
            </p:cNvCxnSpPr>
            <p:nvPr/>
          </p:nvCxnSpPr>
          <p:spPr>
            <a:xfrm flipH="1">
              <a:off x="783908" y="2985027"/>
              <a:ext cx="137816" cy="1947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E379C163-9DFE-92E1-9B48-7469E18B6E8D}"/>
                </a:ext>
              </a:extLst>
            </p:cNvPr>
            <p:cNvCxnSpPr>
              <a:cxnSpLocks/>
              <a:stCxn id="24" idx="3"/>
              <a:endCxn id="22" idx="7"/>
            </p:cNvCxnSpPr>
            <p:nvPr/>
          </p:nvCxnSpPr>
          <p:spPr>
            <a:xfrm flipH="1">
              <a:off x="1373645" y="2806526"/>
              <a:ext cx="143298" cy="2485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椭圆 67">
            <a:extLst>
              <a:ext uri="{FF2B5EF4-FFF2-40B4-BE49-F238E27FC236}">
                <a16:creationId xmlns:a16="http://schemas.microsoft.com/office/drawing/2014/main" id="{206A161B-F209-3826-A048-69619D8A0C0B}"/>
              </a:ext>
            </a:extLst>
          </p:cNvPr>
          <p:cNvSpPr/>
          <p:nvPr/>
        </p:nvSpPr>
        <p:spPr>
          <a:xfrm>
            <a:off x="778849" y="1906031"/>
            <a:ext cx="116681" cy="1146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BACDF46-B24D-3A6B-1094-2215B55BAEE0}"/>
              </a:ext>
            </a:extLst>
          </p:cNvPr>
          <p:cNvSpPr/>
          <p:nvPr/>
        </p:nvSpPr>
        <p:spPr>
          <a:xfrm>
            <a:off x="1366423" y="1903649"/>
            <a:ext cx="116681" cy="11466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658F9739-B38F-0DFF-52B0-7359EEA6B77D}"/>
              </a:ext>
            </a:extLst>
          </p:cNvPr>
          <p:cNvGrpSpPr/>
          <p:nvPr/>
        </p:nvGrpSpPr>
        <p:grpSpPr>
          <a:xfrm>
            <a:off x="241603" y="1535631"/>
            <a:ext cx="1900239" cy="763585"/>
            <a:chOff x="241603" y="1535631"/>
            <a:chExt cx="1900239" cy="7635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1DF1D6D-BE48-DBB9-4D23-7C8ED3D28453}"/>
                    </a:ext>
                  </a:extLst>
                </p:cNvPr>
                <p:cNvSpPr/>
                <p:nvPr/>
              </p:nvSpPr>
              <p:spPr>
                <a:xfrm>
                  <a:off x="241603" y="1535631"/>
                  <a:ext cx="1900239" cy="763585"/>
                </a:xfrm>
                <a:prstGeom prst="rect">
                  <a:avLst/>
                </a:prstGeom>
                <a:solidFill>
                  <a:srgbClr val="FFE59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000" dirty="0" err="1">
                      <a:solidFill>
                        <a:schemeClr val="tx1"/>
                      </a:solidFill>
                    </a:rPr>
                    <a:t>circRNA</a:t>
                  </a:r>
                  <a:r>
                    <a:rPr lang="en-US" altLang="zh-CN" sz="1000" dirty="0">
                      <a:solidFill>
                        <a:schemeClr val="tx1"/>
                      </a:solidFill>
                    </a:rPr>
                    <a:t>-disease association network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</m:oMath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1DF1D6D-BE48-DBB9-4D23-7C8ED3D284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03" y="1535631"/>
                  <a:ext cx="1900239" cy="76358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F441D4D9-EA75-5932-EF3D-0EF385843581}"/>
                </a:ext>
              </a:extLst>
            </p:cNvPr>
            <p:cNvSpPr/>
            <p:nvPr/>
          </p:nvSpPr>
          <p:spPr>
            <a:xfrm>
              <a:off x="989193" y="1908785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3C3F500-386A-B597-5CDD-F39826482498}"/>
                </a:ext>
              </a:extLst>
            </p:cNvPr>
            <p:cNvSpPr/>
            <p:nvPr/>
          </p:nvSpPr>
          <p:spPr>
            <a:xfrm>
              <a:off x="702747" y="2138931"/>
              <a:ext cx="112911" cy="11466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8E8F7F6-D1F4-B510-9631-610A5EA6D644}"/>
                </a:ext>
              </a:extLst>
            </p:cNvPr>
            <p:cNvSpPr/>
            <p:nvPr/>
          </p:nvSpPr>
          <p:spPr>
            <a:xfrm>
              <a:off x="912149" y="2135905"/>
              <a:ext cx="112911" cy="11466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8509495-3F30-E841-98A3-38DFA4F3A0CC}"/>
                </a:ext>
              </a:extLst>
            </p:cNvPr>
            <p:cNvSpPr/>
            <p:nvPr/>
          </p:nvSpPr>
          <p:spPr>
            <a:xfrm>
              <a:off x="1133063" y="2135905"/>
              <a:ext cx="112911" cy="11466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62C6172-6D70-5233-AD7E-6521FFFA5CEE}"/>
                </a:ext>
              </a:extLst>
            </p:cNvPr>
            <p:cNvSpPr/>
            <p:nvPr/>
          </p:nvSpPr>
          <p:spPr>
            <a:xfrm>
              <a:off x="1551612" y="2134042"/>
              <a:ext cx="112911" cy="11466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FF5BEBE-2801-2624-8017-5AD8DFA0B23B}"/>
                </a:ext>
              </a:extLst>
            </p:cNvPr>
            <p:cNvCxnSpPr>
              <a:cxnSpLocks/>
              <a:stCxn id="75" idx="0"/>
              <a:endCxn id="68" idx="4"/>
            </p:cNvCxnSpPr>
            <p:nvPr/>
          </p:nvCxnSpPr>
          <p:spPr>
            <a:xfrm flipV="1">
              <a:off x="759203" y="2020698"/>
              <a:ext cx="77987" cy="1182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32EA0C1-9EFE-EC06-08D8-85BAEAD49B9A}"/>
                </a:ext>
              </a:extLst>
            </p:cNvPr>
            <p:cNvSpPr txBox="1"/>
            <p:nvPr/>
          </p:nvSpPr>
          <p:spPr>
            <a:xfrm>
              <a:off x="1096118" y="1812516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...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3C70AC33-561D-64C4-0358-9711DD0D26D9}"/>
                </a:ext>
              </a:extLst>
            </p:cNvPr>
            <p:cNvSpPr txBox="1"/>
            <p:nvPr/>
          </p:nvSpPr>
          <p:spPr>
            <a:xfrm>
              <a:off x="1270281" y="2043348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...</a:t>
              </a:r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E0E04F83-1762-61D8-92F7-5326FD87B20D}"/>
                </a:ext>
              </a:extLst>
            </p:cNvPr>
            <p:cNvCxnSpPr>
              <a:cxnSpLocks/>
              <a:endCxn id="68" idx="4"/>
            </p:cNvCxnSpPr>
            <p:nvPr/>
          </p:nvCxnSpPr>
          <p:spPr>
            <a:xfrm flipH="1" flipV="1">
              <a:off x="837190" y="2020698"/>
              <a:ext cx="118886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3E8CED7D-CA14-0BF9-1B88-66224F852081}"/>
                </a:ext>
              </a:extLst>
            </p:cNvPr>
            <p:cNvCxnSpPr>
              <a:cxnSpLocks/>
              <a:stCxn id="80" idx="0"/>
              <a:endCxn id="68" idx="4"/>
            </p:cNvCxnSpPr>
            <p:nvPr/>
          </p:nvCxnSpPr>
          <p:spPr>
            <a:xfrm flipH="1" flipV="1">
              <a:off x="837190" y="2020698"/>
              <a:ext cx="352329" cy="1152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29D4C2D-E982-78A3-47BF-D4F73D13D673}"/>
                </a:ext>
              </a:extLst>
            </p:cNvPr>
            <p:cNvCxnSpPr>
              <a:cxnSpLocks/>
              <a:stCxn id="84" idx="0"/>
              <a:endCxn id="68" idx="4"/>
            </p:cNvCxnSpPr>
            <p:nvPr/>
          </p:nvCxnSpPr>
          <p:spPr>
            <a:xfrm flipH="1" flipV="1">
              <a:off x="837190" y="2020698"/>
              <a:ext cx="770878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FCA21922-52A1-D791-5174-820AC7086D16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768206" y="2023452"/>
              <a:ext cx="279328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54E4CC5-DB5A-00E2-35BD-2D00984879D1}"/>
                </a:ext>
              </a:extLst>
            </p:cNvPr>
            <p:cNvCxnSpPr>
              <a:cxnSpLocks/>
              <a:stCxn id="77" idx="0"/>
              <a:endCxn id="69" idx="4"/>
            </p:cNvCxnSpPr>
            <p:nvPr/>
          </p:nvCxnSpPr>
          <p:spPr>
            <a:xfrm flipV="1">
              <a:off x="968605" y="2023452"/>
              <a:ext cx="78929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9498EA85-1267-EE82-FC2D-4AE19A3C2E17}"/>
                </a:ext>
              </a:extLst>
            </p:cNvPr>
            <p:cNvCxnSpPr>
              <a:cxnSpLocks/>
              <a:stCxn id="80" idx="0"/>
              <a:endCxn id="69" idx="4"/>
            </p:cNvCxnSpPr>
            <p:nvPr/>
          </p:nvCxnSpPr>
          <p:spPr>
            <a:xfrm flipH="1" flipV="1">
              <a:off x="1047534" y="2023452"/>
              <a:ext cx="141985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2273BF6-D6F4-3928-5F61-ED38744F3913}"/>
                </a:ext>
              </a:extLst>
            </p:cNvPr>
            <p:cNvCxnSpPr>
              <a:cxnSpLocks/>
              <a:stCxn id="84" idx="0"/>
              <a:endCxn id="69" idx="4"/>
            </p:cNvCxnSpPr>
            <p:nvPr/>
          </p:nvCxnSpPr>
          <p:spPr>
            <a:xfrm flipH="1" flipV="1">
              <a:off x="1047534" y="2023452"/>
              <a:ext cx="560534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5F417A33-83A6-A866-E0E9-2E8FC001DBBB}"/>
                </a:ext>
              </a:extLst>
            </p:cNvPr>
            <p:cNvCxnSpPr>
              <a:cxnSpLocks/>
              <a:stCxn id="84" idx="0"/>
              <a:endCxn id="72" idx="4"/>
            </p:cNvCxnSpPr>
            <p:nvPr/>
          </p:nvCxnSpPr>
          <p:spPr>
            <a:xfrm flipH="1" flipV="1">
              <a:off x="1424764" y="2018316"/>
              <a:ext cx="183304" cy="1157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F53C4E5-5F59-DC2E-13CC-2005528E6894}"/>
                </a:ext>
              </a:extLst>
            </p:cNvPr>
            <p:cNvCxnSpPr>
              <a:cxnSpLocks/>
              <a:stCxn id="80" idx="0"/>
              <a:endCxn id="72" idx="4"/>
            </p:cNvCxnSpPr>
            <p:nvPr/>
          </p:nvCxnSpPr>
          <p:spPr>
            <a:xfrm flipV="1">
              <a:off x="1189519" y="2018316"/>
              <a:ext cx="235245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DFD23A38-92F4-9137-C9A9-0DEC151AD41F}"/>
                </a:ext>
              </a:extLst>
            </p:cNvPr>
            <p:cNvCxnSpPr>
              <a:cxnSpLocks/>
              <a:stCxn id="77" idx="0"/>
              <a:endCxn id="72" idx="4"/>
            </p:cNvCxnSpPr>
            <p:nvPr/>
          </p:nvCxnSpPr>
          <p:spPr>
            <a:xfrm flipV="1">
              <a:off x="968605" y="2018316"/>
              <a:ext cx="456159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3FC7835F-6722-7057-08F3-1CFC01241F53}"/>
                </a:ext>
              </a:extLst>
            </p:cNvPr>
            <p:cNvCxnSpPr>
              <a:cxnSpLocks/>
              <a:stCxn id="75" idx="0"/>
              <a:endCxn id="72" idx="4"/>
            </p:cNvCxnSpPr>
            <p:nvPr/>
          </p:nvCxnSpPr>
          <p:spPr>
            <a:xfrm flipV="1">
              <a:off x="759203" y="2018316"/>
              <a:ext cx="665561" cy="1206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7566AC3B-FB16-7285-7126-BA6C4DF6FE28}"/>
              </a:ext>
            </a:extLst>
          </p:cNvPr>
          <p:cNvGrpSpPr/>
          <p:nvPr/>
        </p:nvGrpSpPr>
        <p:grpSpPr>
          <a:xfrm>
            <a:off x="245964" y="607145"/>
            <a:ext cx="1900239" cy="869329"/>
            <a:chOff x="251299" y="605382"/>
            <a:chExt cx="1900239" cy="869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89747D6-1143-05A7-47DD-A834CF7A53B5}"/>
                    </a:ext>
                  </a:extLst>
                </p:cNvPr>
                <p:cNvSpPr/>
                <p:nvPr/>
              </p:nvSpPr>
              <p:spPr>
                <a:xfrm>
                  <a:off x="251299" y="605382"/>
                  <a:ext cx="1900239" cy="869329"/>
                </a:xfrm>
                <a:prstGeom prst="rect">
                  <a:avLst/>
                </a:prstGeom>
                <a:solidFill>
                  <a:srgbClr val="FFE59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000" dirty="0" err="1">
                      <a:solidFill>
                        <a:schemeClr val="tx1"/>
                      </a:solidFill>
                    </a:rPr>
                    <a:t>circRNA</a:t>
                  </a:r>
                  <a:r>
                    <a:rPr lang="en-US" altLang="zh-CN" sz="1000" dirty="0">
                      <a:solidFill>
                        <a:schemeClr val="tx1"/>
                      </a:solidFill>
                    </a:rPr>
                    <a:t>-drug association network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sub>
                      </m:sSub>
                    </m:oMath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89747D6-1143-05A7-47DD-A834CF7A5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99" y="605382"/>
                  <a:ext cx="1900239" cy="8693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B7E476F5-FAD1-2274-F9D4-D1CF7655CDDC}"/>
                </a:ext>
              </a:extLst>
            </p:cNvPr>
            <p:cNvSpPr/>
            <p:nvPr/>
          </p:nvSpPr>
          <p:spPr>
            <a:xfrm>
              <a:off x="788369" y="1058307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3BEEF37B-654E-D4D3-5D00-DFCA36C454E2}"/>
                </a:ext>
              </a:extLst>
            </p:cNvPr>
            <p:cNvSpPr/>
            <p:nvPr/>
          </p:nvSpPr>
          <p:spPr>
            <a:xfrm>
              <a:off x="998713" y="1061061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FE993E87-1EA6-5778-0237-468F47C24AB2}"/>
                </a:ext>
              </a:extLst>
            </p:cNvPr>
            <p:cNvSpPr/>
            <p:nvPr/>
          </p:nvSpPr>
          <p:spPr>
            <a:xfrm>
              <a:off x="1375943" y="1055925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62B2E2C-6AA8-C386-74F6-C3B909923327}"/>
                </a:ext>
              </a:extLst>
            </p:cNvPr>
            <p:cNvSpPr/>
            <p:nvPr/>
          </p:nvSpPr>
          <p:spPr>
            <a:xfrm>
              <a:off x="712267" y="1291207"/>
              <a:ext cx="112911" cy="1146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7758321D-5E6E-0FD6-3E1F-D19C5B42DC90}"/>
                </a:ext>
              </a:extLst>
            </p:cNvPr>
            <p:cNvSpPr/>
            <p:nvPr/>
          </p:nvSpPr>
          <p:spPr>
            <a:xfrm>
              <a:off x="921669" y="1288181"/>
              <a:ext cx="112911" cy="1146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2951317-1395-1DB5-B0B8-18BF4AB97E9C}"/>
                </a:ext>
              </a:extLst>
            </p:cNvPr>
            <p:cNvSpPr/>
            <p:nvPr/>
          </p:nvSpPr>
          <p:spPr>
            <a:xfrm>
              <a:off x="1142583" y="1288181"/>
              <a:ext cx="112911" cy="1146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44847B50-6969-5AF0-ABBE-A91063F3AEBD}"/>
                </a:ext>
              </a:extLst>
            </p:cNvPr>
            <p:cNvSpPr/>
            <p:nvPr/>
          </p:nvSpPr>
          <p:spPr>
            <a:xfrm>
              <a:off x="1561132" y="1286318"/>
              <a:ext cx="112911" cy="11466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FFC61CC-00C6-3F6C-9406-51C6131E36FA}"/>
                </a:ext>
              </a:extLst>
            </p:cNvPr>
            <p:cNvCxnSpPr>
              <a:cxnSpLocks/>
              <a:stCxn id="133" idx="0"/>
              <a:endCxn id="130" idx="4"/>
            </p:cNvCxnSpPr>
            <p:nvPr/>
          </p:nvCxnSpPr>
          <p:spPr>
            <a:xfrm flipV="1">
              <a:off x="768723" y="1172974"/>
              <a:ext cx="77987" cy="1182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98F11463-C2B2-DFB2-9FED-B88C6FEF7365}"/>
                </a:ext>
              </a:extLst>
            </p:cNvPr>
            <p:cNvSpPr txBox="1"/>
            <p:nvPr/>
          </p:nvSpPr>
          <p:spPr>
            <a:xfrm>
              <a:off x="1279801" y="1195624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...</a:t>
              </a: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8956CB47-37EE-F0D7-E0F3-92ED730917A6}"/>
                </a:ext>
              </a:extLst>
            </p:cNvPr>
            <p:cNvCxnSpPr>
              <a:cxnSpLocks/>
              <a:endCxn id="130" idx="4"/>
            </p:cNvCxnSpPr>
            <p:nvPr/>
          </p:nvCxnSpPr>
          <p:spPr>
            <a:xfrm flipH="1" flipV="1">
              <a:off x="846710" y="1172974"/>
              <a:ext cx="118886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CA75B21-040E-537E-965B-19CE1E9BAF6F}"/>
                </a:ext>
              </a:extLst>
            </p:cNvPr>
            <p:cNvCxnSpPr>
              <a:cxnSpLocks/>
              <a:stCxn id="135" idx="0"/>
              <a:endCxn id="130" idx="4"/>
            </p:cNvCxnSpPr>
            <p:nvPr/>
          </p:nvCxnSpPr>
          <p:spPr>
            <a:xfrm flipH="1" flipV="1">
              <a:off x="846710" y="1172974"/>
              <a:ext cx="352329" cy="1152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11843C3-154E-8BE3-C91A-4B3BE5C85B68}"/>
                </a:ext>
              </a:extLst>
            </p:cNvPr>
            <p:cNvCxnSpPr>
              <a:cxnSpLocks/>
              <a:stCxn id="136" idx="0"/>
              <a:endCxn id="130" idx="4"/>
            </p:cNvCxnSpPr>
            <p:nvPr/>
          </p:nvCxnSpPr>
          <p:spPr>
            <a:xfrm flipH="1" flipV="1">
              <a:off x="846710" y="1172974"/>
              <a:ext cx="770878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548DB508-F0AE-C227-F236-1FC707F21719}"/>
                </a:ext>
              </a:extLst>
            </p:cNvPr>
            <p:cNvCxnSpPr>
              <a:cxnSpLocks/>
              <a:endCxn id="131" idx="4"/>
            </p:cNvCxnSpPr>
            <p:nvPr/>
          </p:nvCxnSpPr>
          <p:spPr>
            <a:xfrm flipV="1">
              <a:off x="777726" y="1175728"/>
              <a:ext cx="279328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6B687D9-C2AF-F571-43DF-621983AD41DB}"/>
                </a:ext>
              </a:extLst>
            </p:cNvPr>
            <p:cNvCxnSpPr>
              <a:cxnSpLocks/>
              <a:stCxn id="134" idx="0"/>
              <a:endCxn id="131" idx="4"/>
            </p:cNvCxnSpPr>
            <p:nvPr/>
          </p:nvCxnSpPr>
          <p:spPr>
            <a:xfrm flipV="1">
              <a:off x="978125" y="1175728"/>
              <a:ext cx="78929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96C86A5-7DA0-15BA-AD71-EAB65FF9BB5E}"/>
                </a:ext>
              </a:extLst>
            </p:cNvPr>
            <p:cNvCxnSpPr>
              <a:cxnSpLocks/>
              <a:stCxn id="135" idx="0"/>
              <a:endCxn id="131" idx="4"/>
            </p:cNvCxnSpPr>
            <p:nvPr/>
          </p:nvCxnSpPr>
          <p:spPr>
            <a:xfrm flipH="1" flipV="1">
              <a:off x="1057054" y="1175728"/>
              <a:ext cx="141985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2880081E-9C7C-D750-41C6-C01F7E3F035F}"/>
                </a:ext>
              </a:extLst>
            </p:cNvPr>
            <p:cNvCxnSpPr>
              <a:cxnSpLocks/>
              <a:stCxn id="136" idx="0"/>
              <a:endCxn id="131" idx="4"/>
            </p:cNvCxnSpPr>
            <p:nvPr/>
          </p:nvCxnSpPr>
          <p:spPr>
            <a:xfrm flipH="1" flipV="1">
              <a:off x="1057054" y="1175728"/>
              <a:ext cx="560534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BFE0EFB-6D4D-1C94-2AB1-E119778BFCDD}"/>
                </a:ext>
              </a:extLst>
            </p:cNvPr>
            <p:cNvCxnSpPr>
              <a:cxnSpLocks/>
              <a:stCxn id="136" idx="0"/>
              <a:endCxn id="132" idx="4"/>
            </p:cNvCxnSpPr>
            <p:nvPr/>
          </p:nvCxnSpPr>
          <p:spPr>
            <a:xfrm flipH="1" flipV="1">
              <a:off x="1434284" y="1170592"/>
              <a:ext cx="183304" cy="1157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0659D39A-9507-1344-93C7-29FFAAA07489}"/>
                </a:ext>
              </a:extLst>
            </p:cNvPr>
            <p:cNvCxnSpPr>
              <a:cxnSpLocks/>
              <a:stCxn id="135" idx="0"/>
              <a:endCxn id="132" idx="4"/>
            </p:cNvCxnSpPr>
            <p:nvPr/>
          </p:nvCxnSpPr>
          <p:spPr>
            <a:xfrm flipV="1">
              <a:off x="1199039" y="1170592"/>
              <a:ext cx="235245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5281DBC7-CFC9-CDF7-774E-B673CA1DFA1C}"/>
                </a:ext>
              </a:extLst>
            </p:cNvPr>
            <p:cNvCxnSpPr>
              <a:cxnSpLocks/>
              <a:stCxn id="134" idx="0"/>
              <a:endCxn id="132" idx="4"/>
            </p:cNvCxnSpPr>
            <p:nvPr/>
          </p:nvCxnSpPr>
          <p:spPr>
            <a:xfrm flipV="1">
              <a:off x="978125" y="1170592"/>
              <a:ext cx="456159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DE84BB7A-F83D-C4EA-DE96-7040DF9085C7}"/>
                </a:ext>
              </a:extLst>
            </p:cNvPr>
            <p:cNvCxnSpPr>
              <a:cxnSpLocks/>
              <a:stCxn id="133" idx="0"/>
              <a:endCxn id="132" idx="4"/>
            </p:cNvCxnSpPr>
            <p:nvPr/>
          </p:nvCxnSpPr>
          <p:spPr>
            <a:xfrm flipV="1">
              <a:off x="768723" y="1170592"/>
              <a:ext cx="665561" cy="1206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841523E3-2347-4D34-3C3E-66B356CD30BB}"/>
              </a:ext>
            </a:extLst>
          </p:cNvPr>
          <p:cNvGrpSpPr/>
          <p:nvPr/>
        </p:nvGrpSpPr>
        <p:grpSpPr>
          <a:xfrm>
            <a:off x="232251" y="3226883"/>
            <a:ext cx="1900239" cy="834589"/>
            <a:chOff x="232251" y="3226883"/>
            <a:chExt cx="1900239" cy="834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2E223B7-C4D8-3F50-BCC3-B8173556B46C}"/>
                    </a:ext>
                  </a:extLst>
                </p:cNvPr>
                <p:cNvSpPr/>
                <p:nvPr/>
              </p:nvSpPr>
              <p:spPr>
                <a:xfrm>
                  <a:off x="232251" y="3226883"/>
                  <a:ext cx="1900239" cy="834589"/>
                </a:xfrm>
                <a:prstGeom prst="rect">
                  <a:avLst/>
                </a:prstGeom>
                <a:solidFill>
                  <a:srgbClr val="FFE59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zh-CN" sz="1000" dirty="0" err="1">
                      <a:solidFill>
                        <a:schemeClr val="tx1"/>
                      </a:solidFill>
                    </a:rPr>
                    <a:t>circRNA</a:t>
                  </a:r>
                  <a:r>
                    <a:rPr lang="en-US" altLang="zh-CN" sz="1000" dirty="0">
                      <a:solidFill>
                        <a:schemeClr val="tx1"/>
                      </a:solidFill>
                    </a:rPr>
                    <a:t>-miRNA association network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𝑚𝑖</m:t>
                          </m:r>
                        </m:sub>
                      </m:sSub>
                    </m:oMath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2E223B7-C4D8-3F50-BCC3-B8173556B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51" y="3226883"/>
                  <a:ext cx="1900239" cy="8345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00374BDD-5225-BF3C-147B-8148649D3CC6}"/>
                </a:ext>
              </a:extLst>
            </p:cNvPr>
            <p:cNvSpPr/>
            <p:nvPr/>
          </p:nvSpPr>
          <p:spPr>
            <a:xfrm>
              <a:off x="778849" y="3639587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CE6E1D92-2973-9B98-E6EC-3702C0A941A9}"/>
                </a:ext>
              </a:extLst>
            </p:cNvPr>
            <p:cNvSpPr/>
            <p:nvPr/>
          </p:nvSpPr>
          <p:spPr>
            <a:xfrm>
              <a:off x="989193" y="3642341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BCD80CCA-320F-D00E-B3E5-87C66075E1DA}"/>
                </a:ext>
              </a:extLst>
            </p:cNvPr>
            <p:cNvSpPr/>
            <p:nvPr/>
          </p:nvSpPr>
          <p:spPr>
            <a:xfrm>
              <a:off x="1366423" y="3637205"/>
              <a:ext cx="116681" cy="11466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FCB88EBB-D3ED-533E-6667-BC4831E38042}"/>
                </a:ext>
              </a:extLst>
            </p:cNvPr>
            <p:cNvSpPr/>
            <p:nvPr/>
          </p:nvSpPr>
          <p:spPr>
            <a:xfrm>
              <a:off x="702747" y="3872487"/>
              <a:ext cx="112911" cy="1146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AE7391C5-8969-E77D-FBEA-0CBA41E31B22}"/>
                </a:ext>
              </a:extLst>
            </p:cNvPr>
            <p:cNvSpPr/>
            <p:nvPr/>
          </p:nvSpPr>
          <p:spPr>
            <a:xfrm>
              <a:off x="912149" y="3869461"/>
              <a:ext cx="112911" cy="1146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8B3F72F6-2288-83FD-14B5-2412F66381B1}"/>
                </a:ext>
              </a:extLst>
            </p:cNvPr>
            <p:cNvSpPr/>
            <p:nvPr/>
          </p:nvSpPr>
          <p:spPr>
            <a:xfrm>
              <a:off x="1133063" y="3869461"/>
              <a:ext cx="112911" cy="1146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3340132-CEDC-0A59-42BE-3B6BCF517F2D}"/>
                </a:ext>
              </a:extLst>
            </p:cNvPr>
            <p:cNvSpPr/>
            <p:nvPr/>
          </p:nvSpPr>
          <p:spPr>
            <a:xfrm>
              <a:off x="1551612" y="3867598"/>
              <a:ext cx="112911" cy="1146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09E6A4C0-6550-64A5-D5AD-4B4D38B29411}"/>
                </a:ext>
              </a:extLst>
            </p:cNvPr>
            <p:cNvCxnSpPr>
              <a:cxnSpLocks/>
              <a:stCxn id="153" idx="0"/>
              <a:endCxn id="150" idx="4"/>
            </p:cNvCxnSpPr>
            <p:nvPr/>
          </p:nvCxnSpPr>
          <p:spPr>
            <a:xfrm flipV="1">
              <a:off x="759203" y="3754254"/>
              <a:ext cx="77987" cy="11823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0CF882D9-72E6-9E07-DDB3-EA117A4C5A17}"/>
                </a:ext>
              </a:extLst>
            </p:cNvPr>
            <p:cNvSpPr txBox="1"/>
            <p:nvPr/>
          </p:nvSpPr>
          <p:spPr>
            <a:xfrm>
              <a:off x="1270281" y="3776904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...</a:t>
              </a:r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A758F05B-7FF6-D24D-28B2-1621F3E2D1C5}"/>
                </a:ext>
              </a:extLst>
            </p:cNvPr>
            <p:cNvCxnSpPr>
              <a:cxnSpLocks/>
              <a:endCxn id="150" idx="4"/>
            </p:cNvCxnSpPr>
            <p:nvPr/>
          </p:nvCxnSpPr>
          <p:spPr>
            <a:xfrm flipH="1" flipV="1">
              <a:off x="837190" y="3754254"/>
              <a:ext cx="118886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7108E180-3636-E4DC-9C08-4E8FCF1AD5AC}"/>
                </a:ext>
              </a:extLst>
            </p:cNvPr>
            <p:cNvCxnSpPr>
              <a:cxnSpLocks/>
              <a:stCxn id="155" idx="0"/>
              <a:endCxn id="150" idx="4"/>
            </p:cNvCxnSpPr>
            <p:nvPr/>
          </p:nvCxnSpPr>
          <p:spPr>
            <a:xfrm flipH="1" flipV="1">
              <a:off x="837190" y="3754254"/>
              <a:ext cx="352329" cy="11520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31647C9D-3119-566E-CCE8-B706573A9282}"/>
                </a:ext>
              </a:extLst>
            </p:cNvPr>
            <p:cNvCxnSpPr>
              <a:cxnSpLocks/>
              <a:stCxn id="156" idx="0"/>
              <a:endCxn id="150" idx="4"/>
            </p:cNvCxnSpPr>
            <p:nvPr/>
          </p:nvCxnSpPr>
          <p:spPr>
            <a:xfrm flipH="1" flipV="1">
              <a:off x="837190" y="3754254"/>
              <a:ext cx="770878" cy="11334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3BEEF17B-EFB4-B63D-5345-6121BE592E88}"/>
                </a:ext>
              </a:extLst>
            </p:cNvPr>
            <p:cNvCxnSpPr>
              <a:cxnSpLocks/>
              <a:endCxn id="151" idx="4"/>
            </p:cNvCxnSpPr>
            <p:nvPr/>
          </p:nvCxnSpPr>
          <p:spPr>
            <a:xfrm flipV="1">
              <a:off x="768206" y="3757008"/>
              <a:ext cx="279328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F3E9DA0B-9144-4822-D3B6-FAB962111DC8}"/>
                </a:ext>
              </a:extLst>
            </p:cNvPr>
            <p:cNvCxnSpPr>
              <a:cxnSpLocks/>
              <a:stCxn id="154" idx="0"/>
              <a:endCxn id="151" idx="4"/>
            </p:cNvCxnSpPr>
            <p:nvPr/>
          </p:nvCxnSpPr>
          <p:spPr>
            <a:xfrm flipV="1">
              <a:off x="968605" y="3757008"/>
              <a:ext cx="78929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8C4C0023-3484-ECB1-B6D1-F86A746D96DC}"/>
                </a:ext>
              </a:extLst>
            </p:cNvPr>
            <p:cNvCxnSpPr>
              <a:cxnSpLocks/>
              <a:stCxn id="155" idx="0"/>
              <a:endCxn id="151" idx="4"/>
            </p:cNvCxnSpPr>
            <p:nvPr/>
          </p:nvCxnSpPr>
          <p:spPr>
            <a:xfrm flipH="1" flipV="1">
              <a:off x="1047534" y="3757008"/>
              <a:ext cx="141985" cy="11245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0AB45E9E-6433-1F70-0514-0F7F0B96D73D}"/>
                </a:ext>
              </a:extLst>
            </p:cNvPr>
            <p:cNvCxnSpPr>
              <a:cxnSpLocks/>
              <a:stCxn id="156" idx="0"/>
              <a:endCxn id="151" idx="4"/>
            </p:cNvCxnSpPr>
            <p:nvPr/>
          </p:nvCxnSpPr>
          <p:spPr>
            <a:xfrm flipH="1" flipV="1">
              <a:off x="1047534" y="3757008"/>
              <a:ext cx="560534" cy="11059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86686698-C838-5BE6-5DC6-1334C8762F6A}"/>
                </a:ext>
              </a:extLst>
            </p:cNvPr>
            <p:cNvCxnSpPr>
              <a:cxnSpLocks/>
              <a:stCxn id="156" idx="0"/>
              <a:endCxn id="152" idx="4"/>
            </p:cNvCxnSpPr>
            <p:nvPr/>
          </p:nvCxnSpPr>
          <p:spPr>
            <a:xfrm flipH="1" flipV="1">
              <a:off x="1424764" y="3751872"/>
              <a:ext cx="183304" cy="115726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C3D16C3D-E924-D2E9-F52D-A373495A3A8E}"/>
                </a:ext>
              </a:extLst>
            </p:cNvPr>
            <p:cNvCxnSpPr>
              <a:cxnSpLocks/>
              <a:stCxn id="155" idx="0"/>
              <a:endCxn id="152" idx="4"/>
            </p:cNvCxnSpPr>
            <p:nvPr/>
          </p:nvCxnSpPr>
          <p:spPr>
            <a:xfrm flipV="1">
              <a:off x="1189519" y="3751872"/>
              <a:ext cx="235245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0CB469CE-BF8A-030C-A98C-DF34FAE814D8}"/>
                </a:ext>
              </a:extLst>
            </p:cNvPr>
            <p:cNvCxnSpPr>
              <a:cxnSpLocks/>
              <a:stCxn id="154" idx="0"/>
              <a:endCxn id="152" idx="4"/>
            </p:cNvCxnSpPr>
            <p:nvPr/>
          </p:nvCxnSpPr>
          <p:spPr>
            <a:xfrm flipV="1">
              <a:off x="968605" y="3751872"/>
              <a:ext cx="456159" cy="117589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F2B07F72-8CFA-6872-D781-BF6FB2F480C7}"/>
                </a:ext>
              </a:extLst>
            </p:cNvPr>
            <p:cNvCxnSpPr>
              <a:cxnSpLocks/>
              <a:stCxn id="153" idx="0"/>
              <a:endCxn id="152" idx="4"/>
            </p:cNvCxnSpPr>
            <p:nvPr/>
          </p:nvCxnSpPr>
          <p:spPr>
            <a:xfrm flipV="1">
              <a:off x="759203" y="3751872"/>
              <a:ext cx="665561" cy="1206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1D2E2E0A-B178-43C0-AB8C-8C99754FD484}"/>
              </a:ext>
            </a:extLst>
          </p:cNvPr>
          <p:cNvGrpSpPr/>
          <p:nvPr/>
        </p:nvGrpSpPr>
        <p:grpSpPr>
          <a:xfrm>
            <a:off x="3127375" y="583418"/>
            <a:ext cx="1193801" cy="625573"/>
            <a:chOff x="3311607" y="591497"/>
            <a:chExt cx="1193801" cy="625573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0435297-3376-564D-38A1-B14FF532CAB2}"/>
                </a:ext>
              </a:extLst>
            </p:cNvPr>
            <p:cNvSpPr/>
            <p:nvPr/>
          </p:nvSpPr>
          <p:spPr>
            <a:xfrm>
              <a:off x="3311607" y="591497"/>
              <a:ext cx="1193801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</a:rPr>
                <a:t> disease network features</a:t>
              </a:r>
              <a:br>
                <a:rPr lang="en-US" altLang="zh-CN" sz="1000" dirty="0">
                  <a:solidFill>
                    <a:schemeClr val="tx1"/>
                  </a:solidFill>
                </a:rPr>
              </a:b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0" name="左中括号 169">
              <a:extLst>
                <a:ext uri="{FF2B5EF4-FFF2-40B4-BE49-F238E27FC236}">
                  <a16:creationId xmlns:a16="http://schemas.microsoft.com/office/drawing/2014/main" id="{B3203F01-FFFF-C686-6023-286EF15BFD56}"/>
                </a:ext>
              </a:extLst>
            </p:cNvPr>
            <p:cNvSpPr/>
            <p:nvPr/>
          </p:nvSpPr>
          <p:spPr>
            <a:xfrm>
              <a:off x="3699580" y="941091"/>
              <a:ext cx="45719" cy="246359"/>
            </a:xfrm>
            <a:prstGeom prst="leftBracket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右中括号 170">
              <a:extLst>
                <a:ext uri="{FF2B5EF4-FFF2-40B4-BE49-F238E27FC236}">
                  <a16:creationId xmlns:a16="http://schemas.microsoft.com/office/drawing/2014/main" id="{8BADD3C6-A7DC-E3AA-83D6-8417CB74D182}"/>
                </a:ext>
              </a:extLst>
            </p:cNvPr>
            <p:cNvSpPr/>
            <p:nvPr/>
          </p:nvSpPr>
          <p:spPr>
            <a:xfrm>
              <a:off x="4060706" y="934493"/>
              <a:ext cx="55655" cy="256677"/>
            </a:xfrm>
            <a:prstGeom prst="rightBracket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8D452152-62E5-3AF3-8BE4-37F250E939D9}"/>
                </a:ext>
              </a:extLst>
            </p:cNvPr>
            <p:cNvSpPr/>
            <p:nvPr/>
          </p:nvSpPr>
          <p:spPr>
            <a:xfrm>
              <a:off x="3766819" y="95026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3F17B836-A0D1-8E0D-2A78-795B8D6E44CF}"/>
                </a:ext>
              </a:extLst>
            </p:cNvPr>
            <p:cNvSpPr/>
            <p:nvPr/>
          </p:nvSpPr>
          <p:spPr>
            <a:xfrm>
              <a:off x="3875168" y="95026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8C4053AC-A3D9-E86A-8DF6-6C5BDA8F2021}"/>
                </a:ext>
              </a:extLst>
            </p:cNvPr>
            <p:cNvSpPr/>
            <p:nvPr/>
          </p:nvSpPr>
          <p:spPr>
            <a:xfrm>
              <a:off x="3985674" y="947190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A93829E-B9B2-265B-3BC6-537E986318A6}"/>
                </a:ext>
              </a:extLst>
            </p:cNvPr>
            <p:cNvSpPr/>
            <p:nvPr/>
          </p:nvSpPr>
          <p:spPr>
            <a:xfrm>
              <a:off x="3766819" y="1035756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11CC23D4-748B-537A-4D44-93E5EA3EE6A4}"/>
                </a:ext>
              </a:extLst>
            </p:cNvPr>
            <p:cNvSpPr/>
            <p:nvPr/>
          </p:nvSpPr>
          <p:spPr>
            <a:xfrm>
              <a:off x="3766819" y="1121124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D8EEC066-772F-FAA2-48B7-CEC4B872A4AE}"/>
                </a:ext>
              </a:extLst>
            </p:cNvPr>
            <p:cNvSpPr/>
            <p:nvPr/>
          </p:nvSpPr>
          <p:spPr>
            <a:xfrm>
              <a:off x="3872785" y="103371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6DF815AE-D721-3BED-4106-DFD6599A2400}"/>
                </a:ext>
              </a:extLst>
            </p:cNvPr>
            <p:cNvSpPr/>
            <p:nvPr/>
          </p:nvSpPr>
          <p:spPr>
            <a:xfrm>
              <a:off x="3872785" y="1119978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EEFB9E9E-1465-3FCE-3799-D7F4CBB1BCAC}"/>
                </a:ext>
              </a:extLst>
            </p:cNvPr>
            <p:cNvSpPr/>
            <p:nvPr/>
          </p:nvSpPr>
          <p:spPr>
            <a:xfrm>
              <a:off x="3985499" y="103371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C9D0F2C2-FDB7-AA19-B69F-0289C8FE8D16}"/>
                </a:ext>
              </a:extLst>
            </p:cNvPr>
            <p:cNvSpPr/>
            <p:nvPr/>
          </p:nvSpPr>
          <p:spPr>
            <a:xfrm>
              <a:off x="3985498" y="1121124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0E84675B-F957-70E8-A607-0EDB626B0809}"/>
              </a:ext>
            </a:extLst>
          </p:cNvPr>
          <p:cNvGrpSpPr/>
          <p:nvPr/>
        </p:nvGrpSpPr>
        <p:grpSpPr>
          <a:xfrm>
            <a:off x="3134716" y="1315843"/>
            <a:ext cx="1193801" cy="625573"/>
            <a:chOff x="3457655" y="1303240"/>
            <a:chExt cx="1193801" cy="62557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79C8A11-3654-1342-7040-30CF0202D53F}"/>
                </a:ext>
              </a:extLst>
            </p:cNvPr>
            <p:cNvSpPr/>
            <p:nvPr/>
          </p:nvSpPr>
          <p:spPr>
            <a:xfrm>
              <a:off x="3457655" y="1303240"/>
              <a:ext cx="1193801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</a:rPr>
                <a:t> disease network features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8" name="左中括号 187">
              <a:extLst>
                <a:ext uri="{FF2B5EF4-FFF2-40B4-BE49-F238E27FC236}">
                  <a16:creationId xmlns:a16="http://schemas.microsoft.com/office/drawing/2014/main" id="{DF4029E5-99F9-24CD-BD55-71E3399B89E0}"/>
                </a:ext>
              </a:extLst>
            </p:cNvPr>
            <p:cNvSpPr/>
            <p:nvPr/>
          </p:nvSpPr>
          <p:spPr>
            <a:xfrm>
              <a:off x="3847218" y="1653095"/>
              <a:ext cx="45719" cy="246359"/>
            </a:xfrm>
            <a:prstGeom prst="leftBracket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右中括号 188">
              <a:extLst>
                <a:ext uri="{FF2B5EF4-FFF2-40B4-BE49-F238E27FC236}">
                  <a16:creationId xmlns:a16="http://schemas.microsoft.com/office/drawing/2014/main" id="{C3A66B99-72CC-BF5F-E770-36A261C5D389}"/>
                </a:ext>
              </a:extLst>
            </p:cNvPr>
            <p:cNvSpPr/>
            <p:nvPr/>
          </p:nvSpPr>
          <p:spPr>
            <a:xfrm>
              <a:off x="4208344" y="1646497"/>
              <a:ext cx="55655" cy="256677"/>
            </a:xfrm>
            <a:prstGeom prst="rightBracket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47B31C56-ED67-7A34-214E-F1EC435AD1F3}"/>
                </a:ext>
              </a:extLst>
            </p:cNvPr>
            <p:cNvSpPr/>
            <p:nvPr/>
          </p:nvSpPr>
          <p:spPr>
            <a:xfrm>
              <a:off x="3914457" y="166227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41863BF-FD8E-600E-8FAF-EBF7848C9BDF}"/>
                </a:ext>
              </a:extLst>
            </p:cNvPr>
            <p:cNvSpPr/>
            <p:nvPr/>
          </p:nvSpPr>
          <p:spPr>
            <a:xfrm>
              <a:off x="4022806" y="166227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21BD1447-8AC7-2F68-901D-C704B9F20CF2}"/>
                </a:ext>
              </a:extLst>
            </p:cNvPr>
            <p:cNvSpPr/>
            <p:nvPr/>
          </p:nvSpPr>
          <p:spPr>
            <a:xfrm>
              <a:off x="4133312" y="1659194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D2F92F81-0738-D2A9-73D1-56741376F1F9}"/>
                </a:ext>
              </a:extLst>
            </p:cNvPr>
            <p:cNvSpPr/>
            <p:nvPr/>
          </p:nvSpPr>
          <p:spPr>
            <a:xfrm>
              <a:off x="3914457" y="1747760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80CEDE1D-5BA9-C5EF-15E8-D89C1A147BDF}"/>
                </a:ext>
              </a:extLst>
            </p:cNvPr>
            <p:cNvSpPr/>
            <p:nvPr/>
          </p:nvSpPr>
          <p:spPr>
            <a:xfrm>
              <a:off x="3914457" y="1833128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5CA141AF-145A-08B0-608D-4C3464CD6DAF}"/>
                </a:ext>
              </a:extLst>
            </p:cNvPr>
            <p:cNvSpPr/>
            <p:nvPr/>
          </p:nvSpPr>
          <p:spPr>
            <a:xfrm>
              <a:off x="4020423" y="174572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369EB21C-952E-2B5F-520A-CA25040C2988}"/>
                </a:ext>
              </a:extLst>
            </p:cNvPr>
            <p:cNvSpPr/>
            <p:nvPr/>
          </p:nvSpPr>
          <p:spPr>
            <a:xfrm>
              <a:off x="4020423" y="1831982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72A7FA55-14E1-97F5-A9DE-69E823716FF1}"/>
                </a:ext>
              </a:extLst>
            </p:cNvPr>
            <p:cNvSpPr/>
            <p:nvPr/>
          </p:nvSpPr>
          <p:spPr>
            <a:xfrm>
              <a:off x="4133137" y="174572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FC11946C-5922-78B7-A7FB-369BDDD6458D}"/>
                </a:ext>
              </a:extLst>
            </p:cNvPr>
            <p:cNvSpPr/>
            <p:nvPr/>
          </p:nvSpPr>
          <p:spPr>
            <a:xfrm>
              <a:off x="4133136" y="1833128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198E0630-7D0D-71D3-13F6-A7566DB227F3}"/>
              </a:ext>
            </a:extLst>
          </p:cNvPr>
          <p:cNvGrpSpPr/>
          <p:nvPr/>
        </p:nvGrpSpPr>
        <p:grpSpPr>
          <a:xfrm>
            <a:off x="6041510" y="2316973"/>
            <a:ext cx="1195832" cy="718044"/>
            <a:chOff x="6041510" y="2323651"/>
            <a:chExt cx="1193801" cy="62557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DF97CE-A000-D4FA-2D89-DAAE711F3092}"/>
                </a:ext>
              </a:extLst>
            </p:cNvPr>
            <p:cNvSpPr/>
            <p:nvPr/>
          </p:nvSpPr>
          <p:spPr>
            <a:xfrm>
              <a:off x="6041510" y="2323651"/>
              <a:ext cx="1193801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</a:rPr>
                <a:t> sequence features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99" name="左中括号 198">
              <a:extLst>
                <a:ext uri="{FF2B5EF4-FFF2-40B4-BE49-F238E27FC236}">
                  <a16:creationId xmlns:a16="http://schemas.microsoft.com/office/drawing/2014/main" id="{3BF497D1-3B74-D3DE-BCCB-249D4F32E0D4}"/>
                </a:ext>
              </a:extLst>
            </p:cNvPr>
            <p:cNvSpPr/>
            <p:nvPr/>
          </p:nvSpPr>
          <p:spPr>
            <a:xfrm>
              <a:off x="6427099" y="2668289"/>
              <a:ext cx="45719" cy="246359"/>
            </a:xfrm>
            <a:prstGeom prst="leftBracke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右中括号 199">
              <a:extLst>
                <a:ext uri="{FF2B5EF4-FFF2-40B4-BE49-F238E27FC236}">
                  <a16:creationId xmlns:a16="http://schemas.microsoft.com/office/drawing/2014/main" id="{101EEED8-31DD-FEE8-73FD-026E3AC0D15F}"/>
                </a:ext>
              </a:extLst>
            </p:cNvPr>
            <p:cNvSpPr/>
            <p:nvPr/>
          </p:nvSpPr>
          <p:spPr>
            <a:xfrm>
              <a:off x="6788225" y="2661691"/>
              <a:ext cx="55655" cy="256677"/>
            </a:xfrm>
            <a:prstGeom prst="rightBracke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5A786DD-9A5F-B3B3-CCD6-6771081F739E}"/>
                </a:ext>
              </a:extLst>
            </p:cNvPr>
            <p:cNvSpPr/>
            <p:nvPr/>
          </p:nvSpPr>
          <p:spPr>
            <a:xfrm>
              <a:off x="6494338" y="2677465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EFDFB03-83C0-52A6-35A4-9C4A9BCDB2C5}"/>
                </a:ext>
              </a:extLst>
            </p:cNvPr>
            <p:cNvSpPr/>
            <p:nvPr/>
          </p:nvSpPr>
          <p:spPr>
            <a:xfrm>
              <a:off x="6602687" y="2677465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0E3E45F9-E9CA-45D9-8831-DACBF81EA8EE}"/>
                </a:ext>
              </a:extLst>
            </p:cNvPr>
            <p:cNvSpPr/>
            <p:nvPr/>
          </p:nvSpPr>
          <p:spPr>
            <a:xfrm>
              <a:off x="6713193" y="2674388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5FF854CB-C749-E34D-A5C0-A42632E66A27}"/>
                </a:ext>
              </a:extLst>
            </p:cNvPr>
            <p:cNvSpPr/>
            <p:nvPr/>
          </p:nvSpPr>
          <p:spPr>
            <a:xfrm>
              <a:off x="6494338" y="2762954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005C5AFA-5E8C-062D-5FA9-BB737F461B3A}"/>
                </a:ext>
              </a:extLst>
            </p:cNvPr>
            <p:cNvSpPr/>
            <p:nvPr/>
          </p:nvSpPr>
          <p:spPr>
            <a:xfrm>
              <a:off x="6494338" y="2848322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5B421CE8-6710-B6EC-9E18-8BE09F09C5B4}"/>
                </a:ext>
              </a:extLst>
            </p:cNvPr>
            <p:cNvSpPr/>
            <p:nvPr/>
          </p:nvSpPr>
          <p:spPr>
            <a:xfrm>
              <a:off x="6600304" y="2760915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C6208795-5458-FADD-0804-A3E38459ACD1}"/>
                </a:ext>
              </a:extLst>
            </p:cNvPr>
            <p:cNvSpPr/>
            <p:nvPr/>
          </p:nvSpPr>
          <p:spPr>
            <a:xfrm>
              <a:off x="6600304" y="2847176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F788D560-7008-388F-E0CB-73B330437DAB}"/>
                </a:ext>
              </a:extLst>
            </p:cNvPr>
            <p:cNvSpPr/>
            <p:nvPr/>
          </p:nvSpPr>
          <p:spPr>
            <a:xfrm>
              <a:off x="6713018" y="2760915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BC9AD63E-DF6A-0269-2671-D2C5BA93FC32}"/>
                </a:ext>
              </a:extLst>
            </p:cNvPr>
            <p:cNvSpPr/>
            <p:nvPr/>
          </p:nvSpPr>
          <p:spPr>
            <a:xfrm>
              <a:off x="6713017" y="2848322"/>
              <a:ext cx="69056" cy="665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FA5E191D-F49B-91D3-A3BB-1D2E06FB7AD5}"/>
              </a:ext>
            </a:extLst>
          </p:cNvPr>
          <p:cNvGrpSpPr/>
          <p:nvPr/>
        </p:nvGrpSpPr>
        <p:grpSpPr>
          <a:xfrm>
            <a:off x="3095496" y="3149494"/>
            <a:ext cx="1193801" cy="625573"/>
            <a:chOff x="3476703" y="3145137"/>
            <a:chExt cx="1193801" cy="62557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FDA9466-314A-EE03-C227-D533865571CB}"/>
                </a:ext>
              </a:extLst>
            </p:cNvPr>
            <p:cNvSpPr/>
            <p:nvPr/>
          </p:nvSpPr>
          <p:spPr>
            <a:xfrm>
              <a:off x="3476703" y="3145137"/>
              <a:ext cx="1193801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</a:rPr>
                <a:t> miRNA network features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0" name="左中括号 209">
              <a:extLst>
                <a:ext uri="{FF2B5EF4-FFF2-40B4-BE49-F238E27FC236}">
                  <a16:creationId xmlns:a16="http://schemas.microsoft.com/office/drawing/2014/main" id="{E6F0A1CC-4325-A023-2705-4800DAF21551}"/>
                </a:ext>
              </a:extLst>
            </p:cNvPr>
            <p:cNvSpPr/>
            <p:nvPr/>
          </p:nvSpPr>
          <p:spPr>
            <a:xfrm>
              <a:off x="3868644" y="3493826"/>
              <a:ext cx="45719" cy="246359"/>
            </a:xfrm>
            <a:prstGeom prst="leftBracket">
              <a:avLst/>
            </a:prstGeom>
            <a:noFill/>
            <a:ln w="12700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右中括号 210">
              <a:extLst>
                <a:ext uri="{FF2B5EF4-FFF2-40B4-BE49-F238E27FC236}">
                  <a16:creationId xmlns:a16="http://schemas.microsoft.com/office/drawing/2014/main" id="{BA2E3C8E-3934-4686-EB98-592B109ED28D}"/>
                </a:ext>
              </a:extLst>
            </p:cNvPr>
            <p:cNvSpPr/>
            <p:nvPr/>
          </p:nvSpPr>
          <p:spPr>
            <a:xfrm>
              <a:off x="4229770" y="3487228"/>
              <a:ext cx="55655" cy="256677"/>
            </a:xfrm>
            <a:prstGeom prst="rightBracket">
              <a:avLst/>
            </a:prstGeom>
            <a:noFill/>
            <a:ln w="12700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33D3D5EC-A99E-F5F6-C255-89DDF2968EF0}"/>
                </a:ext>
              </a:extLst>
            </p:cNvPr>
            <p:cNvSpPr/>
            <p:nvPr/>
          </p:nvSpPr>
          <p:spPr>
            <a:xfrm>
              <a:off x="3935883" y="350300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40B3CFC-5A47-17A9-069F-39B41C831E04}"/>
                </a:ext>
              </a:extLst>
            </p:cNvPr>
            <p:cNvSpPr/>
            <p:nvPr/>
          </p:nvSpPr>
          <p:spPr>
            <a:xfrm>
              <a:off x="4044232" y="350300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2B46D3FF-FC88-EA69-17D4-8CEA79DDDB24}"/>
                </a:ext>
              </a:extLst>
            </p:cNvPr>
            <p:cNvSpPr/>
            <p:nvPr/>
          </p:nvSpPr>
          <p:spPr>
            <a:xfrm>
              <a:off x="4154738" y="3499925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59C3D260-7D29-DA7A-310E-218BF050EC1A}"/>
                </a:ext>
              </a:extLst>
            </p:cNvPr>
            <p:cNvSpPr/>
            <p:nvPr/>
          </p:nvSpPr>
          <p:spPr>
            <a:xfrm>
              <a:off x="3935883" y="3588491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6F061B0D-D9AC-9923-A8D0-2B8E4DE31687}"/>
                </a:ext>
              </a:extLst>
            </p:cNvPr>
            <p:cNvSpPr/>
            <p:nvPr/>
          </p:nvSpPr>
          <p:spPr>
            <a:xfrm>
              <a:off x="3935883" y="3673859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1ACA8F39-BEA3-A257-EBC7-E71570115EA6}"/>
                </a:ext>
              </a:extLst>
            </p:cNvPr>
            <p:cNvSpPr/>
            <p:nvPr/>
          </p:nvSpPr>
          <p:spPr>
            <a:xfrm>
              <a:off x="4041849" y="358645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E644A5B6-24C7-E04C-7570-A0898DEDC2A8}"/>
                </a:ext>
              </a:extLst>
            </p:cNvPr>
            <p:cNvSpPr/>
            <p:nvPr/>
          </p:nvSpPr>
          <p:spPr>
            <a:xfrm>
              <a:off x="4041849" y="3672713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E242FC3B-AB23-CB21-7381-A0CE910B3B8F}"/>
                </a:ext>
              </a:extLst>
            </p:cNvPr>
            <p:cNvSpPr/>
            <p:nvPr/>
          </p:nvSpPr>
          <p:spPr>
            <a:xfrm>
              <a:off x="4154563" y="358645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C633C932-6913-3A5C-BEF4-B2922DBDDEB1}"/>
                </a:ext>
              </a:extLst>
            </p:cNvPr>
            <p:cNvSpPr/>
            <p:nvPr/>
          </p:nvSpPr>
          <p:spPr>
            <a:xfrm>
              <a:off x="4154562" y="3673859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47B9CDB0-CF33-38A5-EFF9-99B7FE1AEAD9}"/>
              </a:ext>
            </a:extLst>
          </p:cNvPr>
          <p:cNvCxnSpPr>
            <a:cxnSpLocks/>
          </p:cNvCxnSpPr>
          <p:nvPr/>
        </p:nvCxnSpPr>
        <p:spPr>
          <a:xfrm flipV="1">
            <a:off x="2151538" y="2691778"/>
            <a:ext cx="2372504" cy="64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49AC4684-C67D-A219-1EB1-1B0BD1B59AD4}"/>
              </a:ext>
            </a:extLst>
          </p:cNvPr>
          <p:cNvCxnSpPr>
            <a:cxnSpLocks/>
          </p:cNvCxnSpPr>
          <p:nvPr/>
        </p:nvCxnSpPr>
        <p:spPr>
          <a:xfrm flipH="1" flipV="1">
            <a:off x="4508420" y="1591670"/>
            <a:ext cx="10515" cy="1100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AF3DE1D0-7448-F641-A064-69ECAB1BC0AD}"/>
              </a:ext>
            </a:extLst>
          </p:cNvPr>
          <p:cNvCxnSpPr>
            <a:cxnSpLocks/>
          </p:cNvCxnSpPr>
          <p:nvPr/>
        </p:nvCxnSpPr>
        <p:spPr>
          <a:xfrm flipV="1">
            <a:off x="4509409" y="883249"/>
            <a:ext cx="0" cy="7337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52403FC1-6DD5-ECDB-CE07-ACB914E5DD7C}"/>
              </a:ext>
            </a:extLst>
          </p:cNvPr>
          <p:cNvGrpSpPr/>
          <p:nvPr/>
        </p:nvGrpSpPr>
        <p:grpSpPr>
          <a:xfrm>
            <a:off x="5543923" y="616949"/>
            <a:ext cx="1246196" cy="684818"/>
            <a:chOff x="3311607" y="591497"/>
            <a:chExt cx="1193801" cy="625573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C82E452-2766-23F9-3518-5BA5CBFC342E}"/>
                </a:ext>
              </a:extLst>
            </p:cNvPr>
            <p:cNvSpPr/>
            <p:nvPr/>
          </p:nvSpPr>
          <p:spPr>
            <a:xfrm>
              <a:off x="3311607" y="591497"/>
              <a:ext cx="1193801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</a:rPr>
                <a:t> drug features(high-level)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左中括号 247">
              <a:extLst>
                <a:ext uri="{FF2B5EF4-FFF2-40B4-BE49-F238E27FC236}">
                  <a16:creationId xmlns:a16="http://schemas.microsoft.com/office/drawing/2014/main" id="{32CE4491-DDC1-EEE3-DDD8-7EBBFDD9277F}"/>
                </a:ext>
              </a:extLst>
            </p:cNvPr>
            <p:cNvSpPr/>
            <p:nvPr/>
          </p:nvSpPr>
          <p:spPr>
            <a:xfrm>
              <a:off x="3699580" y="941091"/>
              <a:ext cx="45719" cy="246359"/>
            </a:xfrm>
            <a:prstGeom prst="leftBracket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右中括号 248">
              <a:extLst>
                <a:ext uri="{FF2B5EF4-FFF2-40B4-BE49-F238E27FC236}">
                  <a16:creationId xmlns:a16="http://schemas.microsoft.com/office/drawing/2014/main" id="{2C77D7F9-921A-8864-7889-B45CE58D186A}"/>
                </a:ext>
              </a:extLst>
            </p:cNvPr>
            <p:cNvSpPr/>
            <p:nvPr/>
          </p:nvSpPr>
          <p:spPr>
            <a:xfrm>
              <a:off x="4060706" y="934493"/>
              <a:ext cx="55655" cy="256677"/>
            </a:xfrm>
            <a:prstGeom prst="rightBracket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F3AA26CC-E809-58D8-E0E9-9E709DDBE32F}"/>
                </a:ext>
              </a:extLst>
            </p:cNvPr>
            <p:cNvSpPr/>
            <p:nvPr/>
          </p:nvSpPr>
          <p:spPr>
            <a:xfrm>
              <a:off x="3766819" y="95026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CE642264-E311-C849-805C-D8275915003F}"/>
                </a:ext>
              </a:extLst>
            </p:cNvPr>
            <p:cNvSpPr/>
            <p:nvPr/>
          </p:nvSpPr>
          <p:spPr>
            <a:xfrm>
              <a:off x="3875168" y="95026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230E9D44-FD91-A511-564A-6E4BBFC7720E}"/>
                </a:ext>
              </a:extLst>
            </p:cNvPr>
            <p:cNvSpPr/>
            <p:nvPr/>
          </p:nvSpPr>
          <p:spPr>
            <a:xfrm>
              <a:off x="3985674" y="947190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61D0B3C4-A197-4229-3CC5-452B678036D8}"/>
                </a:ext>
              </a:extLst>
            </p:cNvPr>
            <p:cNvSpPr/>
            <p:nvPr/>
          </p:nvSpPr>
          <p:spPr>
            <a:xfrm>
              <a:off x="3766819" y="1035756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2536886-5083-073C-74AB-2267E0084D94}"/>
                </a:ext>
              </a:extLst>
            </p:cNvPr>
            <p:cNvSpPr/>
            <p:nvPr/>
          </p:nvSpPr>
          <p:spPr>
            <a:xfrm>
              <a:off x="3766819" y="1121124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CFF54472-8F9E-1F5F-7E30-8B78B30801FB}"/>
                </a:ext>
              </a:extLst>
            </p:cNvPr>
            <p:cNvSpPr/>
            <p:nvPr/>
          </p:nvSpPr>
          <p:spPr>
            <a:xfrm>
              <a:off x="3872785" y="103371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421795E-8248-8B2C-5446-1EFC0EAB8BD7}"/>
                </a:ext>
              </a:extLst>
            </p:cNvPr>
            <p:cNvSpPr/>
            <p:nvPr/>
          </p:nvSpPr>
          <p:spPr>
            <a:xfrm>
              <a:off x="3872785" y="1119978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64A25E1-0B64-12A0-E789-0DDFB0940F42}"/>
                </a:ext>
              </a:extLst>
            </p:cNvPr>
            <p:cNvSpPr/>
            <p:nvPr/>
          </p:nvSpPr>
          <p:spPr>
            <a:xfrm>
              <a:off x="3985499" y="1033717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643B6BA-ADAE-E0EC-3680-E9E30D0BFFF9}"/>
                </a:ext>
              </a:extLst>
            </p:cNvPr>
            <p:cNvSpPr/>
            <p:nvPr/>
          </p:nvSpPr>
          <p:spPr>
            <a:xfrm>
              <a:off x="3985498" y="1121124"/>
              <a:ext cx="69056" cy="6652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BC894CD-C6B4-228C-CE2B-57C4AAD92DD6}"/>
              </a:ext>
            </a:extLst>
          </p:cNvPr>
          <p:cNvGrpSpPr/>
          <p:nvPr/>
        </p:nvGrpSpPr>
        <p:grpSpPr>
          <a:xfrm>
            <a:off x="5684520" y="1434141"/>
            <a:ext cx="1289647" cy="684714"/>
            <a:chOff x="3457655" y="1303240"/>
            <a:chExt cx="1193801" cy="62557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F139FB95-468B-E20C-8AD5-E5D960DCC44B}"/>
                </a:ext>
              </a:extLst>
            </p:cNvPr>
            <p:cNvSpPr/>
            <p:nvPr/>
          </p:nvSpPr>
          <p:spPr>
            <a:xfrm>
              <a:off x="3457655" y="1303240"/>
              <a:ext cx="1193801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</a:rPr>
                <a:t> disease features(high-level)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左中括号 47">
              <a:extLst>
                <a:ext uri="{FF2B5EF4-FFF2-40B4-BE49-F238E27FC236}">
                  <a16:creationId xmlns:a16="http://schemas.microsoft.com/office/drawing/2014/main" id="{56B7017D-FDD8-146E-8643-C75D4B1D05E0}"/>
                </a:ext>
              </a:extLst>
            </p:cNvPr>
            <p:cNvSpPr/>
            <p:nvPr/>
          </p:nvSpPr>
          <p:spPr>
            <a:xfrm>
              <a:off x="3847218" y="1653095"/>
              <a:ext cx="45719" cy="246359"/>
            </a:xfrm>
            <a:prstGeom prst="leftBracket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右中括号 49">
              <a:extLst>
                <a:ext uri="{FF2B5EF4-FFF2-40B4-BE49-F238E27FC236}">
                  <a16:creationId xmlns:a16="http://schemas.microsoft.com/office/drawing/2014/main" id="{95122384-E5AB-A420-B4FA-9AF7C1EDD51D}"/>
                </a:ext>
              </a:extLst>
            </p:cNvPr>
            <p:cNvSpPr/>
            <p:nvPr/>
          </p:nvSpPr>
          <p:spPr>
            <a:xfrm>
              <a:off x="4208344" y="1646497"/>
              <a:ext cx="55655" cy="256677"/>
            </a:xfrm>
            <a:prstGeom prst="rightBracket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D5FCDE7-636E-FE24-4C68-58C7C45DE992}"/>
                </a:ext>
              </a:extLst>
            </p:cNvPr>
            <p:cNvSpPr/>
            <p:nvPr/>
          </p:nvSpPr>
          <p:spPr>
            <a:xfrm>
              <a:off x="3914457" y="166227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FFA5FB0-7794-DA8B-C858-FE9F570FC8DC}"/>
                </a:ext>
              </a:extLst>
            </p:cNvPr>
            <p:cNvSpPr/>
            <p:nvPr/>
          </p:nvSpPr>
          <p:spPr>
            <a:xfrm>
              <a:off x="4022806" y="166227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BA7168E-C123-033F-C65F-A7FDE93D69E9}"/>
                </a:ext>
              </a:extLst>
            </p:cNvPr>
            <p:cNvSpPr/>
            <p:nvPr/>
          </p:nvSpPr>
          <p:spPr>
            <a:xfrm>
              <a:off x="4133312" y="1659194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5516794-557C-2005-F4A8-2569D830A70F}"/>
                </a:ext>
              </a:extLst>
            </p:cNvPr>
            <p:cNvSpPr/>
            <p:nvPr/>
          </p:nvSpPr>
          <p:spPr>
            <a:xfrm>
              <a:off x="3914457" y="1747760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E28E0BF-093F-B857-6E15-44ED101CF4AC}"/>
                </a:ext>
              </a:extLst>
            </p:cNvPr>
            <p:cNvSpPr/>
            <p:nvPr/>
          </p:nvSpPr>
          <p:spPr>
            <a:xfrm>
              <a:off x="3914457" y="1833128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AFDA421-7E69-9DB6-CC7B-25964E298E36}"/>
                </a:ext>
              </a:extLst>
            </p:cNvPr>
            <p:cNvSpPr/>
            <p:nvPr/>
          </p:nvSpPr>
          <p:spPr>
            <a:xfrm>
              <a:off x="4020423" y="174572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9230F81-ADC7-CE8C-83A6-94F9F57F42C7}"/>
                </a:ext>
              </a:extLst>
            </p:cNvPr>
            <p:cNvSpPr/>
            <p:nvPr/>
          </p:nvSpPr>
          <p:spPr>
            <a:xfrm>
              <a:off x="4020423" y="1831982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1D62FA8-580A-3A97-6D4F-DF6B059E852C}"/>
                </a:ext>
              </a:extLst>
            </p:cNvPr>
            <p:cNvSpPr/>
            <p:nvPr/>
          </p:nvSpPr>
          <p:spPr>
            <a:xfrm>
              <a:off x="4133137" y="1745721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7A639A2-84D3-5B6F-8B2F-89A75562692D}"/>
                </a:ext>
              </a:extLst>
            </p:cNvPr>
            <p:cNvSpPr/>
            <p:nvPr/>
          </p:nvSpPr>
          <p:spPr>
            <a:xfrm>
              <a:off x="4133136" y="1833128"/>
              <a:ext cx="69056" cy="66522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68DD171-6EA4-74E8-668A-BA1E55C5110F}"/>
              </a:ext>
            </a:extLst>
          </p:cNvPr>
          <p:cNvGrpSpPr/>
          <p:nvPr/>
        </p:nvGrpSpPr>
        <p:grpSpPr>
          <a:xfrm>
            <a:off x="5683995" y="3139645"/>
            <a:ext cx="1391920" cy="718039"/>
            <a:chOff x="3476703" y="3145137"/>
            <a:chExt cx="1193801" cy="625573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A2E1991-FC4B-5024-689B-F24B8727E876}"/>
                </a:ext>
              </a:extLst>
            </p:cNvPr>
            <p:cNvSpPr/>
            <p:nvPr/>
          </p:nvSpPr>
          <p:spPr>
            <a:xfrm>
              <a:off x="3476703" y="3145137"/>
              <a:ext cx="1193801" cy="6255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</a:rPr>
                <a:t>circRNA</a:t>
              </a:r>
              <a:r>
                <a:rPr lang="en-US" altLang="zh-CN" sz="1000" dirty="0">
                  <a:solidFill>
                    <a:schemeClr val="tx1"/>
                  </a:solidFill>
                </a:rPr>
                <a:t> miRNA features(high-level)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3" name="左中括号 92">
              <a:extLst>
                <a:ext uri="{FF2B5EF4-FFF2-40B4-BE49-F238E27FC236}">
                  <a16:creationId xmlns:a16="http://schemas.microsoft.com/office/drawing/2014/main" id="{FA76FEB7-D90E-5464-5C0C-8F6BF5E0EFD9}"/>
                </a:ext>
              </a:extLst>
            </p:cNvPr>
            <p:cNvSpPr/>
            <p:nvPr/>
          </p:nvSpPr>
          <p:spPr>
            <a:xfrm>
              <a:off x="3868644" y="3493826"/>
              <a:ext cx="45719" cy="246359"/>
            </a:xfrm>
            <a:prstGeom prst="leftBracket">
              <a:avLst/>
            </a:prstGeom>
            <a:noFill/>
            <a:ln w="12700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右中括号 93">
              <a:extLst>
                <a:ext uri="{FF2B5EF4-FFF2-40B4-BE49-F238E27FC236}">
                  <a16:creationId xmlns:a16="http://schemas.microsoft.com/office/drawing/2014/main" id="{636C86CC-620F-BF95-6A5D-D28FDA1A045D}"/>
                </a:ext>
              </a:extLst>
            </p:cNvPr>
            <p:cNvSpPr/>
            <p:nvPr/>
          </p:nvSpPr>
          <p:spPr>
            <a:xfrm>
              <a:off x="4229770" y="3487228"/>
              <a:ext cx="55655" cy="256677"/>
            </a:xfrm>
            <a:prstGeom prst="rightBracket">
              <a:avLst/>
            </a:prstGeom>
            <a:noFill/>
            <a:ln w="12700">
              <a:solidFill>
                <a:srgbClr val="FF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89B143F-9FEE-DCA2-EF50-F99370D8708B}"/>
                </a:ext>
              </a:extLst>
            </p:cNvPr>
            <p:cNvSpPr/>
            <p:nvPr/>
          </p:nvSpPr>
          <p:spPr>
            <a:xfrm>
              <a:off x="3935883" y="350300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634EF3B-6C64-D2EC-7686-577ECD701AEB}"/>
                </a:ext>
              </a:extLst>
            </p:cNvPr>
            <p:cNvSpPr/>
            <p:nvPr/>
          </p:nvSpPr>
          <p:spPr>
            <a:xfrm>
              <a:off x="4044232" y="350300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F4E5FAB-46F0-9368-5C4E-A0DBDAB992DC}"/>
                </a:ext>
              </a:extLst>
            </p:cNvPr>
            <p:cNvSpPr/>
            <p:nvPr/>
          </p:nvSpPr>
          <p:spPr>
            <a:xfrm>
              <a:off x="4154738" y="3499925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E0693F5-C1ED-B322-C25D-EB8397B17EE1}"/>
                </a:ext>
              </a:extLst>
            </p:cNvPr>
            <p:cNvSpPr/>
            <p:nvPr/>
          </p:nvSpPr>
          <p:spPr>
            <a:xfrm>
              <a:off x="3935883" y="3588491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6AB441EE-5708-5394-08A7-F70763624E0B}"/>
                </a:ext>
              </a:extLst>
            </p:cNvPr>
            <p:cNvSpPr/>
            <p:nvPr/>
          </p:nvSpPr>
          <p:spPr>
            <a:xfrm>
              <a:off x="3935883" y="3673859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06ADAB0-4DF5-6B71-A164-8D706257B617}"/>
                </a:ext>
              </a:extLst>
            </p:cNvPr>
            <p:cNvSpPr/>
            <p:nvPr/>
          </p:nvSpPr>
          <p:spPr>
            <a:xfrm>
              <a:off x="4041849" y="358645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BC38B602-257D-F011-9662-AC6800BDA6B9}"/>
                </a:ext>
              </a:extLst>
            </p:cNvPr>
            <p:cNvSpPr/>
            <p:nvPr/>
          </p:nvSpPr>
          <p:spPr>
            <a:xfrm>
              <a:off x="4041849" y="3672713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F98F947-2411-54CC-393C-4C2E4B4E1FF1}"/>
                </a:ext>
              </a:extLst>
            </p:cNvPr>
            <p:cNvSpPr/>
            <p:nvPr/>
          </p:nvSpPr>
          <p:spPr>
            <a:xfrm>
              <a:off x="4154563" y="3586452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FC57C00-377B-DEA1-F99E-169D7D61EDA1}"/>
                </a:ext>
              </a:extLst>
            </p:cNvPr>
            <p:cNvSpPr/>
            <p:nvPr/>
          </p:nvSpPr>
          <p:spPr>
            <a:xfrm>
              <a:off x="4154562" y="3673859"/>
              <a:ext cx="69056" cy="6652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左中括号 117">
            <a:extLst>
              <a:ext uri="{FF2B5EF4-FFF2-40B4-BE49-F238E27FC236}">
                <a16:creationId xmlns:a16="http://schemas.microsoft.com/office/drawing/2014/main" id="{EDD20191-5B87-F5C7-0C57-6D289F08207F}"/>
              </a:ext>
            </a:extLst>
          </p:cNvPr>
          <p:cNvSpPr/>
          <p:nvPr/>
        </p:nvSpPr>
        <p:spPr>
          <a:xfrm>
            <a:off x="5226565" y="4339978"/>
            <a:ext cx="53306" cy="282773"/>
          </a:xfrm>
          <a:prstGeom prst="leftBracket">
            <a:avLst/>
          </a:prstGeom>
          <a:noFill/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右中括号 118">
            <a:extLst>
              <a:ext uri="{FF2B5EF4-FFF2-40B4-BE49-F238E27FC236}">
                <a16:creationId xmlns:a16="http://schemas.microsoft.com/office/drawing/2014/main" id="{2BF9E5EF-FB13-8F97-24EC-4C638E96426B}"/>
              </a:ext>
            </a:extLst>
          </p:cNvPr>
          <p:cNvSpPr/>
          <p:nvPr/>
        </p:nvSpPr>
        <p:spPr>
          <a:xfrm>
            <a:off x="5647622" y="4332405"/>
            <a:ext cx="64891" cy="294616"/>
          </a:xfrm>
          <a:prstGeom prst="rightBracket">
            <a:avLst/>
          </a:prstGeom>
          <a:noFill/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E12DE624-52F8-7157-6BCF-BD2592FC0266}"/>
              </a:ext>
            </a:extLst>
          </p:cNvPr>
          <p:cNvSpPr/>
          <p:nvPr/>
        </p:nvSpPr>
        <p:spPr>
          <a:xfrm>
            <a:off x="5304963" y="4350510"/>
            <a:ext cx="80516" cy="7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0DBA7C8-1131-E837-37BA-4577ED72D49A}"/>
              </a:ext>
            </a:extLst>
          </p:cNvPr>
          <p:cNvSpPr/>
          <p:nvPr/>
        </p:nvSpPr>
        <p:spPr>
          <a:xfrm>
            <a:off x="5431293" y="4350510"/>
            <a:ext cx="80516" cy="7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B8E8A6F-49D8-717D-A99C-46EF8E05C25F}"/>
              </a:ext>
            </a:extLst>
          </p:cNvPr>
          <p:cNvSpPr/>
          <p:nvPr/>
        </p:nvSpPr>
        <p:spPr>
          <a:xfrm>
            <a:off x="5560138" y="4346978"/>
            <a:ext cx="80516" cy="7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9DFFD8CD-2415-FF36-E0D4-313BBF978E4E}"/>
              </a:ext>
            </a:extLst>
          </p:cNvPr>
          <p:cNvSpPr/>
          <p:nvPr/>
        </p:nvSpPr>
        <p:spPr>
          <a:xfrm>
            <a:off x="5304963" y="4448635"/>
            <a:ext cx="80516" cy="7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B81D1E3-B1A0-CB51-F662-B2ECA36D1CB0}"/>
              </a:ext>
            </a:extLst>
          </p:cNvPr>
          <p:cNvSpPr/>
          <p:nvPr/>
        </p:nvSpPr>
        <p:spPr>
          <a:xfrm>
            <a:off x="5304963" y="4546621"/>
            <a:ext cx="80516" cy="7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7F5F40C-6034-33BD-CB46-FF2D8FD574DC}"/>
              </a:ext>
            </a:extLst>
          </p:cNvPr>
          <p:cNvSpPr/>
          <p:nvPr/>
        </p:nvSpPr>
        <p:spPr>
          <a:xfrm>
            <a:off x="5428515" y="4446295"/>
            <a:ext cx="80516" cy="7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907BD1BC-9BC6-EF37-FBC2-E0C982E69CF0}"/>
              </a:ext>
            </a:extLst>
          </p:cNvPr>
          <p:cNvSpPr/>
          <p:nvPr/>
        </p:nvSpPr>
        <p:spPr>
          <a:xfrm>
            <a:off x="5428515" y="4545306"/>
            <a:ext cx="80516" cy="7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126880C5-37B7-2737-4782-D2AE40AFC9EE}"/>
              </a:ext>
            </a:extLst>
          </p:cNvPr>
          <p:cNvSpPr/>
          <p:nvPr/>
        </p:nvSpPr>
        <p:spPr>
          <a:xfrm>
            <a:off x="5559934" y="4446295"/>
            <a:ext cx="80516" cy="7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9D9ED9E-C137-E9E8-9D3C-DD433A4690E8}"/>
              </a:ext>
            </a:extLst>
          </p:cNvPr>
          <p:cNvSpPr/>
          <p:nvPr/>
        </p:nvSpPr>
        <p:spPr>
          <a:xfrm>
            <a:off x="5559933" y="4546621"/>
            <a:ext cx="80516" cy="763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0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74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HJH</dc:creator>
  <cp:lastModifiedBy>HU, JingHai (Will)</cp:lastModifiedBy>
  <cp:revision>27</cp:revision>
  <dcterms:created xsi:type="dcterms:W3CDTF">2025-06-22T11:36:00Z</dcterms:created>
  <dcterms:modified xsi:type="dcterms:W3CDTF">2025-06-25T09:48:27Z</dcterms:modified>
</cp:coreProperties>
</file>