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3DD22-F583-D0BD-3169-530A6AD2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518AC-58A4-8BDF-67F6-9AD96F1D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B94B9-3243-563E-0771-44F8E5B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43E6E-BA0B-21DC-81B8-02F914EB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CFDE5-A41D-371D-E8D0-73C2A52D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9DAB7-6241-2781-E23E-388C56FF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DBFA2-331C-559C-BB33-ED414A47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77973-1B82-3054-E183-216F1F85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5E7FA-92D8-DE63-4577-8B180591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C35B-A298-85FA-98B1-787B6E3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9226A-F22A-0D09-42C3-A1269B231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158FC-0C3E-B3D6-EFFF-E378A5D7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41EA0-92C9-C1F4-9969-F15262F9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316A4-987C-526C-75CD-23192F2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27325-E85C-F1FE-3BDA-DBE3E8E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F6CD-2D6E-F730-8C54-E6EC42D0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D8F0D-5340-882B-A92D-A892AC5F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1B6C5-FE6E-1070-C6FE-9584FC68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202BE-00C9-1C37-5733-3B7021A1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04D75-7863-5824-14BB-2E00A52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E64CD-5CB3-5832-869F-634D75B6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A3D11-EE95-E46E-8F0C-22375594D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C253-92A2-457F-5D17-97BF5E87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0450F-27C4-DDB6-E6BC-447B80B4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5B929-7D14-5979-5653-FF8C3FF1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9DF33-A231-95EE-EC11-AFAACD77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A1A0F-CAF0-7BD7-4B57-4E8F4DAD5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44F48-3B1F-1A0A-7A23-472F551E5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3EE66-B61A-7C26-2CAD-DE0E74EC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178C0-7650-3CFB-754E-2CEFC227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A41EB-1913-BDE5-A544-EDA73B5A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D6FC2-4730-D9CB-8B12-584B8006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8DADE-90EC-06C9-178E-15929C94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A6F9D-4AF1-72CA-9B94-562C56F3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92489-73F7-78C4-9981-17EE06A9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AB623-B55C-A2EA-9B31-D83E9963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E6A12F-370C-7E63-328E-9A0A637A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1821D-26FF-17E3-11FF-8737071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0DA69-B5A5-C4B6-BB32-C1747DBC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2794-C860-169F-4496-BA11551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D8CF3-B600-AB3D-B1AF-0B1C5179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D1026-9A97-DA28-5595-6503FB8F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9434C-194E-46F0-F8FA-BEFA428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8016B3-45F3-5DE3-0E7F-6C23C541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7A0B4-2037-3DBE-B2C7-A6F46C5F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842D18-4CAC-9D46-AC91-21206431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D5CBA-55B7-E43C-D247-2CEBEA1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AA521-D4FB-D99B-1832-8F9E49F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71A53-2613-8105-08F9-F02187FD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B691A-51A1-21EB-14D7-284F904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FD1CD-AF04-890F-A30C-13406CBB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17A36-5BAD-2BD5-5451-94D0B5C1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6298D-A86C-2AB2-4791-6529FE34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C7C384-B3F6-A80F-9B7C-2FB0BC83A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E9996-1420-CA3E-B0DF-952E34C2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EDAC1-5AE7-9DB8-4609-1C6F3971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23C73-7014-5D40-6B82-2720AF47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07E68-8165-EE76-52F7-2343D1FA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1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69DA49-7267-AAE4-7492-3ED0ADEF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181F8-F1BC-A4A5-0C0F-91D40B4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99880-F0EB-8FAB-6BC9-DDC55BA72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BCDC-8CFE-4F93-9294-0B260C37925E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264A4-0FD6-C5A8-1263-86A544E76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763D2-4BC0-EEE0-2C42-2BD9DA0C3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6030CF-8510-5777-717E-F2A443B44759}"/>
              </a:ext>
            </a:extLst>
          </p:cNvPr>
          <p:cNvSpPr/>
          <p:nvPr/>
        </p:nvSpPr>
        <p:spPr>
          <a:xfrm>
            <a:off x="322263" y="101600"/>
            <a:ext cx="2085976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A93C3D-F15E-F35A-1566-26C0E0E21A85}"/>
              </a:ext>
            </a:extLst>
          </p:cNvPr>
          <p:cNvSpPr/>
          <p:nvPr/>
        </p:nvSpPr>
        <p:spPr>
          <a:xfrm>
            <a:off x="415131" y="165100"/>
            <a:ext cx="1900239" cy="39211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circRNA</a:t>
            </a:r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88B2999-B3EE-4877-E4DE-D624497BB16A}"/>
                  </a:ext>
                </a:extLst>
              </p:cNvPr>
              <p:cNvSpPr/>
              <p:nvPr/>
            </p:nvSpPr>
            <p:spPr>
              <a:xfrm>
                <a:off x="415131" y="2334816"/>
                <a:ext cx="1900239" cy="62230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circRNA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sequence similarity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88B2999-B3EE-4877-E4DE-D624497BB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" y="2334816"/>
                <a:ext cx="1900239" cy="622300"/>
              </a:xfrm>
              <a:prstGeom prst="rect">
                <a:avLst/>
              </a:prstGeom>
              <a:blipFill>
                <a:blip r:embed="rId2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DF1D6D-BE48-DBB9-4D23-7C8ED3D28453}"/>
                  </a:ext>
                </a:extLst>
              </p:cNvPr>
              <p:cNvSpPr/>
              <p:nvPr/>
            </p:nvSpPr>
            <p:spPr>
              <a:xfrm>
                <a:off x="415131" y="1306513"/>
                <a:ext cx="1900239" cy="62230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circRNA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-disease association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zh-CN" sz="1400" smtClean="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zh-CN" sz="1400" smtClean="0">
                            <a:solidFill>
                              <a:schemeClr val="tx1"/>
                            </a:solidFill>
                          </a:rPr>
                          <m:t>𝑐𝑖</m:t>
                        </m:r>
                        <m:r>
                          <a:rPr lang="en-US" altLang="zh-CN" sz="1400" smtClean="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a:rPr lang="en-US" altLang="zh-CN" sz="1400" smtClean="0">
                            <a:solidFill>
                              <a:schemeClr val="tx1"/>
                            </a:solidFill>
                          </a:rPr>
                          <m:t>𝑑𝑖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DF1D6D-BE48-DBB9-4D23-7C8ED3D28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" y="1306513"/>
                <a:ext cx="1900239" cy="622300"/>
              </a:xfrm>
              <a:prstGeom prst="rect">
                <a:avLst/>
              </a:prstGeom>
              <a:blipFill>
                <a:blip r:embed="rId3"/>
                <a:stretch>
                  <a:fillRect t="-9804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9747D6-1143-05A7-47DD-A834CF7A53B5}"/>
                  </a:ext>
                </a:extLst>
              </p:cNvPr>
              <p:cNvSpPr/>
              <p:nvPr/>
            </p:nvSpPr>
            <p:spPr>
              <a:xfrm>
                <a:off x="434179" y="605383"/>
                <a:ext cx="1900239" cy="62230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circRNA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-drug association network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𝑐𝑖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𝑑𝑟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89747D6-1143-05A7-47DD-A834CF7A5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79" y="605383"/>
                <a:ext cx="1900239" cy="622300"/>
              </a:xfrm>
              <a:prstGeom prst="rect">
                <a:avLst/>
              </a:prstGeom>
              <a:blipFill>
                <a:blip r:embed="rId4"/>
                <a:stretch>
                  <a:fillRect t="-9804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E223B7-C4D8-3F50-BCC3-B8173556B46C}"/>
                  </a:ext>
                </a:extLst>
              </p:cNvPr>
              <p:cNvSpPr/>
              <p:nvPr/>
            </p:nvSpPr>
            <p:spPr>
              <a:xfrm>
                <a:off x="415131" y="3325813"/>
                <a:ext cx="1900239" cy="62230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circRNA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-miRNA association network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𝑐𝑖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a:rPr lang="en-US" altLang="zh-CN" sz="1400">
                            <a:solidFill>
                              <a:schemeClr val="tx1"/>
                            </a:solidFill>
                          </a:rPr>
                          <m:t>𝑚𝑖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2E223B7-C4D8-3F50-BCC3-B8173556B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31" y="3325813"/>
                <a:ext cx="1900239" cy="622300"/>
              </a:xfrm>
              <a:prstGeom prst="rect">
                <a:avLst/>
              </a:prstGeom>
              <a:blipFill>
                <a:blip r:embed="rId5"/>
                <a:stretch>
                  <a:fillRect t="-10784" b="-186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C6C21127-72B3-DEA1-81C0-BCD19635C459}"/>
              </a:ext>
            </a:extLst>
          </p:cNvPr>
          <p:cNvSpPr/>
          <p:nvPr/>
        </p:nvSpPr>
        <p:spPr>
          <a:xfrm>
            <a:off x="2530476" y="101600"/>
            <a:ext cx="6334124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D3E25B-BF1B-F6DD-BAD2-FF0B188C06C7}"/>
              </a:ext>
            </a:extLst>
          </p:cNvPr>
          <p:cNvSpPr/>
          <p:nvPr/>
        </p:nvSpPr>
        <p:spPr>
          <a:xfrm>
            <a:off x="2628900" y="165100"/>
            <a:ext cx="6032500" cy="392113"/>
          </a:xfrm>
          <a:prstGeom prst="roundRect">
            <a:avLst/>
          </a:prstGeom>
          <a:solidFill>
            <a:srgbClr val="FF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Feature construction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6F8701-48FB-9653-41C5-57F423BACDD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15370" y="2645966"/>
            <a:ext cx="1179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D4F752-C8B4-AF78-A613-992566858A07}"/>
              </a:ext>
            </a:extLst>
          </p:cNvPr>
          <p:cNvSpPr txBox="1"/>
          <p:nvPr/>
        </p:nvSpPr>
        <p:spPr>
          <a:xfrm>
            <a:off x="2554685" y="2372916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node2vec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4DF97CE-A000-D4FA-2D89-DAAE711F3092}"/>
              </a:ext>
            </a:extLst>
          </p:cNvPr>
          <p:cNvSpPr/>
          <p:nvPr/>
        </p:nvSpPr>
        <p:spPr>
          <a:xfrm>
            <a:off x="3513535" y="2334816"/>
            <a:ext cx="1193801" cy="625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sequence features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7C6D92-225A-57A7-D906-CC6E71261DDB}"/>
              </a:ext>
            </a:extLst>
          </p:cNvPr>
          <p:cNvCxnSpPr>
            <a:cxnSpLocks/>
          </p:cNvCxnSpPr>
          <p:nvPr/>
        </p:nvCxnSpPr>
        <p:spPr>
          <a:xfrm flipV="1">
            <a:off x="2296322" y="1628577"/>
            <a:ext cx="1325165" cy="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A5A9D5-9773-6DAF-F88B-973DBB4481DF}"/>
              </a:ext>
            </a:extLst>
          </p:cNvPr>
          <p:cNvSpPr txBox="1"/>
          <p:nvPr/>
        </p:nvSpPr>
        <p:spPr>
          <a:xfrm>
            <a:off x="2535637" y="1358900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node2vec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9C8A11-3654-1342-7040-30CF0202D53F}"/>
              </a:ext>
            </a:extLst>
          </p:cNvPr>
          <p:cNvSpPr/>
          <p:nvPr/>
        </p:nvSpPr>
        <p:spPr>
          <a:xfrm>
            <a:off x="3640535" y="1303240"/>
            <a:ext cx="1193801" cy="625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disease features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BAC76C-AC8B-5EDC-3A5C-93A0BC7823B2}"/>
              </a:ext>
            </a:extLst>
          </p:cNvPr>
          <p:cNvCxnSpPr>
            <a:cxnSpLocks/>
          </p:cNvCxnSpPr>
          <p:nvPr/>
        </p:nvCxnSpPr>
        <p:spPr>
          <a:xfrm>
            <a:off x="4707336" y="2645966"/>
            <a:ext cx="4296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BFC561-AD66-1CE0-240A-FEC855D6B49A}"/>
              </a:ext>
            </a:extLst>
          </p:cNvPr>
          <p:cNvCxnSpPr>
            <a:cxnSpLocks/>
          </p:cNvCxnSpPr>
          <p:nvPr/>
        </p:nvCxnSpPr>
        <p:spPr>
          <a:xfrm>
            <a:off x="4872432" y="1591670"/>
            <a:ext cx="99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B4783FC-C697-B96B-37F4-DCC5520BAD75}"/>
              </a:ext>
            </a:extLst>
          </p:cNvPr>
          <p:cNvSpPr/>
          <p:nvPr/>
        </p:nvSpPr>
        <p:spPr>
          <a:xfrm>
            <a:off x="5850132" y="1483298"/>
            <a:ext cx="1757760" cy="5083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disease features(high-level)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B65B21-E911-22AF-2FBD-0D6C089130BB}"/>
              </a:ext>
            </a:extLst>
          </p:cNvPr>
          <p:cNvCxnSpPr>
            <a:cxnSpLocks/>
          </p:cNvCxnSpPr>
          <p:nvPr/>
        </p:nvCxnSpPr>
        <p:spPr>
          <a:xfrm>
            <a:off x="2334418" y="915540"/>
            <a:ext cx="1160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6E408DD-B925-534A-422D-A8BECEADC17C}"/>
              </a:ext>
            </a:extLst>
          </p:cNvPr>
          <p:cNvSpPr txBox="1"/>
          <p:nvPr/>
        </p:nvSpPr>
        <p:spPr>
          <a:xfrm>
            <a:off x="2573733" y="642490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node2vec</a:t>
            </a:r>
            <a:endParaRPr lang="zh-CN" altLang="en-US" sz="14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0435297-3376-564D-38A1-B14FF532CAB2}"/>
              </a:ext>
            </a:extLst>
          </p:cNvPr>
          <p:cNvSpPr/>
          <p:nvPr/>
        </p:nvSpPr>
        <p:spPr>
          <a:xfrm>
            <a:off x="3494487" y="591497"/>
            <a:ext cx="1193801" cy="625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disease features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24D1468-90B9-DF66-500B-FB8DB152FCA5}"/>
              </a:ext>
            </a:extLst>
          </p:cNvPr>
          <p:cNvSpPr txBox="1"/>
          <p:nvPr/>
        </p:nvSpPr>
        <p:spPr>
          <a:xfrm>
            <a:off x="4631924" y="2696667"/>
            <a:ext cx="2436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Grap attention auto-encoder</a:t>
            </a:r>
            <a:endParaRPr lang="zh-CN" altLang="en-US" sz="1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894185C-1AD2-0721-AB56-724967C0098A}"/>
              </a:ext>
            </a:extLst>
          </p:cNvPr>
          <p:cNvCxnSpPr>
            <a:cxnSpLocks/>
          </p:cNvCxnSpPr>
          <p:nvPr/>
        </p:nvCxnSpPr>
        <p:spPr>
          <a:xfrm flipV="1">
            <a:off x="2315370" y="3470474"/>
            <a:ext cx="1325165" cy="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6A50391-713B-41CC-FAB8-D65894C54A84}"/>
              </a:ext>
            </a:extLst>
          </p:cNvPr>
          <p:cNvSpPr txBox="1"/>
          <p:nvPr/>
        </p:nvSpPr>
        <p:spPr>
          <a:xfrm>
            <a:off x="2554685" y="3200797"/>
            <a:ext cx="95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node2vec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DA9466-314A-EE03-C227-D533865571CB}"/>
              </a:ext>
            </a:extLst>
          </p:cNvPr>
          <p:cNvSpPr/>
          <p:nvPr/>
        </p:nvSpPr>
        <p:spPr>
          <a:xfrm>
            <a:off x="3659583" y="3145137"/>
            <a:ext cx="1193801" cy="6255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miRNA features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6E85C2F-C6CC-D81F-948E-1ED0A1DEE78A}"/>
              </a:ext>
            </a:extLst>
          </p:cNvPr>
          <p:cNvCxnSpPr>
            <a:cxnSpLocks/>
          </p:cNvCxnSpPr>
          <p:nvPr/>
        </p:nvCxnSpPr>
        <p:spPr>
          <a:xfrm flipV="1">
            <a:off x="5252240" y="1591670"/>
            <a:ext cx="0" cy="105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0C4E-BE76-D465-EC8F-F5FED109919F}"/>
              </a:ext>
            </a:extLst>
          </p:cNvPr>
          <p:cNvCxnSpPr>
            <a:cxnSpLocks/>
          </p:cNvCxnSpPr>
          <p:nvPr/>
        </p:nvCxnSpPr>
        <p:spPr>
          <a:xfrm>
            <a:off x="4872432" y="3421214"/>
            <a:ext cx="994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AC05D19-F916-6E01-BD9E-AD50D43663DE}"/>
              </a:ext>
            </a:extLst>
          </p:cNvPr>
          <p:cNvSpPr/>
          <p:nvPr/>
        </p:nvSpPr>
        <p:spPr>
          <a:xfrm>
            <a:off x="5874539" y="3145137"/>
            <a:ext cx="1757760" cy="555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miRNA features(high-level)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0E615EC-0EFE-0E7A-7B06-DEA7FF7F0D2A}"/>
              </a:ext>
            </a:extLst>
          </p:cNvPr>
          <p:cNvCxnSpPr>
            <a:cxnSpLocks/>
          </p:cNvCxnSpPr>
          <p:nvPr/>
        </p:nvCxnSpPr>
        <p:spPr>
          <a:xfrm flipV="1">
            <a:off x="5455440" y="881214"/>
            <a:ext cx="0" cy="176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C5CDAD7-B398-A3AB-AD82-A6B1F507560B}"/>
              </a:ext>
            </a:extLst>
          </p:cNvPr>
          <p:cNvCxnSpPr>
            <a:cxnSpLocks/>
          </p:cNvCxnSpPr>
          <p:nvPr/>
        </p:nvCxnSpPr>
        <p:spPr>
          <a:xfrm>
            <a:off x="5011540" y="2635849"/>
            <a:ext cx="0" cy="78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BF781C-A7DE-75CD-8196-83BD7C44A471}"/>
              </a:ext>
            </a:extLst>
          </p:cNvPr>
          <p:cNvCxnSpPr>
            <a:cxnSpLocks/>
          </p:cNvCxnSpPr>
          <p:nvPr/>
        </p:nvCxnSpPr>
        <p:spPr>
          <a:xfrm>
            <a:off x="4688288" y="883249"/>
            <a:ext cx="100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EDA42CC4-D66A-30CE-5F1A-D2E2EC5871A7}"/>
              </a:ext>
            </a:extLst>
          </p:cNvPr>
          <p:cNvSpPr/>
          <p:nvPr/>
        </p:nvSpPr>
        <p:spPr>
          <a:xfrm>
            <a:off x="5731964" y="682001"/>
            <a:ext cx="1759443" cy="566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drug features(high-level)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E059181-5463-23AD-5D7E-8B0566604CB4}"/>
              </a:ext>
            </a:extLst>
          </p:cNvPr>
          <p:cNvCxnSpPr>
            <a:cxnSpLocks/>
          </p:cNvCxnSpPr>
          <p:nvPr/>
        </p:nvCxnSpPr>
        <p:spPr>
          <a:xfrm flipV="1">
            <a:off x="2315369" y="3854949"/>
            <a:ext cx="1325165" cy="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A6132E0-98A1-64B7-F848-4A688D2FDE1E}"/>
              </a:ext>
            </a:extLst>
          </p:cNvPr>
          <p:cNvSpPr/>
          <p:nvPr/>
        </p:nvSpPr>
        <p:spPr>
          <a:xfrm>
            <a:off x="396083" y="4005660"/>
            <a:ext cx="1900239" cy="6223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Subcellular localizations of miRNAs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741DD64-6BA2-5919-0C6D-571C4D2327E5}"/>
              </a:ext>
            </a:extLst>
          </p:cNvPr>
          <p:cNvCxnSpPr>
            <a:cxnSpLocks/>
          </p:cNvCxnSpPr>
          <p:nvPr/>
        </p:nvCxnSpPr>
        <p:spPr>
          <a:xfrm flipV="1">
            <a:off x="2296322" y="4359428"/>
            <a:ext cx="1325165" cy="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5D91C5C-8599-56AB-134C-1D19FA92665E}"/>
              </a:ext>
            </a:extLst>
          </p:cNvPr>
          <p:cNvCxnSpPr>
            <a:cxnSpLocks/>
          </p:cNvCxnSpPr>
          <p:nvPr/>
        </p:nvCxnSpPr>
        <p:spPr>
          <a:xfrm>
            <a:off x="3621487" y="3854949"/>
            <a:ext cx="0" cy="50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403DE31-1BA6-74AD-E9FC-CD63621C0A0D}"/>
              </a:ext>
            </a:extLst>
          </p:cNvPr>
          <p:cNvCxnSpPr>
            <a:cxnSpLocks/>
          </p:cNvCxnSpPr>
          <p:nvPr/>
        </p:nvCxnSpPr>
        <p:spPr>
          <a:xfrm flipV="1">
            <a:off x="3640534" y="4134050"/>
            <a:ext cx="1325165" cy="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40A8AE98-CCCB-BC0E-86CA-0D8B2DF46982}"/>
              </a:ext>
            </a:extLst>
          </p:cNvPr>
          <p:cNvSpPr/>
          <p:nvPr/>
        </p:nvSpPr>
        <p:spPr>
          <a:xfrm>
            <a:off x="4984745" y="3947320"/>
            <a:ext cx="1890909" cy="555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circRNA</a:t>
            </a:r>
            <a:r>
              <a:rPr lang="en-US" altLang="zh-CN" sz="1400" dirty="0">
                <a:solidFill>
                  <a:schemeClr val="tx1"/>
                </a:solidFill>
              </a:rPr>
              <a:t> miRNA colocation features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E71D027-2B45-5A4D-E31D-4431E9DD6686}"/>
              </a:ext>
            </a:extLst>
          </p:cNvPr>
          <p:cNvCxnSpPr>
            <a:cxnSpLocks/>
          </p:cNvCxnSpPr>
          <p:nvPr/>
        </p:nvCxnSpPr>
        <p:spPr>
          <a:xfrm>
            <a:off x="7607892" y="1717156"/>
            <a:ext cx="139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5D57D9E-D965-440D-9BEC-B5CCA9DCADC9}"/>
              </a:ext>
            </a:extLst>
          </p:cNvPr>
          <p:cNvCxnSpPr>
            <a:cxnSpLocks/>
          </p:cNvCxnSpPr>
          <p:nvPr/>
        </p:nvCxnSpPr>
        <p:spPr>
          <a:xfrm>
            <a:off x="7491407" y="950267"/>
            <a:ext cx="1512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F15A49B-8881-1C6C-6F3F-B4557352D9AC}"/>
              </a:ext>
            </a:extLst>
          </p:cNvPr>
          <p:cNvCxnSpPr>
            <a:cxnSpLocks/>
          </p:cNvCxnSpPr>
          <p:nvPr/>
        </p:nvCxnSpPr>
        <p:spPr>
          <a:xfrm>
            <a:off x="7632299" y="3397079"/>
            <a:ext cx="1396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211111D-4230-6366-E6B9-AB433CF373F4}"/>
              </a:ext>
            </a:extLst>
          </p:cNvPr>
          <p:cNvCxnSpPr>
            <a:cxnSpLocks/>
          </p:cNvCxnSpPr>
          <p:nvPr/>
        </p:nvCxnSpPr>
        <p:spPr>
          <a:xfrm>
            <a:off x="6875654" y="4167561"/>
            <a:ext cx="2128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66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HJH</dc:creator>
  <cp:lastModifiedBy>HJH</cp:lastModifiedBy>
  <cp:revision>1</cp:revision>
  <dcterms:created xsi:type="dcterms:W3CDTF">2025-06-22T11:36:00Z</dcterms:created>
  <dcterms:modified xsi:type="dcterms:W3CDTF">2025-06-22T12:08:40Z</dcterms:modified>
</cp:coreProperties>
</file>