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hub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051720" y="4077072"/>
            <a:ext cx="554461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Git hub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test</dc:title>
  <dc:creator>3s_CNHsu 許智能</dc:creator>
  <cp:lastModifiedBy>3s_cnhsu 許智能</cp:lastModifiedBy>
  <cp:revision>1</cp:revision>
  <dcterms:created xsi:type="dcterms:W3CDTF">2022-03-03T02:15:22Z</dcterms:created>
  <dcterms:modified xsi:type="dcterms:W3CDTF">2022-03-03T02:16:17Z</dcterms:modified>
</cp:coreProperties>
</file>