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4328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62696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1163" y="255588"/>
            <a:ext cx="2184400" cy="59070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06375" y="255588"/>
            <a:ext cx="6402388" cy="59070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3361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9516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448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630557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93716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54078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971159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850719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768358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88796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658966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73228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48276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原始首頁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5367338" y="439738"/>
            <a:ext cx="34734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>
            <a:lvl1pPr>
              <a:defRPr sz="17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7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7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7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7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3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新細明體" charset="-120"/>
              </a:rPr>
              <a:t>S</a:t>
            </a:r>
            <a:r>
              <a:rPr lang="en-US" altLang="zh-TW" sz="3200" b="0">
                <a:solidFill>
                  <a:srgbClr val="CCCC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新細明體" charset="-120"/>
              </a:rPr>
              <a:t>OLID </a:t>
            </a:r>
            <a:r>
              <a:rPr lang="en-US" altLang="zh-TW" sz="3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新細明體" charset="-120"/>
              </a:rPr>
              <a:t>S</a:t>
            </a:r>
            <a:r>
              <a:rPr lang="en-US" altLang="zh-TW" sz="3200" b="0">
                <a:solidFill>
                  <a:srgbClr val="CCCC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新細明體" charset="-120"/>
              </a:rPr>
              <a:t>TATE </a:t>
            </a:r>
            <a:r>
              <a:rPr lang="en-US" altLang="zh-TW" sz="3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新細明體" charset="-120"/>
              </a:rPr>
              <a:t>S</a:t>
            </a:r>
            <a:r>
              <a:rPr lang="en-US" altLang="zh-TW" sz="3200" b="0">
                <a:solidFill>
                  <a:srgbClr val="CCCC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新細明體" charset="-120"/>
              </a:rPr>
              <a:t>YSTEM</a:t>
            </a:r>
          </a:p>
        </p:txBody>
      </p:sp>
      <p:pic>
        <p:nvPicPr>
          <p:cNvPr id="6" name="Picture 20" descr="鑫創商業標誌圖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931988"/>
            <a:ext cx="1466850" cy="1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39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3683000"/>
            <a:ext cx="5105400" cy="1143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en-US"/>
          </a:p>
        </p:txBody>
      </p:sp>
      <p:sp>
        <p:nvSpPr>
          <p:cNvPr id="11939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902200"/>
            <a:ext cx="7413625" cy="838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EF5AEB-252B-439C-9696-27CC196D11EA}" type="datetime1">
              <a:rPr lang="zh-TW" altLang="en-US"/>
              <a:pPr/>
              <a:t>2020/11/3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602787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8332593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4000" y="1143000"/>
            <a:ext cx="4235450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1850" y="1143000"/>
            <a:ext cx="4237038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69810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23535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572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34309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5682005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831233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143000"/>
            <a:ext cx="8624888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First level</a:t>
            </a:r>
          </a:p>
          <a:p>
            <a:pPr lvl="2"/>
            <a:r>
              <a:rPr lang="en-US" altLang="en-US" smtClean="0"/>
              <a:t>Second level</a:t>
            </a:r>
          </a:p>
          <a:p>
            <a:pPr lvl="3"/>
            <a:r>
              <a:rPr lang="en-US" altLang="en-US" smtClean="0"/>
              <a:t>Third level</a:t>
            </a:r>
          </a:p>
        </p:txBody>
      </p:sp>
      <p:sp>
        <p:nvSpPr>
          <p:cNvPr id="23552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255588"/>
            <a:ext cx="87391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en-US" smtClean="0"/>
          </a:p>
        </p:txBody>
      </p:sp>
      <p:pic>
        <p:nvPicPr>
          <p:cNvPr id="235529" name="Picture 9" descr="紅色內頁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6350"/>
            <a:ext cx="915035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3810000" y="6534150"/>
            <a:ext cx="508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AB5BE90-D65B-40AE-B322-E18448B295E1}" type="slidenum">
              <a:rPr kumimoji="1" lang="zh-TW" altLang="en-US" sz="1400" b="0">
                <a:ea typeface="新細明體" charset="-12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kumimoji="1" lang="en-US" altLang="zh-TW" sz="1400" b="0"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9pPr>
    </p:titleStyle>
    <p:bodyStyle>
      <a:lvl1pPr marL="173038" indent="-173038" algn="l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168275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738188" indent="-168275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028700" indent="-169863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14763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5pPr>
      <a:lvl6pPr marL="19335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6pPr>
      <a:lvl7pPr marL="23907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7pPr>
      <a:lvl8pPr marL="28479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8pPr>
      <a:lvl9pPr marL="33051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82" name="Picture 10" descr="紅色頁尾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6350"/>
            <a:ext cx="915035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imes New Roman" pitchFamily="18" charset="0"/>
          <a:ea typeface="新細明體" charset="-120"/>
        </a:defRPr>
      </a:lvl9pPr>
    </p:titleStyle>
    <p:bodyStyle>
      <a:lvl1pPr marL="173038" indent="-173038" algn="l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168275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738188" indent="-168275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028700" indent="-169863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14763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5pPr>
      <a:lvl6pPr marL="19335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6pPr>
      <a:lvl7pPr marL="23907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7pPr>
      <a:lvl8pPr marL="28479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8pPr>
      <a:lvl9pPr marL="3305175" indent="-16668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90513" y="2605088"/>
            <a:ext cx="62880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en-US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charset="-120"/>
              </a:defRPr>
            </a:lvl1pPr>
          </a:lstStyle>
          <a:p>
            <a:fld id="{2CD0155F-DD91-4097-A25B-B2C054774C15}" type="datetime1">
              <a:rPr lang="zh-TW" altLang="en-US"/>
              <a:pPr/>
              <a:t>2020/11/3</a:t>
            </a:fld>
            <a:endParaRPr lang="en-US" altLang="zh-TW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3683000"/>
            <a:ext cx="82296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wipe dir="r"/>
  </p:transition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168275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000">
          <a:solidFill>
            <a:schemeClr val="tx1"/>
          </a:solidFill>
          <a:latin typeface="+mn-lt"/>
        </a:defRPr>
      </a:lvl2pPr>
      <a:lvl3pPr marL="738188" indent="-168275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028700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1476375" indent="-16668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5pPr>
      <a:lvl6pPr marL="1933575" indent="-16668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390775" indent="-16668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2847975" indent="-16668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305175" indent="-16668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圖片 7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17518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18325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3s1">
  <a:themeElements>
    <a:clrScheme name="">
      <a:dk1>
        <a:srgbClr val="333333"/>
      </a:dk1>
      <a:lt1>
        <a:srgbClr val="FFFFFF"/>
      </a:lt1>
      <a:dk2>
        <a:srgbClr val="333333"/>
      </a:dk2>
      <a:lt2>
        <a:srgbClr val="969696"/>
      </a:lt2>
      <a:accent1>
        <a:srgbClr val="FFB911"/>
      </a:accent1>
      <a:accent2>
        <a:srgbClr val="90C26A"/>
      </a:accent2>
      <a:accent3>
        <a:srgbClr val="FFFFFF"/>
      </a:accent3>
      <a:accent4>
        <a:srgbClr val="2A2A2A"/>
      </a:accent4>
      <a:accent5>
        <a:srgbClr val="FFD9AA"/>
      </a:accent5>
      <a:accent6>
        <a:srgbClr val="82B05F"/>
      </a:accent6>
      <a:hlink>
        <a:srgbClr val="D0CECE"/>
      </a:hlink>
      <a:folHlink>
        <a:srgbClr val="6A6DAC"/>
      </a:folHlink>
    </a:clrScheme>
    <a:fontScheme name="Peribit_template_R5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ibit_template_R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ibit_template_R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eribit_template_R5">
  <a:themeElements>
    <a:clrScheme name="">
      <a:dk1>
        <a:srgbClr val="333333"/>
      </a:dk1>
      <a:lt1>
        <a:srgbClr val="FFFFFF"/>
      </a:lt1>
      <a:dk2>
        <a:srgbClr val="333333"/>
      </a:dk2>
      <a:lt2>
        <a:srgbClr val="969696"/>
      </a:lt2>
      <a:accent1>
        <a:srgbClr val="FFB911"/>
      </a:accent1>
      <a:accent2>
        <a:srgbClr val="90C26A"/>
      </a:accent2>
      <a:accent3>
        <a:srgbClr val="FFFFFF"/>
      </a:accent3>
      <a:accent4>
        <a:srgbClr val="2A2A2A"/>
      </a:accent4>
      <a:accent5>
        <a:srgbClr val="FFD9AA"/>
      </a:accent5>
      <a:accent6>
        <a:srgbClr val="82B05F"/>
      </a:accent6>
      <a:hlink>
        <a:srgbClr val="D0CECE"/>
      </a:hlink>
      <a:folHlink>
        <a:srgbClr val="6A6DAC"/>
      </a:folHlink>
    </a:clrScheme>
    <a:fontScheme name="3_Peribit_template_R5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eribit_template_R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ibit_template_R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eribit_template_R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ibit_template_R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ibit_template_R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ibit_template_R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ibit_template_R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eribit_template_R5">
  <a:themeElements>
    <a:clrScheme name="">
      <a:dk1>
        <a:srgbClr val="333333"/>
      </a:dk1>
      <a:lt1>
        <a:srgbClr val="FFFFFF"/>
      </a:lt1>
      <a:dk2>
        <a:srgbClr val="333333"/>
      </a:dk2>
      <a:lt2>
        <a:srgbClr val="969696"/>
      </a:lt2>
      <a:accent1>
        <a:srgbClr val="FFB911"/>
      </a:accent1>
      <a:accent2>
        <a:srgbClr val="90C26A"/>
      </a:accent2>
      <a:accent3>
        <a:srgbClr val="FFFFFF"/>
      </a:accent3>
      <a:accent4>
        <a:srgbClr val="2A2A2A"/>
      </a:accent4>
      <a:accent5>
        <a:srgbClr val="FFD9AA"/>
      </a:accent5>
      <a:accent6>
        <a:srgbClr val="82B05F"/>
      </a:accent6>
      <a:hlink>
        <a:srgbClr val="D0CECE"/>
      </a:hlink>
      <a:folHlink>
        <a:srgbClr val="6A6DAC"/>
      </a:folHlink>
    </a:clrScheme>
    <a:fontScheme name="2_Peribit_template_R5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ibit_template_R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ibit_template_R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ibit_template_R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3s1</Template>
  <TotalTime>55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3s1</vt:lpstr>
      <vt:lpstr>3_Peribit_template_R5</vt:lpstr>
      <vt:lpstr>2_Peribit_template_R5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3s_cnhsu 許智能</dc:creator>
  <cp:lastModifiedBy>3s_cnhsu 許智能</cp:lastModifiedBy>
  <cp:revision>2</cp:revision>
  <dcterms:created xsi:type="dcterms:W3CDTF">2020-11-03T02:33:41Z</dcterms:created>
  <dcterms:modified xsi:type="dcterms:W3CDTF">2020-11-03T03:29:38Z</dcterms:modified>
</cp:coreProperties>
</file>