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0" r:id="rId5"/>
    <p:sldId id="261" r:id="rId6"/>
    <p:sldId id="264" r:id="rId7"/>
    <p:sldId id="273" r:id="rId8"/>
    <p:sldId id="266" r:id="rId9"/>
    <p:sldId id="265" r:id="rId10"/>
    <p:sldId id="274" r:id="rId11"/>
    <p:sldId id="263" r:id="rId12"/>
    <p:sldId id="267" r:id="rId13"/>
    <p:sldId id="262" r:id="rId14"/>
    <p:sldId id="268" r:id="rId15"/>
    <p:sldId id="271" r:id="rId16"/>
    <p:sldId id="269" r:id="rId17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59EC1-D342-4AC8-B119-3FB43A3E279C}">
          <p14:sldIdLst>
            <p14:sldId id="256"/>
            <p14:sldId id="272"/>
            <p14:sldId id="259"/>
            <p14:sldId id="260"/>
            <p14:sldId id="261"/>
            <p14:sldId id="264"/>
            <p14:sldId id="273"/>
            <p14:sldId id="266"/>
            <p14:sldId id="265"/>
            <p14:sldId id="274"/>
            <p14:sldId id="263"/>
            <p14:sldId id="267"/>
            <p14:sldId id="262"/>
            <p14:sldId id="268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Hume" userId="d3d5dde27c7c7891" providerId="LiveId" clId="{EA6E89DF-244F-4385-9F79-7E698DF2E7A7}"/>
    <pc:docChg chg="undo custSel addSld delSld modSld">
      <pc:chgData name="Christopher Hume" userId="d3d5dde27c7c7891" providerId="LiveId" clId="{EA6E89DF-244F-4385-9F79-7E698DF2E7A7}" dt="2018-07-19T20:34:44.753" v="1494" actId="20577"/>
      <pc:docMkLst>
        <pc:docMk/>
      </pc:docMkLst>
      <pc:sldChg chg="modSp">
        <pc:chgData name="Christopher Hume" userId="d3d5dde27c7c7891" providerId="LiveId" clId="{EA6E89DF-244F-4385-9F79-7E698DF2E7A7}" dt="2018-07-19T17:08:45.395" v="108" actId="20577"/>
        <pc:sldMkLst>
          <pc:docMk/>
          <pc:sldMk cId="2898621224" sldId="256"/>
        </pc:sldMkLst>
        <pc:spChg chg="mod">
          <ac:chgData name="Christopher Hume" userId="d3d5dde27c7c7891" providerId="LiveId" clId="{EA6E89DF-244F-4385-9F79-7E698DF2E7A7}" dt="2018-07-19T17:08:45.395" v="108" actId="20577"/>
          <ac:spMkLst>
            <pc:docMk/>
            <pc:sldMk cId="2898621224" sldId="256"/>
            <ac:spMk id="2" creationId="{00000000-0000-0000-0000-000000000000}"/>
          </ac:spMkLst>
        </pc:spChg>
      </pc:sldChg>
      <pc:sldChg chg="addSp delSp modSp">
        <pc:chgData name="Christopher Hume" userId="d3d5dde27c7c7891" providerId="LiveId" clId="{EA6E89DF-244F-4385-9F79-7E698DF2E7A7}" dt="2018-07-19T20:29:09.564" v="1493" actId="20577"/>
        <pc:sldMkLst>
          <pc:docMk/>
          <pc:sldMk cId="541293614" sldId="268"/>
        </pc:sldMkLst>
        <pc:spChg chg="mod">
          <ac:chgData name="Christopher Hume" userId="d3d5dde27c7c7891" providerId="LiveId" clId="{EA6E89DF-244F-4385-9F79-7E698DF2E7A7}" dt="2018-07-19T20:29:09.564" v="1493" actId="20577"/>
          <ac:spMkLst>
            <pc:docMk/>
            <pc:sldMk cId="541293614" sldId="268"/>
            <ac:spMk id="3" creationId="{00000000-0000-0000-0000-000000000000}"/>
          </ac:spMkLst>
        </pc:spChg>
        <pc:picChg chg="add del">
          <ac:chgData name="Christopher Hume" userId="d3d5dde27c7c7891" providerId="LiveId" clId="{EA6E89DF-244F-4385-9F79-7E698DF2E7A7}" dt="2018-07-19T20:00:19.987" v="303"/>
          <ac:picMkLst>
            <pc:docMk/>
            <pc:sldMk cId="541293614" sldId="268"/>
            <ac:picMk id="4" creationId="{858BB615-812C-4F3D-8D5B-2B41F21900A6}"/>
          </ac:picMkLst>
        </pc:picChg>
      </pc:sldChg>
      <pc:sldChg chg="modSp">
        <pc:chgData name="Christopher Hume" userId="d3d5dde27c7c7891" providerId="LiveId" clId="{EA6E89DF-244F-4385-9F79-7E698DF2E7A7}" dt="2018-07-19T20:27:56.518" v="1389" actId="20577"/>
        <pc:sldMkLst>
          <pc:docMk/>
          <pc:sldMk cId="2074381638" sldId="269"/>
        </pc:sldMkLst>
        <pc:spChg chg="mod">
          <ac:chgData name="Christopher Hume" userId="d3d5dde27c7c7891" providerId="LiveId" clId="{EA6E89DF-244F-4385-9F79-7E698DF2E7A7}" dt="2018-07-19T20:27:56.518" v="1389" actId="20577"/>
          <ac:spMkLst>
            <pc:docMk/>
            <pc:sldMk cId="2074381638" sldId="269"/>
            <ac:spMk id="3" creationId="{00000000-0000-0000-0000-000000000000}"/>
          </ac:spMkLst>
        </pc:spChg>
      </pc:sldChg>
      <pc:sldChg chg="modSp">
        <pc:chgData name="Christopher Hume" userId="d3d5dde27c7c7891" providerId="LiveId" clId="{EA6E89DF-244F-4385-9F79-7E698DF2E7A7}" dt="2018-07-19T20:34:44.753" v="1494" actId="20577"/>
        <pc:sldMkLst>
          <pc:docMk/>
          <pc:sldMk cId="1270963948" sldId="271"/>
        </pc:sldMkLst>
        <pc:spChg chg="mod">
          <ac:chgData name="Christopher Hume" userId="d3d5dde27c7c7891" providerId="LiveId" clId="{EA6E89DF-244F-4385-9F79-7E698DF2E7A7}" dt="2018-07-19T20:34:44.753" v="1494" actId="20577"/>
          <ac:spMkLst>
            <pc:docMk/>
            <pc:sldMk cId="1270963948" sldId="271"/>
            <ac:spMk id="3" creationId="{00000000-0000-0000-0000-000000000000}"/>
          </ac:spMkLst>
        </pc:spChg>
      </pc:sldChg>
      <pc:sldChg chg="modSp">
        <pc:chgData name="Christopher Hume" userId="d3d5dde27c7c7891" providerId="LiveId" clId="{EA6E89DF-244F-4385-9F79-7E698DF2E7A7}" dt="2018-07-19T19:53:24.172" v="263" actId="20577"/>
        <pc:sldMkLst>
          <pc:docMk/>
          <pc:sldMk cId="619606442" sldId="272"/>
        </pc:sldMkLst>
        <pc:spChg chg="mod">
          <ac:chgData name="Christopher Hume" userId="d3d5dde27c7c7891" providerId="LiveId" clId="{EA6E89DF-244F-4385-9F79-7E698DF2E7A7}" dt="2018-07-19T19:53:24.172" v="263" actId="20577"/>
          <ac:spMkLst>
            <pc:docMk/>
            <pc:sldMk cId="619606442" sldId="272"/>
            <ac:spMk id="3" creationId="{C38331D0-3F55-4414-8103-72738C42F28C}"/>
          </ac:spMkLst>
        </pc:spChg>
      </pc:sldChg>
      <pc:sldChg chg="modSp add">
        <pc:chgData name="Christopher Hume" userId="d3d5dde27c7c7891" providerId="LiveId" clId="{EA6E89DF-244F-4385-9F79-7E698DF2E7A7}" dt="2018-07-19T19:57:19.225" v="282" actId="20577"/>
        <pc:sldMkLst>
          <pc:docMk/>
          <pc:sldMk cId="411627446" sldId="273"/>
        </pc:sldMkLst>
        <pc:spChg chg="mod">
          <ac:chgData name="Christopher Hume" userId="d3d5dde27c7c7891" providerId="LiveId" clId="{EA6E89DF-244F-4385-9F79-7E698DF2E7A7}" dt="2018-07-19T19:57:19.225" v="282" actId="20577"/>
          <ac:spMkLst>
            <pc:docMk/>
            <pc:sldMk cId="411627446" sldId="273"/>
            <ac:spMk id="3" creationId="{85083C5C-9C97-4CB6-A451-503F5229361F}"/>
          </ac:spMkLst>
        </pc:spChg>
      </pc:sldChg>
      <pc:sldChg chg="add del">
        <pc:chgData name="Christopher Hume" userId="d3d5dde27c7c7891" providerId="LiveId" clId="{EA6E89DF-244F-4385-9F79-7E698DF2E7A7}" dt="2018-07-19T19:56:34.668" v="265"/>
        <pc:sldMkLst>
          <pc:docMk/>
          <pc:sldMk cId="3225491876" sldId="273"/>
        </pc:sldMkLst>
      </pc:sldChg>
      <pc:sldChg chg="modSp add">
        <pc:chgData name="Christopher Hume" userId="d3d5dde27c7c7891" providerId="LiveId" clId="{EA6E89DF-244F-4385-9F79-7E698DF2E7A7}" dt="2018-07-19T20:16:07.721" v="875" actId="20577"/>
        <pc:sldMkLst>
          <pc:docMk/>
          <pc:sldMk cId="3731093784" sldId="274"/>
        </pc:sldMkLst>
        <pc:spChg chg="mod">
          <ac:chgData name="Christopher Hume" userId="d3d5dde27c7c7891" providerId="LiveId" clId="{EA6E89DF-244F-4385-9F79-7E698DF2E7A7}" dt="2018-07-19T20:10:37.493" v="710" actId="20577"/>
          <ac:spMkLst>
            <pc:docMk/>
            <pc:sldMk cId="3731093784" sldId="274"/>
            <ac:spMk id="2" creationId="{C22C1BDF-C598-48A5-BDD4-2CBDE4AF807A}"/>
          </ac:spMkLst>
        </pc:spChg>
        <pc:spChg chg="mod">
          <ac:chgData name="Christopher Hume" userId="d3d5dde27c7c7891" providerId="LiveId" clId="{EA6E89DF-244F-4385-9F79-7E698DF2E7A7}" dt="2018-07-19T20:16:07.721" v="875" actId="20577"/>
          <ac:spMkLst>
            <pc:docMk/>
            <pc:sldMk cId="3731093784" sldId="274"/>
            <ac:spMk id="3" creationId="{5B129A17-E671-4DF6-BC1E-6628588D71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2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02C2-7347-4D47-8C66-EE28DE54D53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542B-6618-45BB-AF5B-E62BD489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ost:port/mvap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brosa.ee.columbia.edu/millionso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2001/mvapi/v1/songs/mv/Ben%20E.%20King" TargetMode="External"/><Relationship Id="rId13" Type="http://schemas.openxmlformats.org/officeDocument/2006/relationships/hyperlink" Target="http://localhost:2001/mvapi/v1/pairs/353?filter=%7b%22wordset%22:%5b%22love%22,%22sex%22%5d%7d" TargetMode="External"/><Relationship Id="rId3" Type="http://schemas.openxmlformats.org/officeDocument/2006/relationships/hyperlink" Target="http://localhost:2001/mvapi/v1/thesaurus/hc/in/phraseSenses/synonyms" TargetMode="External"/><Relationship Id="rId7" Type="http://schemas.openxmlformats.org/officeDocument/2006/relationships/hyperlink" Target="http://localhost:2001/mvapi/v1/thesaurus/hc?filter=%7b%22entry%22:%7b%22$regex%22:%22%5einv%22%7d%7d&amp;projection=%7b%22wordSenses.synonyms%22:1,%22phraseSenses.synonyms%22:1%7d" TargetMode="External"/><Relationship Id="rId12" Type="http://schemas.openxmlformats.org/officeDocument/2006/relationships/hyperlink" Target="http://localhost:2001/mvapi/v1/dictionary/hc?filter=%7b%22entry%22:%7b%22$regex%22:%22%5eabj%22%7d%7d" TargetMode="External"/><Relationship Id="rId2" Type="http://schemas.openxmlformats.org/officeDocument/2006/relationships/hyperlink" Target="http://localhost:2001/mvapi/v1/thesaurus/hc/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2001/mvapi/v1/thesaurus/hc?filter=%7b%22entry%22:%7b%22$regex%22:%22%5einv%22%7d%7d&amp;projection=%7b%22wordSenses.synonyms%22:1%7d" TargetMode="External"/><Relationship Id="rId11" Type="http://schemas.openxmlformats.org/officeDocument/2006/relationships/hyperlink" Target="http://localhost:2001/mvapi/v1/dictionary/hc/abba/wordSenses/definitions" TargetMode="External"/><Relationship Id="rId5" Type="http://schemas.openxmlformats.org/officeDocument/2006/relationships/hyperlink" Target="http://localhost:2001/mvapi/v1/thesaurus/hc?filter=%7b%22entry%22:%7b%22$regex%22:%22%5einv%22%7d%7d" TargetMode="External"/><Relationship Id="rId10" Type="http://schemas.openxmlformats.org/officeDocument/2006/relationships/hyperlink" Target="http://localhost:2001/mvapi/v1/songs/rosa/beyonce/Be%20With%20You?flat" TargetMode="External"/><Relationship Id="rId4" Type="http://schemas.openxmlformats.org/officeDocument/2006/relationships/hyperlink" Target="http://localhost:2001/mvapi/v1/thesaurus/hc/in?projection=%7b%22wordSenses.synonyms%22:1,%22phraseSenses.synonyms%22:1%7d" TargetMode="External"/><Relationship Id="rId9" Type="http://schemas.openxmlformats.org/officeDocument/2006/relationships/hyperlink" Target="http://localhost:2001/mvapi/v1/songs/mv/Ben%20E.%20King/Spanish%20Harlem/lyric?fla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REST API for a JSON Document Datastore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Christopher Hume – December 12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8986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1BDF-C598-48A5-BDD4-2CBDE4A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9A17-E671-4DF6-BC1E-6628588D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Allow clients to “ping” </a:t>
            </a:r>
            <a:r>
              <a:rPr lang="en-US" u="sng" dirty="0">
                <a:hlinkClick r:id="rId2"/>
              </a:rPr>
              <a:t>http://host:port/restapi</a:t>
            </a:r>
            <a:r>
              <a:rPr lang="en-US" dirty="0"/>
              <a:t> to determine whether the service is “live”</a:t>
            </a:r>
          </a:p>
          <a:p>
            <a:pPr lvl="0"/>
            <a:r>
              <a:rPr lang="en-US" dirty="0"/>
              <a:t>Respond with a service description</a:t>
            </a:r>
          </a:p>
          <a:p>
            <a:pPr lvl="0"/>
            <a:r>
              <a:rPr lang="en-US" dirty="0"/>
              <a:t>Support query via POST as well as GET</a:t>
            </a:r>
          </a:p>
          <a:p>
            <a:pPr lvl="0"/>
            <a:r>
              <a:rPr lang="en-US" dirty="0"/>
              <a:t>Simple, non-</a:t>
            </a:r>
            <a:r>
              <a:rPr lang="en-US" dirty="0" err="1"/>
              <a:t>RegEx</a:t>
            </a:r>
            <a:r>
              <a:rPr lang="en-US" dirty="0"/>
              <a:t> Selectors to match exact, prefix, suffix or infix value strings</a:t>
            </a:r>
          </a:p>
          <a:p>
            <a:pPr lvl="0"/>
            <a:r>
              <a:rPr lang="en-US" dirty="0"/>
              <a:t>Filter and Selector Keys should be case insensitive</a:t>
            </a:r>
          </a:p>
          <a:p>
            <a:pPr lvl="0"/>
            <a:r>
              <a:rPr lang="en-US" dirty="0"/>
              <a:t>Return empty string for null scalar values</a:t>
            </a:r>
          </a:p>
          <a:p>
            <a:pPr lvl="0"/>
            <a:r>
              <a:rPr lang="en-US" dirty="0"/>
              <a:t>Impose a default maximum on the length of any response</a:t>
            </a:r>
          </a:p>
          <a:p>
            <a:pPr lvl="0"/>
            <a:r>
              <a:rPr lang="en-US" dirty="0"/>
              <a:t>Allow query results to be labelled with their selector keys</a:t>
            </a:r>
          </a:p>
          <a:p>
            <a:pPr lvl="0"/>
            <a:r>
              <a:rPr lang="en-US" dirty="0"/>
              <a:t>Provide for alternative lyric representations in songs, e.g., other languages and quality levels, in addition to those returned by the lyric field</a:t>
            </a:r>
          </a:p>
          <a:p>
            <a:pPr lvl="0"/>
            <a:r>
              <a:rPr lang="en-US" dirty="0"/>
              <a:t>Improved HTTP error descriptions, when results are not found</a:t>
            </a:r>
          </a:p>
          <a:p>
            <a:pPr lvl="0"/>
            <a:r>
              <a:rPr lang="en-US" dirty="0"/>
              <a:t>Incorporate Additional Music Sources </a:t>
            </a:r>
          </a:p>
          <a:p>
            <a:pPr lvl="0"/>
            <a:r>
              <a:rPr lang="en-US" dirty="0"/>
              <a:t>Artist, Title and Genre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8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Development Workstation Used for Evaluation and Testing</a:t>
            </a:r>
          </a:p>
          <a:p>
            <a:r>
              <a:rPr lang="en-US" dirty="0"/>
              <a:t>Deployment to a Ubuntu Linux Server</a:t>
            </a:r>
          </a:p>
          <a:p>
            <a:pPr marL="0" indent="0">
              <a:buNone/>
            </a:pPr>
            <a:r>
              <a:rPr lang="en-US" dirty="0"/>
              <a:t>What difficulties were experienced in production?</a:t>
            </a:r>
          </a:p>
          <a:p>
            <a:pPr lvl="1"/>
            <a:r>
              <a:rPr lang="en-US" dirty="0"/>
              <a:t>ML Users needed to be trained in how to used the Web API.</a:t>
            </a:r>
          </a:p>
          <a:p>
            <a:pPr marL="0" indent="0">
              <a:buNone/>
            </a:pPr>
            <a:r>
              <a:rPr lang="en-US" dirty="0"/>
              <a:t>How were they resolved?</a:t>
            </a:r>
          </a:p>
          <a:p>
            <a:pPr lvl="1"/>
            <a:r>
              <a:rPr lang="en-US" dirty="0"/>
              <a:t>Provided Example Queries and Trainings</a:t>
            </a:r>
          </a:p>
          <a:p>
            <a:pPr lvl="1"/>
            <a:r>
              <a:rPr lang="en-US" dirty="0"/>
              <a:t>Wrote a Query Client</a:t>
            </a:r>
          </a:p>
          <a:p>
            <a:pPr lvl="2"/>
            <a:r>
              <a:rPr lang="en-US" dirty="0"/>
              <a:t>Command Line Test Scripts</a:t>
            </a:r>
          </a:p>
          <a:p>
            <a:pPr lvl="2"/>
            <a:r>
              <a:rPr lang="en-US" dirty="0"/>
              <a:t>Implementation of Datastore Requests to the Web API from Python</a:t>
            </a:r>
          </a:p>
        </p:txBody>
      </p:sp>
    </p:spTree>
    <p:extLst>
      <p:ext uri="{BB962C8B-B14F-4D97-AF65-F5344CB8AC3E}">
        <p14:creationId xmlns:p14="http://schemas.microsoft.com/office/powerpoint/2010/main" val="178713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Server Usage Log</a:t>
            </a:r>
          </a:p>
          <a:p>
            <a:r>
              <a:rPr lang="en-US"/>
              <a:t>Importer Throughput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5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project successful?</a:t>
            </a:r>
          </a:p>
          <a:p>
            <a:pPr lvl="1"/>
            <a:r>
              <a:rPr lang="en-US" dirty="0"/>
              <a:t>Why or why not?</a:t>
            </a:r>
          </a:p>
          <a:p>
            <a:pPr lvl="2"/>
            <a:r>
              <a:rPr lang="en-US" dirty="0"/>
              <a:t>Technology Adopted by a team of Users</a:t>
            </a:r>
          </a:p>
          <a:p>
            <a:pPr lvl="2"/>
            <a:r>
              <a:rPr lang="en-US" dirty="0"/>
              <a:t>Independent Concerns Relate to the Use of Deep Learning (CUDA)</a:t>
            </a:r>
          </a:p>
          <a:p>
            <a:pPr lvl="1"/>
            <a:r>
              <a:rPr lang="en-US" dirty="0"/>
              <a:t>What lessons were learned?</a:t>
            </a:r>
          </a:p>
          <a:p>
            <a:pPr lvl="2"/>
            <a:r>
              <a:rPr lang="en-US" dirty="0"/>
              <a:t>Development Process</a:t>
            </a:r>
          </a:p>
          <a:p>
            <a:r>
              <a:rPr lang="en-US" dirty="0"/>
              <a:t>Was the project on time and on budget?</a:t>
            </a:r>
          </a:p>
          <a:p>
            <a:pPr lvl="1"/>
            <a:r>
              <a:rPr lang="en-US" dirty="0"/>
              <a:t>Deliverables were Developed and Deployed on a Tight Schedule</a:t>
            </a:r>
          </a:p>
        </p:txBody>
      </p:sp>
    </p:spTree>
    <p:extLst>
      <p:ext uri="{BB962C8B-B14F-4D97-AF65-F5344CB8AC3E}">
        <p14:creationId xmlns:p14="http://schemas.microsoft.com/office/powerpoint/2010/main" val="389512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would you go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had to do it all over, what would you do differently?</a:t>
            </a:r>
          </a:p>
          <a:p>
            <a:pPr lvl="1"/>
            <a:r>
              <a:rPr lang="en-US" dirty="0"/>
              <a:t>Agile Development Methodology</a:t>
            </a:r>
          </a:p>
          <a:p>
            <a:pPr lvl="1"/>
            <a:r>
              <a:rPr lang="en-US" dirty="0"/>
              <a:t>Team Commitments</a:t>
            </a:r>
          </a:p>
          <a:p>
            <a:r>
              <a:rPr lang="en-US" dirty="0"/>
              <a:t>If you had the opportunity to build v2.0, what would that look like?  Important questions which remained to be resolved included:</a:t>
            </a:r>
          </a:p>
          <a:p>
            <a:pPr lvl="1"/>
            <a:r>
              <a:rPr lang="en-US" dirty="0"/>
              <a:t>Artist, Title and Genre Normalization for Songs</a:t>
            </a:r>
          </a:p>
          <a:p>
            <a:pPr lvl="1"/>
            <a:r>
              <a:rPr lang="en-US" dirty="0"/>
              <a:t>Clustering of Semantically Related Words</a:t>
            </a:r>
          </a:p>
          <a:p>
            <a:pPr lvl="1"/>
            <a:r>
              <a:rPr lang="en-US" dirty="0"/>
              <a:t>Data Navigation in Support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4129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excited you about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Datastore Provided Strategic Value to Corporate Objectives</a:t>
            </a:r>
          </a:p>
          <a:p>
            <a:r>
              <a:rPr lang="en-US" dirty="0"/>
              <a:t>Development of Requirements with Stakeholders</a:t>
            </a:r>
          </a:p>
          <a:p>
            <a:r>
              <a:rPr lang="en-US" dirty="0"/>
              <a:t>Responsible for Design and Implementation</a:t>
            </a:r>
          </a:p>
          <a:p>
            <a:r>
              <a:rPr lang="en-US" dirty="0"/>
              <a:t>Opportunity to work in Python and Flask which allowed for very Rapid Application Development</a:t>
            </a:r>
          </a:p>
          <a:p>
            <a:r>
              <a:rPr lang="en-US" dirty="0"/>
              <a:t>Additional Learning Opportunities arose during development of the Importers and the Web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6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Requirements and Functional Specifications</a:t>
            </a:r>
          </a:p>
          <a:p>
            <a:r>
              <a:rPr lang="en-US" dirty="0"/>
              <a:t>Formal Development Methodology</a:t>
            </a:r>
          </a:p>
          <a:p>
            <a:r>
              <a:rPr lang="en-US" dirty="0"/>
              <a:t>Team Commitments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2538-B6C6-4DFD-99D1-B322FD36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31D0-3F55-4414-8103-72738C42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MongoDB, using the Robo 3T UI and the </a:t>
            </a:r>
            <a:r>
              <a:rPr lang="en-US" dirty="0" err="1"/>
              <a:t>pymongo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Used MongoDB Collations to Ignore Case and Diacritics</a:t>
            </a:r>
          </a:p>
          <a:p>
            <a:r>
              <a:rPr lang="en-US" dirty="0"/>
              <a:t>Developed six importers for various file formats in Python</a:t>
            </a:r>
          </a:p>
          <a:p>
            <a:pPr lvl="1"/>
            <a:r>
              <a:rPr lang="en-US" dirty="0"/>
              <a:t>Unicode Support for Documents and their Filenames</a:t>
            </a:r>
          </a:p>
          <a:p>
            <a:r>
              <a:rPr lang="en-US" dirty="0"/>
              <a:t>Wrote </a:t>
            </a:r>
            <a:r>
              <a:rPr lang="en-US" dirty="0" err="1"/>
              <a:t>GraceNote</a:t>
            </a:r>
            <a:r>
              <a:rPr lang="en-US" dirty="0"/>
              <a:t> importer in C# using GN SDK</a:t>
            </a:r>
          </a:p>
          <a:p>
            <a:r>
              <a:rPr lang="en-US" dirty="0"/>
              <a:t>Wrote SQL queries to extract Taxonomy of Wikipedia Categories</a:t>
            </a:r>
          </a:p>
          <a:p>
            <a:r>
              <a:rPr lang="en-US" dirty="0"/>
              <a:t>Designed an extensible REST API for the Web Service</a:t>
            </a:r>
          </a:p>
          <a:p>
            <a:r>
              <a:rPr lang="en-US" dirty="0"/>
              <a:t>Implemented a Query Server based on Python Flask</a:t>
            </a:r>
          </a:p>
          <a:p>
            <a:r>
              <a:rPr lang="en-US" dirty="0"/>
              <a:t>Implemented a Query Client for Users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based importers sufficed for Word Pairs and Song Lyrics</a:t>
            </a:r>
          </a:p>
          <a:p>
            <a:r>
              <a:rPr lang="en-US" dirty="0"/>
              <a:t>More complex importers needed to parse XML for the Harper Collins English Dictionary and for their Thesaurus</a:t>
            </a:r>
          </a:p>
          <a:p>
            <a:r>
              <a:rPr lang="en-US" dirty="0"/>
              <a:t>Hierarchical Data Format (HDF5) library used to import Song Metadata from a </a:t>
            </a:r>
            <a:r>
              <a:rPr lang="en-US" dirty="0">
                <a:hlinkClick r:id="rId2"/>
              </a:rPr>
              <a:t>Million Song Dataset</a:t>
            </a:r>
            <a:r>
              <a:rPr lang="en-US" dirty="0"/>
              <a:t> provided by the Laboratory for Recognition and Organization of Speech and Audio (Lab ROSA)</a:t>
            </a:r>
          </a:p>
          <a:p>
            <a:r>
              <a:rPr lang="en-US" dirty="0"/>
              <a:t>GN SDK Provides Metadata (including cover art) for CD Releases</a:t>
            </a:r>
          </a:p>
          <a:p>
            <a:r>
              <a:rPr lang="en-US" dirty="0"/>
              <a:t>Compared Genre determination across various Music Services </a:t>
            </a:r>
          </a:p>
        </p:txBody>
      </p:sp>
    </p:spTree>
    <p:extLst>
      <p:ext uri="{BB962C8B-B14F-4D97-AF65-F5344CB8AC3E}">
        <p14:creationId xmlns:p14="http://schemas.microsoft.com/office/powerpoint/2010/main" val="20000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Primary design choice was to use MongoDB over an RDBMS</a:t>
            </a:r>
          </a:p>
          <a:p>
            <a:pPr lvl="1"/>
            <a:r>
              <a:rPr lang="en-US" dirty="0"/>
              <a:t>Non-Transactional Data</a:t>
            </a:r>
          </a:p>
          <a:p>
            <a:pPr lvl="1"/>
            <a:r>
              <a:rPr lang="en-US" dirty="0"/>
              <a:t>Large Scale</a:t>
            </a:r>
          </a:p>
          <a:p>
            <a:pPr lvl="1"/>
            <a:r>
              <a:rPr lang="en-US" dirty="0"/>
              <a:t>Hierarchical Structure</a:t>
            </a:r>
          </a:p>
          <a:p>
            <a:pPr lvl="1"/>
            <a:r>
              <a:rPr lang="en-US" dirty="0"/>
              <a:t>Underdetermined Attributes</a:t>
            </a:r>
          </a:p>
          <a:p>
            <a:r>
              <a:rPr lang="en-US" dirty="0"/>
              <a:t>Python chosen for Rapid Application Development (RAD)</a:t>
            </a:r>
          </a:p>
          <a:p>
            <a:r>
              <a:rPr lang="en-US" dirty="0"/>
              <a:t>Milestones</a:t>
            </a:r>
          </a:p>
          <a:p>
            <a:pPr lvl="1"/>
            <a:r>
              <a:rPr lang="en-US" dirty="0"/>
              <a:t>What deliverables were required at what milestones? Deliverables needed before I joined the team</a:t>
            </a:r>
          </a:p>
          <a:p>
            <a:pPr lvl="1"/>
            <a:r>
              <a:rPr lang="en-US" dirty="0"/>
              <a:t>What was the timeline? ASAP</a:t>
            </a:r>
          </a:p>
          <a:p>
            <a:pPr lvl="1"/>
            <a:r>
              <a:rPr lang="en-US" dirty="0"/>
              <a:t>What resources (servers, software, personnel, time) were required? Development took place on a 24-core DELL workstation running Windows and Linux (Ubuntu) via VirtualBox</a:t>
            </a:r>
          </a:p>
          <a:p>
            <a:pPr lvl="1"/>
            <a:r>
              <a:rPr lang="en-US" dirty="0"/>
              <a:t>Internal Linux Server set up for Deployments to the Team</a:t>
            </a:r>
          </a:p>
        </p:txBody>
      </p:sp>
    </p:spTree>
    <p:extLst>
      <p:ext uri="{BB962C8B-B14F-4D97-AF65-F5344CB8AC3E}">
        <p14:creationId xmlns:p14="http://schemas.microsoft.com/office/powerpoint/2010/main" val="57001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Received in verbal form</a:t>
            </a:r>
          </a:p>
          <a:p>
            <a:r>
              <a:rPr lang="en-US" dirty="0"/>
              <a:t>Communicated with Users to ensure their needs would be met</a:t>
            </a:r>
          </a:p>
          <a:p>
            <a:r>
              <a:rPr lang="en-US" dirty="0"/>
              <a:t>Responsible for Design and Implementation</a:t>
            </a:r>
          </a:p>
          <a:p>
            <a:r>
              <a:rPr lang="en-US" dirty="0"/>
              <a:t>Goals met under tight time-constraints</a:t>
            </a:r>
          </a:p>
        </p:txBody>
      </p:sp>
    </p:spTree>
    <p:extLst>
      <p:ext uri="{BB962C8B-B14F-4D97-AF65-F5344CB8AC3E}">
        <p14:creationId xmlns:p14="http://schemas.microsoft.com/office/powerpoint/2010/main" val="388475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http://host:port/restapi/v1/category/source/filter/selector</a:t>
            </a:r>
          </a:p>
          <a:p>
            <a:r>
              <a:rPr lang="en-US" b="1" dirty="0"/>
              <a:t>category</a:t>
            </a:r>
            <a:r>
              <a:rPr lang="en-US" dirty="0"/>
              <a:t>: songs, dictionary, thesaurus, pairs (word sense contrasts)</a:t>
            </a:r>
          </a:p>
          <a:p>
            <a:r>
              <a:rPr lang="en-US" dirty="0"/>
              <a:t>Song </a:t>
            </a:r>
            <a:r>
              <a:rPr lang="en-US" b="1" dirty="0"/>
              <a:t>source</a:t>
            </a:r>
            <a:r>
              <a:rPr lang="en-US" dirty="0"/>
              <a:t>: lyrics, </a:t>
            </a:r>
            <a:r>
              <a:rPr lang="en-US" dirty="0" err="1"/>
              <a:t>rosa</a:t>
            </a:r>
            <a:r>
              <a:rPr lang="en-US" dirty="0"/>
              <a:t> (metadata from Laboratory for Recognition and Organization of Speech and Audio)</a:t>
            </a:r>
          </a:p>
          <a:p>
            <a:r>
              <a:rPr lang="en-US" dirty="0"/>
              <a:t>Dictionary or Thesaurus </a:t>
            </a:r>
            <a:r>
              <a:rPr lang="en-US" b="1" dirty="0"/>
              <a:t>source</a:t>
            </a:r>
            <a:r>
              <a:rPr lang="en-US" dirty="0"/>
              <a:t>: </a:t>
            </a:r>
            <a:r>
              <a:rPr lang="en-US" dirty="0" err="1"/>
              <a:t>hc</a:t>
            </a:r>
            <a:r>
              <a:rPr lang="en-US" dirty="0"/>
              <a:t>, </a:t>
            </a:r>
            <a:r>
              <a:rPr lang="en-US" dirty="0" err="1"/>
              <a:t>oed</a:t>
            </a:r>
            <a:r>
              <a:rPr lang="en-US" dirty="0"/>
              <a:t>, etc.</a:t>
            </a:r>
          </a:p>
          <a:p>
            <a:r>
              <a:rPr lang="en-US" b="1" dirty="0"/>
              <a:t>filter</a:t>
            </a:r>
            <a:r>
              <a:rPr lang="en-US" dirty="0"/>
              <a:t> can be the headword for a dictionary or thesaurus </a:t>
            </a:r>
            <a:r>
              <a:rPr lang="en-US" b="1" dirty="0"/>
              <a:t>entry</a:t>
            </a:r>
            <a:r>
              <a:rPr lang="en-US" dirty="0"/>
              <a:t>; or it can be of the form </a:t>
            </a:r>
            <a:r>
              <a:rPr lang="en-US" b="1" dirty="0"/>
              <a:t>artist/title</a:t>
            </a:r>
            <a:r>
              <a:rPr lang="en-US" dirty="0"/>
              <a:t>, in the case of the songs category.  </a:t>
            </a:r>
          </a:p>
          <a:p>
            <a:r>
              <a:rPr lang="en-US" dirty="0"/>
              <a:t>Sophisticated queries constructed by passing a MongoDB filter, or projection or other options, by appending query strings to the URL.</a:t>
            </a:r>
          </a:p>
        </p:txBody>
      </p:sp>
    </p:spTree>
    <p:extLst>
      <p:ext uri="{BB962C8B-B14F-4D97-AF65-F5344CB8AC3E}">
        <p14:creationId xmlns:p14="http://schemas.microsoft.com/office/powerpoint/2010/main" val="26953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8C73-7722-4B39-A360-5E7298AD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Path Structure for category</a:t>
            </a:r>
            <a:r>
              <a:rPr lang="en-US" b="1"/>
              <a:t>/source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3C5C-9C97-4CB6-A451-503F52293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/songs</a:t>
            </a:r>
          </a:p>
          <a:p>
            <a:pPr marL="457200" lvl="1" indent="0">
              <a:buNone/>
            </a:pPr>
            <a:r>
              <a:rPr lang="en-US" b="1" dirty="0"/>
              <a:t>/lyrics </a:t>
            </a:r>
          </a:p>
          <a:p>
            <a:pPr marL="457200" lvl="1" indent="0">
              <a:buNone/>
            </a:pPr>
            <a:r>
              <a:rPr lang="en-US" b="1" dirty="0"/>
              <a:t>/</a:t>
            </a:r>
            <a:r>
              <a:rPr lang="en-US" b="1" dirty="0" err="1"/>
              <a:t>rosa</a:t>
            </a:r>
            <a:r>
              <a:rPr lang="en-US" b="1" dirty="0"/>
              <a:t>, song metadata</a:t>
            </a:r>
            <a:br>
              <a:rPr lang="en-US" b="1" dirty="0"/>
            </a:br>
            <a:br>
              <a:rPr lang="en-US" dirty="0"/>
            </a:b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/dictionary</a:t>
            </a:r>
          </a:p>
          <a:p>
            <a:pPr marL="457200" lvl="1" indent="0">
              <a:buNone/>
            </a:pPr>
            <a:r>
              <a:rPr lang="en-US" b="1" dirty="0"/>
              <a:t>/</a:t>
            </a:r>
            <a:r>
              <a:rPr lang="en-US" b="1" dirty="0" err="1"/>
              <a:t>hc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/</a:t>
            </a:r>
            <a:r>
              <a:rPr lang="en-US" b="1" dirty="0" err="1"/>
              <a:t>oed</a:t>
            </a:r>
            <a:r>
              <a:rPr lang="en-US" b="1" dirty="0"/>
              <a:t>, etc.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/thesaurus</a:t>
            </a:r>
          </a:p>
          <a:p>
            <a:pPr marL="457200" lvl="1" indent="0">
              <a:buNone/>
            </a:pPr>
            <a:r>
              <a:rPr lang="en-US" b="1" dirty="0"/>
              <a:t>/</a:t>
            </a:r>
            <a:r>
              <a:rPr lang="en-US" b="1" dirty="0" err="1"/>
              <a:t>hc</a:t>
            </a: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/pairs</a:t>
            </a:r>
          </a:p>
          <a:p>
            <a:pPr marL="457200" lvl="1" indent="0">
              <a:buNone/>
            </a:pPr>
            <a:r>
              <a:rPr lang="en-US" b="1" dirty="0"/>
              <a:t>/353, word contrasts 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/999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Test </a:t>
            </a:r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Test Case 1: thesaurus category, single entry, no selector</a:t>
            </a:r>
            <a:br>
              <a:rPr lang="en-US" dirty="0"/>
            </a:br>
            <a:r>
              <a:rPr lang="en-US" u="sng" dirty="0">
                <a:hlinkClick r:id="rId2"/>
              </a:rPr>
              <a:t>http://localhost:2001/restapi/v1/thesaurus/hc/in</a:t>
            </a:r>
            <a:endParaRPr lang="en-US" dirty="0"/>
          </a:p>
          <a:p>
            <a:r>
              <a:rPr lang="en-US" dirty="0"/>
              <a:t>Test Case 2: thesaurus category, single entry, single selector</a:t>
            </a:r>
            <a:br>
              <a:rPr lang="en-US" dirty="0"/>
            </a:br>
            <a:r>
              <a:rPr lang="en-US" u="sng" dirty="0">
                <a:hlinkClick r:id="rId3"/>
              </a:rPr>
              <a:t>http://localhost:2001/restapi/v1/thesaurus/hc/in/phraseSenses/synonyms</a:t>
            </a:r>
            <a:r>
              <a:rPr lang="en-US" dirty="0"/>
              <a:t> </a:t>
            </a:r>
          </a:p>
          <a:p>
            <a:r>
              <a:rPr lang="en-US" dirty="0"/>
              <a:t>Test Case 3: thesaurus category, single entry, multiple selector</a:t>
            </a:r>
            <a:br>
              <a:rPr lang="en-US" dirty="0"/>
            </a:br>
            <a:r>
              <a:rPr lang="en-US" u="sng" dirty="0">
                <a:hlinkClick r:id="rId4"/>
              </a:rPr>
              <a:t>http://localhost:2001/restapi/v1/thesaurus/hc/in?projection={%22wordSenses.synonyms%22:1,%22phraseSenses.synonyms%22:1}</a:t>
            </a:r>
            <a:r>
              <a:rPr lang="en-US" dirty="0"/>
              <a:t> </a:t>
            </a:r>
          </a:p>
          <a:p>
            <a:r>
              <a:rPr lang="en-US" dirty="0"/>
              <a:t>Test Case 4: thesaurus category, multiple entry, no selector</a:t>
            </a:r>
            <a:br>
              <a:rPr lang="en-US" dirty="0"/>
            </a:br>
            <a:r>
              <a:rPr lang="en-US" u="sng" dirty="0">
                <a:hlinkClick r:id="rId5"/>
              </a:rPr>
              <a:t>http://localhost:2001/restapi/v1/thesaurus/hc?filter={%22entry%22:{%22$regex%22:%22^inv%22}}</a:t>
            </a:r>
            <a:r>
              <a:rPr lang="en-US" dirty="0"/>
              <a:t> </a:t>
            </a:r>
          </a:p>
          <a:p>
            <a:r>
              <a:rPr lang="en-US" dirty="0"/>
              <a:t>Test Case 5: thesaurus category, multiple entry, single selector</a:t>
            </a:r>
            <a:br>
              <a:rPr lang="en-US" dirty="0"/>
            </a:br>
            <a:r>
              <a:rPr lang="en-US" u="sng" dirty="0">
                <a:hlinkClick r:id="rId6"/>
              </a:rPr>
              <a:t>http://localhost:2001/restapi/v1/thesaurus/hc?filter={%22entry%22:{%22$regex%22:%22^inv%22}}&amp;projection={%22wordSenses.synonyms%22:1}</a:t>
            </a:r>
            <a:r>
              <a:rPr lang="en-US" dirty="0"/>
              <a:t> </a:t>
            </a:r>
          </a:p>
          <a:p>
            <a:r>
              <a:rPr lang="en-US" dirty="0"/>
              <a:t>Test Case 6: thesaurus category, multiple entry, multiple selector</a:t>
            </a:r>
            <a:br>
              <a:rPr lang="en-US" dirty="0"/>
            </a:br>
            <a:r>
              <a:rPr lang="en-US" u="sng" dirty="0">
                <a:hlinkClick r:id="rId7"/>
              </a:rPr>
              <a:t>http://localhost:2001/restapi/v1/thesaurus/hc?filter={%22entry%22:{%22$regex%22:%22^inv%22}}&amp;projection={%22wordSenses.synonyms%22:1,%22phraseSenses.synonyms%22:1}</a:t>
            </a:r>
            <a:r>
              <a:rPr lang="en-US" dirty="0"/>
              <a:t> </a:t>
            </a:r>
          </a:p>
          <a:p>
            <a:r>
              <a:rPr lang="en-US" dirty="0"/>
              <a:t>Test Case 7: songs category, songs by an artist</a:t>
            </a:r>
            <a:br>
              <a:rPr lang="en-US" dirty="0"/>
            </a:br>
            <a:r>
              <a:rPr lang="en-US" u="sng" dirty="0">
                <a:hlinkClick r:id="rId8"/>
              </a:rPr>
              <a:t>http://localhost:2001/restapi/v1/songs/mv/Ben%20E.%20King</a:t>
            </a:r>
            <a:r>
              <a:rPr lang="en-US" dirty="0"/>
              <a:t> </a:t>
            </a:r>
          </a:p>
          <a:p>
            <a:r>
              <a:rPr lang="en-US" dirty="0"/>
              <a:t>Test Case 8: songs category, song by artist and title</a:t>
            </a:r>
            <a:br>
              <a:rPr lang="en-US" dirty="0"/>
            </a:br>
            <a:r>
              <a:rPr lang="en-US" u="sng" dirty="0">
                <a:hlinkClick r:id="rId9"/>
              </a:rPr>
              <a:t>http://localhost:2001/restapi/v1/songs/mv/Ben%20E.%20King/Spanish%20Harlem/lyric?flat</a:t>
            </a:r>
            <a:r>
              <a:rPr lang="en-US" dirty="0"/>
              <a:t> </a:t>
            </a:r>
          </a:p>
          <a:p>
            <a:r>
              <a:rPr lang="en-US" dirty="0"/>
              <a:t>Test Case 9: songs category, </a:t>
            </a:r>
            <a:r>
              <a:rPr lang="en-US" dirty="0" err="1"/>
              <a:t>rosa</a:t>
            </a:r>
            <a:r>
              <a:rPr lang="en-US" dirty="0"/>
              <a:t> song metadata by artist and title</a:t>
            </a:r>
            <a:br>
              <a:rPr lang="en-US" dirty="0"/>
            </a:br>
            <a:r>
              <a:rPr lang="en-US" u="sng" dirty="0">
                <a:hlinkClick r:id="rId10"/>
              </a:rPr>
              <a:t>http://localhost:2001/restapi/v1/songs/rosa/beyonce/Be%20With%20You?flat</a:t>
            </a:r>
            <a:r>
              <a:rPr lang="en-US" dirty="0"/>
              <a:t> </a:t>
            </a:r>
          </a:p>
          <a:p>
            <a:r>
              <a:rPr lang="en-US" dirty="0"/>
              <a:t>Test Case 10: dictionary category, single entry, single selector</a:t>
            </a:r>
            <a:br>
              <a:rPr lang="en-US" dirty="0"/>
            </a:br>
            <a:r>
              <a:rPr lang="en-US" u="sng" dirty="0">
                <a:hlinkClick r:id="rId11"/>
              </a:rPr>
              <a:t>http://localhost:2001/restapi/v1/dictionary/hc/abba/wordSenses/definitions</a:t>
            </a:r>
            <a:r>
              <a:rPr lang="en-US" dirty="0"/>
              <a:t> </a:t>
            </a:r>
          </a:p>
          <a:p>
            <a:r>
              <a:rPr lang="en-US" dirty="0"/>
              <a:t>Test Case 11: dictionary category, multiple entry, no selector</a:t>
            </a:r>
            <a:br>
              <a:rPr lang="en-US" dirty="0"/>
            </a:br>
            <a:r>
              <a:rPr lang="en-US" u="sng" dirty="0">
                <a:hlinkClick r:id="rId12"/>
              </a:rPr>
              <a:t>http://localhost:2001/restapi/v1/dictionary/hc?filter={%22entry%22:{%22$regex%22:%22^abj%22}}</a:t>
            </a:r>
            <a:endParaRPr lang="en-US" dirty="0"/>
          </a:p>
          <a:p>
            <a:r>
              <a:rPr lang="en-US" dirty="0"/>
              <a:t>Test Case 12: pairs category, single entry, no selector</a:t>
            </a:r>
            <a:br>
              <a:rPr lang="en-US" dirty="0"/>
            </a:br>
            <a:r>
              <a:rPr lang="en-US" u="sng" dirty="0">
                <a:hlinkClick r:id="rId13"/>
              </a:rPr>
              <a:t>http://localhost:2001/restapi/v1/pairs/353?filter={%22wordset%22:[%22love%22,%22sex%22]}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1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project scope change during the implementation timeline?</a:t>
            </a:r>
          </a:p>
          <a:p>
            <a:pPr lvl="1"/>
            <a:r>
              <a:rPr lang="en-US" dirty="0"/>
              <a:t>Requirements were added as implementation progressed</a:t>
            </a:r>
          </a:p>
          <a:p>
            <a:r>
              <a:rPr lang="en-US" dirty="0"/>
              <a:t>Along the way, was it determined that any aspects of this implementation would not meet requirements / scale?</a:t>
            </a:r>
          </a:p>
          <a:p>
            <a:pPr lvl="1"/>
            <a:r>
              <a:rPr lang="en-US" dirty="0"/>
              <a:t>How did you revise your design/implementation?</a:t>
            </a:r>
          </a:p>
          <a:p>
            <a:pPr lvl="2"/>
            <a:r>
              <a:rPr lang="en-US" dirty="0"/>
              <a:t>REST Web API was carefully designed for flexibility and extensibility</a:t>
            </a:r>
          </a:p>
          <a:p>
            <a:pPr lvl="1"/>
            <a:r>
              <a:rPr lang="en-US" dirty="0"/>
              <a:t>How did this affect the timeline?</a:t>
            </a:r>
          </a:p>
          <a:p>
            <a:pPr lvl="2"/>
            <a:r>
              <a:rPr lang="en-US" dirty="0"/>
              <a:t>Reasonable amounts of additional time were required to address evolving requirements</a:t>
            </a:r>
          </a:p>
          <a:p>
            <a:pPr lvl="1"/>
            <a:r>
              <a:rPr lang="en-US" dirty="0"/>
              <a:t>Was the revision successful?</a:t>
            </a:r>
          </a:p>
          <a:p>
            <a:pPr lvl="2"/>
            <a:r>
              <a:rPr lang="en-US" dirty="0"/>
              <a:t>Implementation prioritized to meet the needs of Users</a:t>
            </a:r>
          </a:p>
        </p:txBody>
      </p:sp>
    </p:spTree>
    <p:extLst>
      <p:ext uri="{BB962C8B-B14F-4D97-AF65-F5344CB8AC3E}">
        <p14:creationId xmlns:p14="http://schemas.microsoft.com/office/powerpoint/2010/main" val="27492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920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REST API for a JSON Document Datastore</vt:lpstr>
      <vt:lpstr>General Approach</vt:lpstr>
      <vt:lpstr>Data Sources</vt:lpstr>
      <vt:lpstr>Implementation Strategy</vt:lpstr>
      <vt:lpstr>My Contributions</vt:lpstr>
      <vt:lpstr>Web Service REST API</vt:lpstr>
      <vt:lpstr>Path Structure for category/source</vt:lpstr>
      <vt:lpstr>Sample Test Queries</vt:lpstr>
      <vt:lpstr>Revisions</vt:lpstr>
      <vt:lpstr>Feature Requests</vt:lpstr>
      <vt:lpstr>Deployment</vt:lpstr>
      <vt:lpstr>Benchmarks</vt:lpstr>
      <vt:lpstr>Outcomes</vt:lpstr>
      <vt:lpstr>Where would you go next?</vt:lpstr>
      <vt:lpstr>What excited you about this project?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for a JSON Document Datastore</dc:title>
  <dc:creator>Christopher Hume</dc:creator>
  <cp:lastModifiedBy>Christopher Hume</cp:lastModifiedBy>
  <cp:revision>71</cp:revision>
  <cp:lastPrinted>2018-07-19T20:31:16Z</cp:lastPrinted>
  <dcterms:created xsi:type="dcterms:W3CDTF">2015-06-17T23:48:36Z</dcterms:created>
  <dcterms:modified xsi:type="dcterms:W3CDTF">2018-12-12T22:28:12Z</dcterms:modified>
</cp:coreProperties>
</file>