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16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27DA-04FA-4A26-89EC-2FB16DFF65F2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428-76FA-4DC2-92D7-7B52E4E11E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60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27DA-04FA-4A26-89EC-2FB16DFF65F2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428-76FA-4DC2-92D7-7B52E4E11E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30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27DA-04FA-4A26-89EC-2FB16DFF65F2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428-76FA-4DC2-92D7-7B52E4E11E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41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27DA-04FA-4A26-89EC-2FB16DFF65F2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428-76FA-4DC2-92D7-7B52E4E11E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30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27DA-04FA-4A26-89EC-2FB16DFF65F2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428-76FA-4DC2-92D7-7B52E4E11E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71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27DA-04FA-4A26-89EC-2FB16DFF65F2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428-76FA-4DC2-92D7-7B52E4E11E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52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27DA-04FA-4A26-89EC-2FB16DFF65F2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428-76FA-4DC2-92D7-7B52E4E11E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35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27DA-04FA-4A26-89EC-2FB16DFF65F2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428-76FA-4DC2-92D7-7B52E4E11E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77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27DA-04FA-4A26-89EC-2FB16DFF65F2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428-76FA-4DC2-92D7-7B52E4E11E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93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27DA-04FA-4A26-89EC-2FB16DFF65F2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428-76FA-4DC2-92D7-7B52E4E11E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74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27DA-04FA-4A26-89EC-2FB16DFF65F2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428-76FA-4DC2-92D7-7B52E4E11E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9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27DA-04FA-4A26-89EC-2FB16DFF65F2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D428-76FA-4DC2-92D7-7B52E4E11E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58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B60942-1789-4B6C-95F5-EDF3131E62B4}"/>
              </a:ext>
            </a:extLst>
          </p:cNvPr>
          <p:cNvSpPr/>
          <p:nvPr/>
        </p:nvSpPr>
        <p:spPr>
          <a:xfrm>
            <a:off x="34357" y="835278"/>
            <a:ext cx="35317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28575">
                  <a:solidFill>
                    <a:schemeClr val="bg1"/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Cl-Open</a:t>
            </a:r>
          </a:p>
          <a:p>
            <a:pPr algn="ctr"/>
            <a:r>
              <a:rPr lang="en-US" sz="5400" b="0" cap="none" spc="0" dirty="0" err="1">
                <a:ln w="28575">
                  <a:solidFill>
                    <a:schemeClr val="bg1"/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Fusion</a:t>
            </a:r>
            <a:r>
              <a:rPr lang="en-US" sz="5400" dirty="0" err="1">
                <a:ln w="28575">
                  <a:solidFill>
                    <a:schemeClr val="bg1"/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Files</a:t>
            </a:r>
            <a:endParaRPr lang="en-US" sz="5400" b="0" cap="none" spc="0" dirty="0">
              <a:ln w="28575">
                <a:solidFill>
                  <a:schemeClr val="bg1"/>
                </a:solidFill>
              </a:ln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Del Río Aledo</dc:creator>
  <cp:lastModifiedBy>David Del Río Aledo</cp:lastModifiedBy>
  <cp:revision>3</cp:revision>
  <dcterms:created xsi:type="dcterms:W3CDTF">2024-06-17T16:02:58Z</dcterms:created>
  <dcterms:modified xsi:type="dcterms:W3CDTF">2024-06-17T16:22:13Z</dcterms:modified>
</cp:coreProperties>
</file>