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ilita One"/>
      <p:regular r:id="rId20"/>
    </p:embeddedFont>
    <p:embeddedFont>
      <p:font typeface="Josefi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BA01174-E02B-43F1-8F3D-0EDAC00982DE}">
  <a:tblStyle styleId="{1BA01174-E02B-43F1-8F3D-0EDAC00982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ilitaOne-regular.fntdata"/><Relationship Id="rId22" Type="http://schemas.openxmlformats.org/officeDocument/2006/relationships/font" Target="fonts/JosefinSans-bold.fntdata"/><Relationship Id="rId21" Type="http://schemas.openxmlformats.org/officeDocument/2006/relationships/font" Target="fonts/JosefinSans-regular.fntdata"/><Relationship Id="rId24" Type="http://schemas.openxmlformats.org/officeDocument/2006/relationships/font" Target="fonts/JosefinSans-boldItalic.fntdata"/><Relationship Id="rId23" Type="http://schemas.openxmlformats.org/officeDocument/2006/relationships/font" Target="fonts/Josefi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70bd74de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70bd74de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5" name="Shape 1655"/>
        <p:cNvGrpSpPr/>
        <p:nvPr/>
      </p:nvGrpSpPr>
      <p:grpSpPr>
        <a:xfrm>
          <a:off x="0" y="0"/>
          <a:ext cx="0" cy="0"/>
          <a:chOff x="0" y="0"/>
          <a:chExt cx="0" cy="0"/>
        </a:xfrm>
      </p:grpSpPr>
      <p:sp>
        <p:nvSpPr>
          <p:cNvPr id="1656" name="Google Shape;1656;g6e60ff19e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6e60ff19e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Kiki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2" name="Shape 1662"/>
        <p:cNvGrpSpPr/>
        <p:nvPr/>
      </p:nvGrpSpPr>
      <p:grpSpPr>
        <a:xfrm>
          <a:off x="0" y="0"/>
          <a:ext cx="0" cy="0"/>
          <a:chOff x="0" y="0"/>
          <a:chExt cx="0" cy="0"/>
        </a:xfrm>
      </p:grpSpPr>
      <p:sp>
        <p:nvSpPr>
          <p:cNvPr id="1663" name="Google Shape;1663;g6e60ff19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4" name="Google Shape;1664;g6e60ff19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Kiki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9" name="Shape 1679"/>
        <p:cNvGrpSpPr/>
        <p:nvPr/>
      </p:nvGrpSpPr>
      <p:grpSpPr>
        <a:xfrm>
          <a:off x="0" y="0"/>
          <a:ext cx="0" cy="0"/>
          <a:chOff x="0" y="0"/>
          <a:chExt cx="0" cy="0"/>
        </a:xfrm>
      </p:grpSpPr>
      <p:sp>
        <p:nvSpPr>
          <p:cNvPr id="1680" name="Google Shape;1680;g6e60ff19e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6e60ff19e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Kiki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6" name="Shape 1696"/>
        <p:cNvGrpSpPr/>
        <p:nvPr/>
      </p:nvGrpSpPr>
      <p:grpSpPr>
        <a:xfrm>
          <a:off x="0" y="0"/>
          <a:ext cx="0" cy="0"/>
          <a:chOff x="0" y="0"/>
          <a:chExt cx="0" cy="0"/>
        </a:xfrm>
      </p:grpSpPr>
      <p:sp>
        <p:nvSpPr>
          <p:cNvPr id="1697" name="Google Shape;1697;g70bd74dec0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8" name="Google Shape;1698;g70bd74dec0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3" name="Shape 1803"/>
        <p:cNvGrpSpPr/>
        <p:nvPr/>
      </p:nvGrpSpPr>
      <p:grpSpPr>
        <a:xfrm>
          <a:off x="0" y="0"/>
          <a:ext cx="0" cy="0"/>
          <a:chOff x="0" y="0"/>
          <a:chExt cx="0" cy="0"/>
        </a:xfrm>
      </p:grpSpPr>
      <p:sp>
        <p:nvSpPr>
          <p:cNvPr id="1804" name="Google Shape;1804;g6e60ff19ea_1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5" name="Google Shape;1805;g6e60ff19ea_1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7" name="Shape 1137"/>
        <p:cNvGrpSpPr/>
        <p:nvPr/>
      </p:nvGrpSpPr>
      <p:grpSpPr>
        <a:xfrm>
          <a:off x="0" y="0"/>
          <a:ext cx="0" cy="0"/>
          <a:chOff x="0" y="0"/>
          <a:chExt cx="0" cy="0"/>
        </a:xfrm>
      </p:grpSpPr>
      <p:sp>
        <p:nvSpPr>
          <p:cNvPr id="1138" name="Google Shape;1138;g6e60ff19ea_1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6e60ff19ea_1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6e60ff19ea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e60ff19ea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 are interested in Fintech and trading algorithm, so we find this related project to work on. </a:t>
            </a:r>
            <a:r>
              <a:rPr lang="en"/>
              <a:t>Especially</a:t>
            </a:r>
            <a:r>
              <a:rPr lang="en"/>
              <a:t>, we have a very </a:t>
            </a:r>
            <a:r>
              <a:rPr lang="en"/>
              <a:t>volatility</a:t>
            </a:r>
            <a:r>
              <a:rPr lang="en"/>
              <a:t> week. Lots of company lease their </a:t>
            </a:r>
            <a:r>
              <a:rPr lang="en"/>
              <a:t>company's</a:t>
            </a:r>
            <a:r>
              <a:rPr lang="en"/>
              <a:t> quarterly reports, hope you guys have tesla and amazon stock in hand.</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0" name="Shape 1370"/>
        <p:cNvGrpSpPr/>
        <p:nvPr/>
      </p:nvGrpSpPr>
      <p:grpSpPr>
        <a:xfrm>
          <a:off x="0" y="0"/>
          <a:ext cx="0" cy="0"/>
          <a:chOff x="0" y="0"/>
          <a:chExt cx="0" cy="0"/>
        </a:xfrm>
      </p:grpSpPr>
      <p:sp>
        <p:nvSpPr>
          <p:cNvPr id="1371" name="Google Shape;1371;g6e60ff19ea_1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6e60ff19ea_1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8" name="Shape 1498"/>
        <p:cNvGrpSpPr/>
        <p:nvPr/>
      </p:nvGrpSpPr>
      <p:grpSpPr>
        <a:xfrm>
          <a:off x="0" y="0"/>
          <a:ext cx="0" cy="0"/>
          <a:chOff x="0" y="0"/>
          <a:chExt cx="0" cy="0"/>
        </a:xfrm>
      </p:grpSpPr>
      <p:sp>
        <p:nvSpPr>
          <p:cNvPr id="1499" name="Google Shape;1499;g70bd74dec0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0" name="Google Shape;1500;g70bd74dec0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5 datasets from Year 2014 to year 2018, and this is the 2014 with 3800 rows and 223 columns.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1" name="Shape 1581"/>
        <p:cNvGrpSpPr/>
        <p:nvPr/>
      </p:nvGrpSpPr>
      <p:grpSpPr>
        <a:xfrm>
          <a:off x="0" y="0"/>
          <a:ext cx="0" cy="0"/>
          <a:chOff x="0" y="0"/>
          <a:chExt cx="0" cy="0"/>
        </a:xfrm>
      </p:grpSpPr>
      <p:sp>
        <p:nvSpPr>
          <p:cNvPr id="1582" name="Google Shape;1582;g6e60ff19ea_1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6e60ff19ea_1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data cleaning, there are 3800 rows and 18 columns.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1" name="Shape 1591"/>
        <p:cNvGrpSpPr/>
        <p:nvPr/>
      </p:nvGrpSpPr>
      <p:grpSpPr>
        <a:xfrm>
          <a:off x="0" y="0"/>
          <a:ext cx="0" cy="0"/>
          <a:chOff x="0" y="0"/>
          <a:chExt cx="0" cy="0"/>
        </a:xfrm>
      </p:grpSpPr>
      <p:sp>
        <p:nvSpPr>
          <p:cNvPr id="1592" name="Google Shape;1592;g707a6dabbc_0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707a6dabbc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Kiki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3" name="Shape 1613"/>
        <p:cNvGrpSpPr/>
        <p:nvPr/>
      </p:nvGrpSpPr>
      <p:grpSpPr>
        <a:xfrm>
          <a:off x="0" y="0"/>
          <a:ext cx="0" cy="0"/>
          <a:chOff x="0" y="0"/>
          <a:chExt cx="0" cy="0"/>
        </a:xfrm>
      </p:grpSpPr>
      <p:sp>
        <p:nvSpPr>
          <p:cNvPr id="1614" name="Google Shape;1614;g76bdc15d0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5" name="Google Shape;1615;g76bdc15d0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Kiki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8" name="Shape 1638"/>
        <p:cNvGrpSpPr/>
        <p:nvPr/>
      </p:nvGrpSpPr>
      <p:grpSpPr>
        <a:xfrm>
          <a:off x="0" y="0"/>
          <a:ext cx="0" cy="0"/>
          <a:chOff x="0" y="0"/>
          <a:chExt cx="0" cy="0"/>
        </a:xfrm>
      </p:grpSpPr>
      <p:sp>
        <p:nvSpPr>
          <p:cNvPr id="1639" name="Google Shape;1639;g6e66d204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6e66d204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just got our dataset yesterday, we haven’t decided whether we delete outliers or not. As we can see from this boxplot, under each variable there is a extreme value which we may consider as an outlier. Those outliers may affect our analysis, but we may try to use interquartile rule or other rules based on our analysis to determine the outliers. For the table, is the mean of growth of those variables and all those values are contributed by these extreme values. But we may have a deep looking in our future analysis.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20000" y="860400"/>
            <a:ext cx="3345000" cy="2064900"/>
          </a:xfrm>
          <a:prstGeom prst="rect">
            <a:avLst/>
          </a:prstGeom>
        </p:spPr>
        <p:txBody>
          <a:bodyPr anchorCtr="0" anchor="b" bIns="91425" lIns="91425" spcFirstLastPara="1" rIns="91425" wrap="square" tIns="91425">
            <a:noAutofit/>
          </a:bodyPr>
          <a:lstStyle>
            <a:lvl1pPr lvl="0" rtl="0" algn="r">
              <a:lnSpc>
                <a:spcPct val="80000"/>
              </a:lnSpc>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720000" y="2824325"/>
            <a:ext cx="3345000" cy="70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5" name="Shape 185"/>
        <p:cNvGrpSpPr/>
        <p:nvPr/>
      </p:nvGrpSpPr>
      <p:grpSpPr>
        <a:xfrm>
          <a:off x="0" y="0"/>
          <a:ext cx="0" cy="0"/>
          <a:chOff x="0" y="0"/>
          <a:chExt cx="0" cy="0"/>
        </a:xfrm>
      </p:grpSpPr>
      <p:sp>
        <p:nvSpPr>
          <p:cNvPr id="186" name="Google Shape;186;p1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txBox="1"/>
          <p:nvPr>
            <p:ph hasCustomPrompt="1" type="title"/>
          </p:nvPr>
        </p:nvSpPr>
        <p:spPr>
          <a:xfrm>
            <a:off x="720000" y="1106125"/>
            <a:ext cx="7704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8" name="Google Shape;188;p11"/>
          <p:cNvSpPr txBox="1"/>
          <p:nvPr>
            <p:ph idx="1" type="body"/>
          </p:nvPr>
        </p:nvSpPr>
        <p:spPr>
          <a:xfrm>
            <a:off x="720000" y="3152225"/>
            <a:ext cx="7704000" cy="1300800"/>
          </a:xfrm>
          <a:prstGeom prst="rect">
            <a:avLst/>
          </a:prstGeom>
        </p:spPr>
        <p:txBody>
          <a:bodyPr anchorCtr="0" anchor="t" bIns="91425" lIns="91425" spcFirstLastPara="1" rIns="91425" wrap="square" tIns="91425">
            <a:noAutofit/>
          </a:bodyPr>
          <a:lstStyle>
            <a:lvl1pPr indent="-298450" lvl="0" marL="457200" rtl="0" algn="ctr">
              <a:spcBef>
                <a:spcPts val="0"/>
              </a:spcBef>
              <a:spcAft>
                <a:spcPts val="0"/>
              </a:spcAft>
              <a:buSzPts val="11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rgbClr val="FFFFFF"/>
        </a:solidFill>
      </p:bgPr>
    </p:bg>
    <p:spTree>
      <p:nvGrpSpPr>
        <p:cNvPr id="189"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7">
    <p:spTree>
      <p:nvGrpSpPr>
        <p:cNvPr id="190" name="Shape 190"/>
        <p:cNvGrpSpPr/>
        <p:nvPr/>
      </p:nvGrpSpPr>
      <p:grpSpPr>
        <a:xfrm>
          <a:off x="0" y="0"/>
          <a:ext cx="0" cy="0"/>
          <a:chOff x="0" y="0"/>
          <a:chExt cx="0" cy="0"/>
        </a:xfrm>
      </p:grpSpPr>
      <p:sp>
        <p:nvSpPr>
          <p:cNvPr id="191" name="Google Shape;191;p1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txBox="1"/>
          <p:nvPr>
            <p:ph idx="1" type="subTitle"/>
          </p:nvPr>
        </p:nvSpPr>
        <p:spPr>
          <a:xfrm>
            <a:off x="2428325" y="1665600"/>
            <a:ext cx="2044800" cy="6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13"/>
          <p:cNvSpPr txBox="1"/>
          <p:nvPr>
            <p:ph idx="2" type="subTitle"/>
          </p:nvPr>
        </p:nvSpPr>
        <p:spPr>
          <a:xfrm>
            <a:off x="2428314" y="230715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4" name="Google Shape;194;p13"/>
          <p:cNvSpPr txBox="1"/>
          <p:nvPr>
            <p:ph idx="3" type="subTitle"/>
          </p:nvPr>
        </p:nvSpPr>
        <p:spPr>
          <a:xfrm>
            <a:off x="2428325" y="2696549"/>
            <a:ext cx="2044800" cy="6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5" name="Google Shape;195;p13"/>
          <p:cNvSpPr txBox="1"/>
          <p:nvPr>
            <p:ph idx="4" type="subTitle"/>
          </p:nvPr>
        </p:nvSpPr>
        <p:spPr>
          <a:xfrm>
            <a:off x="2428314" y="333814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6" name="Google Shape;196;p13"/>
          <p:cNvSpPr txBox="1"/>
          <p:nvPr>
            <p:ph idx="5" type="subTitle"/>
          </p:nvPr>
        </p:nvSpPr>
        <p:spPr>
          <a:xfrm>
            <a:off x="2428321" y="3727550"/>
            <a:ext cx="2044800" cy="64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13"/>
          <p:cNvSpPr txBox="1"/>
          <p:nvPr>
            <p:ph idx="6" type="subTitle"/>
          </p:nvPr>
        </p:nvSpPr>
        <p:spPr>
          <a:xfrm>
            <a:off x="2428314" y="436915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8" name="Google Shape;198;p13"/>
          <p:cNvSpPr txBox="1"/>
          <p:nvPr>
            <p:ph idx="7" type="subTitle"/>
          </p:nvPr>
        </p:nvSpPr>
        <p:spPr>
          <a:xfrm>
            <a:off x="4670975" y="1665600"/>
            <a:ext cx="2044800" cy="641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99" name="Google Shape;199;p13"/>
          <p:cNvSpPr txBox="1"/>
          <p:nvPr>
            <p:ph idx="8" type="subTitle"/>
          </p:nvPr>
        </p:nvSpPr>
        <p:spPr>
          <a:xfrm>
            <a:off x="4670964" y="230715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0" name="Google Shape;200;p13"/>
          <p:cNvSpPr txBox="1"/>
          <p:nvPr>
            <p:ph idx="9" type="subTitle"/>
          </p:nvPr>
        </p:nvSpPr>
        <p:spPr>
          <a:xfrm>
            <a:off x="4670975" y="2696549"/>
            <a:ext cx="2044800" cy="641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1" name="Google Shape;201;p13"/>
          <p:cNvSpPr txBox="1"/>
          <p:nvPr>
            <p:ph idx="13" type="subTitle"/>
          </p:nvPr>
        </p:nvSpPr>
        <p:spPr>
          <a:xfrm>
            <a:off x="4670964" y="333814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2" name="Google Shape;202;p13"/>
          <p:cNvSpPr txBox="1"/>
          <p:nvPr>
            <p:ph idx="14" type="subTitle"/>
          </p:nvPr>
        </p:nvSpPr>
        <p:spPr>
          <a:xfrm>
            <a:off x="4670971" y="3727550"/>
            <a:ext cx="2044800" cy="647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3" name="Google Shape;203;p13"/>
          <p:cNvSpPr txBox="1"/>
          <p:nvPr>
            <p:ph idx="15" type="subTitle"/>
          </p:nvPr>
        </p:nvSpPr>
        <p:spPr>
          <a:xfrm>
            <a:off x="4670964" y="436915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4" name="Google Shape;204;p1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05" name="Google Shape;205;p13"/>
          <p:cNvSpPr txBox="1"/>
          <p:nvPr>
            <p:ph hasCustomPrompt="1" idx="16" type="title"/>
          </p:nvPr>
        </p:nvSpPr>
        <p:spPr>
          <a:xfrm>
            <a:off x="1768450" y="166560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6" name="Google Shape;206;p13"/>
          <p:cNvSpPr txBox="1"/>
          <p:nvPr>
            <p:ph hasCustomPrompt="1" idx="17" type="title"/>
          </p:nvPr>
        </p:nvSpPr>
        <p:spPr>
          <a:xfrm>
            <a:off x="1768325" y="2696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7" name="Google Shape;207;p13"/>
          <p:cNvSpPr txBox="1"/>
          <p:nvPr>
            <p:ph hasCustomPrompt="1" idx="18" type="title"/>
          </p:nvPr>
        </p:nvSpPr>
        <p:spPr>
          <a:xfrm>
            <a:off x="1768425" y="3727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8" name="Google Shape;208;p13"/>
          <p:cNvSpPr txBox="1"/>
          <p:nvPr>
            <p:ph hasCustomPrompt="1" idx="19" type="title"/>
          </p:nvPr>
        </p:nvSpPr>
        <p:spPr>
          <a:xfrm flipH="1">
            <a:off x="6715925" y="1665475"/>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9" name="Google Shape;209;p13"/>
          <p:cNvSpPr txBox="1"/>
          <p:nvPr>
            <p:ph hasCustomPrompt="1" idx="20" type="title"/>
          </p:nvPr>
        </p:nvSpPr>
        <p:spPr>
          <a:xfrm flipH="1">
            <a:off x="6715775" y="269656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0" name="Google Shape;210;p13"/>
          <p:cNvSpPr txBox="1"/>
          <p:nvPr>
            <p:ph hasCustomPrompt="1" idx="21" type="title"/>
          </p:nvPr>
        </p:nvSpPr>
        <p:spPr>
          <a:xfrm flipH="1">
            <a:off x="6715775" y="3727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 text">
  <p:cSld name="CUSTOM_6">
    <p:spTree>
      <p:nvGrpSpPr>
        <p:cNvPr id="211" name="Shape 211"/>
        <p:cNvGrpSpPr/>
        <p:nvPr/>
      </p:nvGrpSpPr>
      <p:grpSpPr>
        <a:xfrm>
          <a:off x="0" y="0"/>
          <a:ext cx="0" cy="0"/>
          <a:chOff x="0" y="0"/>
          <a:chExt cx="0" cy="0"/>
        </a:xfrm>
      </p:grpSpPr>
      <p:sp>
        <p:nvSpPr>
          <p:cNvPr id="212" name="Google Shape;212;p14"/>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rect b="b" l="l" r="r" t="t"/>
              <a:pathLst>
                <a:path extrusionOk="0" h="42933" w="28222">
                  <a:moveTo>
                    <a:pt x="0" y="0"/>
                  </a:moveTo>
                  <a:lnTo>
                    <a:pt x="0" y="42932"/>
                  </a:lnTo>
                  <a:lnTo>
                    <a:pt x="28222" y="42932"/>
                  </a:lnTo>
                  <a:lnTo>
                    <a:pt x="2822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110228" y="1203833"/>
              <a:ext cx="841211" cy="1301455"/>
            </a:xfrm>
            <a:custGeom>
              <a:rect b="b" l="l" r="r" t="t"/>
              <a:pathLst>
                <a:path extrusionOk="0" h="39925" w="25806">
                  <a:moveTo>
                    <a:pt x="1" y="0"/>
                  </a:moveTo>
                  <a:lnTo>
                    <a:pt x="1" y="39925"/>
                  </a:lnTo>
                  <a:lnTo>
                    <a:pt x="25806" y="39925"/>
                  </a:lnTo>
                  <a:lnTo>
                    <a:pt x="2580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196775" y="1642628"/>
              <a:ext cx="231507" cy="424387"/>
            </a:xfrm>
            <a:custGeom>
              <a:rect b="b" l="l" r="r" t="t"/>
              <a:pathLst>
                <a:path extrusionOk="0" h="13019" w="7102">
                  <a:moveTo>
                    <a:pt x="1" y="1"/>
                  </a:moveTo>
                  <a:lnTo>
                    <a:pt x="1" y="13018"/>
                  </a:lnTo>
                  <a:lnTo>
                    <a:pt x="7101" y="13018"/>
                  </a:lnTo>
                  <a:lnTo>
                    <a:pt x="71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rect b="b" l="l" r="r" t="t"/>
              <a:pathLst>
                <a:path extrusionOk="0" h="8630" w="2171">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7995238" y="4393923"/>
              <a:ext cx="70737" cy="281316"/>
            </a:xfrm>
            <a:custGeom>
              <a:rect b="b" l="l" r="r" t="t"/>
              <a:pathLst>
                <a:path extrusionOk="0" h="8630" w="2170">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7573035" y="4393923"/>
              <a:ext cx="70737" cy="281316"/>
            </a:xfrm>
            <a:custGeom>
              <a:rect b="b" l="l" r="r" t="t"/>
              <a:pathLst>
                <a:path extrusionOk="0" h="8630" w="2170">
                  <a:moveTo>
                    <a:pt x="0" y="0"/>
                  </a:moveTo>
                  <a:lnTo>
                    <a:pt x="0"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8332231" y="4393923"/>
              <a:ext cx="70769" cy="281316"/>
            </a:xfrm>
            <a:custGeom>
              <a:rect b="b" l="l" r="r" t="t"/>
              <a:pathLst>
                <a:path extrusionOk="0" h="8630" w="2171">
                  <a:moveTo>
                    <a:pt x="1" y="0"/>
                  </a:moveTo>
                  <a:lnTo>
                    <a:pt x="1"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7102066" y="3745069"/>
              <a:ext cx="965538" cy="648886"/>
            </a:xfrm>
            <a:custGeom>
              <a:rect b="b" l="l" r="r" t="t"/>
              <a:pathLst>
                <a:path extrusionOk="0" h="19906" w="29620">
                  <a:moveTo>
                    <a:pt x="0" y="1"/>
                  </a:moveTo>
                  <a:lnTo>
                    <a:pt x="0" y="19905"/>
                  </a:lnTo>
                  <a:lnTo>
                    <a:pt x="29619" y="19905"/>
                  </a:lnTo>
                  <a:lnTo>
                    <a:pt x="2961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8067572" y="3745069"/>
              <a:ext cx="348272" cy="648886"/>
            </a:xfrm>
            <a:custGeom>
              <a:rect b="b" l="l" r="r" t="t"/>
              <a:pathLst>
                <a:path extrusionOk="0" h="19906" w="10684">
                  <a:moveTo>
                    <a:pt x="0" y="1"/>
                  </a:moveTo>
                  <a:lnTo>
                    <a:pt x="0" y="19905"/>
                  </a:lnTo>
                  <a:lnTo>
                    <a:pt x="10684" y="19905"/>
                  </a:lnTo>
                  <a:lnTo>
                    <a:pt x="1068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7196371" y="3860269"/>
              <a:ext cx="781753" cy="211688"/>
            </a:xfrm>
            <a:custGeom>
              <a:rect b="b" l="l" r="r" t="t"/>
              <a:pathLst>
                <a:path extrusionOk="0" h="6494" w="23982">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7542491" y="3932081"/>
              <a:ext cx="79310" cy="68390"/>
            </a:xfrm>
            <a:custGeom>
              <a:rect b="b" l="l" r="r" t="t"/>
              <a:pathLst>
                <a:path extrusionOk="0" h="2098" w="2433">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7199044" y="3497557"/>
              <a:ext cx="221304" cy="244872"/>
            </a:xfrm>
            <a:custGeom>
              <a:rect b="b" l="l" r="r" t="t"/>
              <a:pathLst>
                <a:path extrusionOk="0" h="7512" w="6789">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7652866" y="3598283"/>
              <a:ext cx="668705" cy="139322"/>
            </a:xfrm>
            <a:custGeom>
              <a:rect b="b" l="l" r="r" t="t"/>
              <a:pathLst>
                <a:path extrusionOk="0" h="4274" w="20514">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8083642" y="3627751"/>
              <a:ext cx="237929" cy="80940"/>
            </a:xfrm>
            <a:custGeom>
              <a:rect b="b" l="l" r="r" t="t"/>
              <a:pathLst>
                <a:path extrusionOk="0" h="2483" w="7299">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7652866" y="3464861"/>
              <a:ext cx="668705" cy="138800"/>
            </a:xfrm>
            <a:custGeom>
              <a:rect b="b" l="l" r="r" t="t"/>
              <a:pathLst>
                <a:path extrusionOk="0" h="4258" w="20514">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8083642" y="3493775"/>
              <a:ext cx="237929" cy="80940"/>
            </a:xfrm>
            <a:custGeom>
              <a:rect b="b" l="l" r="r" t="t"/>
              <a:pathLst>
                <a:path extrusionOk="0" h="2483" w="7299">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4"/>
          <p:cNvSpPr txBox="1"/>
          <p:nvPr>
            <p:ph type="title"/>
          </p:nvPr>
        </p:nvSpPr>
        <p:spPr>
          <a:xfrm>
            <a:off x="4941425" y="1361775"/>
            <a:ext cx="3361800" cy="400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 name="Google Shape;232;p14"/>
          <p:cNvSpPr txBox="1"/>
          <p:nvPr>
            <p:ph idx="1" type="subTitle"/>
          </p:nvPr>
        </p:nvSpPr>
        <p:spPr>
          <a:xfrm>
            <a:off x="2571750" y="2437675"/>
            <a:ext cx="2000400" cy="3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3" name="Google Shape;233;p14"/>
          <p:cNvSpPr txBox="1"/>
          <p:nvPr>
            <p:ph idx="2" type="subTitle"/>
          </p:nvPr>
        </p:nvSpPr>
        <p:spPr>
          <a:xfrm>
            <a:off x="4941425" y="1953692"/>
            <a:ext cx="3353700" cy="117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p:cSld name="CUSTOM">
    <p:spTree>
      <p:nvGrpSpPr>
        <p:cNvPr id="234" name="Shape 234"/>
        <p:cNvGrpSpPr/>
        <p:nvPr/>
      </p:nvGrpSpPr>
      <p:grpSpPr>
        <a:xfrm>
          <a:off x="0" y="0"/>
          <a:ext cx="0" cy="0"/>
          <a:chOff x="0" y="0"/>
          <a:chExt cx="0" cy="0"/>
        </a:xfrm>
      </p:grpSpPr>
      <p:sp>
        <p:nvSpPr>
          <p:cNvPr id="235" name="Google Shape;235;p1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txBox="1"/>
          <p:nvPr>
            <p:ph idx="1" type="subTitle"/>
          </p:nvPr>
        </p:nvSpPr>
        <p:spPr>
          <a:xfrm>
            <a:off x="2030400" y="1767600"/>
            <a:ext cx="1695600" cy="320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7" name="Google Shape;237;p1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8" name="Google Shape;238;p15"/>
          <p:cNvSpPr txBox="1"/>
          <p:nvPr>
            <p:ph idx="2" type="subTitle"/>
          </p:nvPr>
        </p:nvSpPr>
        <p:spPr>
          <a:xfrm>
            <a:off x="2030400" y="2088000"/>
            <a:ext cx="1695600" cy="84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39" name="Google Shape;239;p15"/>
          <p:cNvSpPr txBox="1"/>
          <p:nvPr>
            <p:ph idx="3" type="subTitle"/>
          </p:nvPr>
        </p:nvSpPr>
        <p:spPr>
          <a:xfrm>
            <a:off x="5443200" y="1767600"/>
            <a:ext cx="1695600" cy="3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0" name="Google Shape;240;p15"/>
          <p:cNvSpPr txBox="1"/>
          <p:nvPr>
            <p:ph idx="4" type="subTitle"/>
          </p:nvPr>
        </p:nvSpPr>
        <p:spPr>
          <a:xfrm>
            <a:off x="5443200" y="2087950"/>
            <a:ext cx="1695600" cy="8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41" name="Google Shape;241;p15"/>
          <p:cNvSpPr txBox="1"/>
          <p:nvPr>
            <p:ph idx="5" type="subTitle"/>
          </p:nvPr>
        </p:nvSpPr>
        <p:spPr>
          <a:xfrm>
            <a:off x="2030400" y="2937550"/>
            <a:ext cx="1695600" cy="320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2" name="Google Shape;242;p15"/>
          <p:cNvSpPr txBox="1"/>
          <p:nvPr>
            <p:ph idx="6" type="subTitle"/>
          </p:nvPr>
        </p:nvSpPr>
        <p:spPr>
          <a:xfrm>
            <a:off x="2030400" y="3257900"/>
            <a:ext cx="1695600" cy="84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43" name="Google Shape;243;p15"/>
          <p:cNvSpPr txBox="1"/>
          <p:nvPr>
            <p:ph idx="7" type="subTitle"/>
          </p:nvPr>
        </p:nvSpPr>
        <p:spPr>
          <a:xfrm>
            <a:off x="5443200" y="2937550"/>
            <a:ext cx="1695600" cy="3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4" name="Google Shape;244;p15"/>
          <p:cNvSpPr txBox="1"/>
          <p:nvPr>
            <p:ph idx="8" type="subTitle"/>
          </p:nvPr>
        </p:nvSpPr>
        <p:spPr>
          <a:xfrm>
            <a:off x="5443200" y="3257900"/>
            <a:ext cx="1695600" cy="8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grpSp>
        <p:nvGrpSpPr>
          <p:cNvPr id="245" name="Google Shape;245;p15"/>
          <p:cNvGrpSpPr/>
          <p:nvPr/>
        </p:nvGrpSpPr>
        <p:grpSpPr>
          <a:xfrm>
            <a:off x="564214" y="3332756"/>
            <a:ext cx="571419" cy="1339946"/>
            <a:chOff x="564214" y="3344581"/>
            <a:chExt cx="571419" cy="1339946"/>
          </a:xfrm>
        </p:grpSpPr>
        <p:sp>
          <p:nvSpPr>
            <p:cNvPr id="246" name="Google Shape;246;p15"/>
            <p:cNvSpPr/>
            <p:nvPr/>
          </p:nvSpPr>
          <p:spPr>
            <a:xfrm>
              <a:off x="732894" y="3344581"/>
              <a:ext cx="402740" cy="986499"/>
            </a:xfrm>
            <a:custGeom>
              <a:rect b="b" l="l" r="r" t="t"/>
              <a:pathLst>
                <a:path extrusionOk="0" h="30780" w="12566">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564214" y="3848022"/>
              <a:ext cx="348127" cy="484436"/>
            </a:xfrm>
            <a:custGeom>
              <a:rect b="b" l="l" r="r" t="t"/>
              <a:pathLst>
                <a:path extrusionOk="0" h="15115" w="10862">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564214" y="3848022"/>
              <a:ext cx="348127" cy="484436"/>
            </a:xfrm>
            <a:custGeom>
              <a:rect b="b" l="l" r="r" t="t"/>
              <a:pathLst>
                <a:path extrusionOk="0" h="15115" w="10862">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696485" y="4021541"/>
              <a:ext cx="296719" cy="507159"/>
            </a:xfrm>
            <a:custGeom>
              <a:rect b="b" l="l" r="r" t="t"/>
              <a:pathLst>
                <a:path extrusionOk="0" h="15824" w="9258">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931027" y="3611333"/>
              <a:ext cx="64292" cy="909867"/>
            </a:xfrm>
            <a:custGeom>
              <a:rect b="b" l="l" r="r" t="t"/>
              <a:pathLst>
                <a:path extrusionOk="0" h="28389" w="2006">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842697" y="4391558"/>
              <a:ext cx="240984" cy="292969"/>
            </a:xfrm>
            <a:custGeom>
              <a:rect b="b" l="l" r="r" t="t"/>
              <a:pathLst>
                <a:path extrusionOk="0" h="9141" w="7519">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5"/>
          <p:cNvGrpSpPr/>
          <p:nvPr/>
        </p:nvGrpSpPr>
        <p:grpSpPr>
          <a:xfrm>
            <a:off x="7805912" y="4279127"/>
            <a:ext cx="1022844" cy="394696"/>
            <a:chOff x="7805912" y="4279127"/>
            <a:chExt cx="1022844" cy="394696"/>
          </a:xfrm>
        </p:grpSpPr>
        <p:sp>
          <p:nvSpPr>
            <p:cNvPr id="253" name="Google Shape;253;p15"/>
            <p:cNvSpPr/>
            <p:nvPr/>
          </p:nvSpPr>
          <p:spPr>
            <a:xfrm>
              <a:off x="7846071" y="4365341"/>
              <a:ext cx="949481" cy="308481"/>
            </a:xfrm>
            <a:custGeom>
              <a:rect b="b" l="l" r="r" t="t"/>
              <a:pathLst>
                <a:path extrusionOk="0" h="9625" w="29625">
                  <a:moveTo>
                    <a:pt x="1" y="0"/>
                  </a:moveTo>
                  <a:lnTo>
                    <a:pt x="1" y="9624"/>
                  </a:lnTo>
                  <a:lnTo>
                    <a:pt x="29625" y="9624"/>
                  </a:lnTo>
                  <a:lnTo>
                    <a:pt x="296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7805912" y="4279127"/>
              <a:ext cx="1022844" cy="86247"/>
            </a:xfrm>
            <a:custGeom>
              <a:rect b="b" l="l" r="r" t="t"/>
              <a:pathLst>
                <a:path extrusionOk="0" h="2691" w="31914">
                  <a:moveTo>
                    <a:pt x="1" y="0"/>
                  </a:moveTo>
                  <a:lnTo>
                    <a:pt x="1" y="2690"/>
                  </a:lnTo>
                  <a:lnTo>
                    <a:pt x="31914" y="2690"/>
                  </a:lnTo>
                  <a:lnTo>
                    <a:pt x="319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8297527" y="4279127"/>
              <a:ext cx="531229" cy="394696"/>
            </a:xfrm>
            <a:custGeom>
              <a:rect b="b" l="l" r="r" t="t"/>
              <a:pathLst>
                <a:path extrusionOk="0" h="12315" w="16575">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7978886" y="4415115"/>
              <a:ext cx="192268" cy="46088"/>
            </a:xfrm>
            <a:custGeom>
              <a:rect b="b" l="l" r="r" t="t"/>
              <a:pathLst>
                <a:path extrusionOk="0" h="1438" w="5999">
                  <a:moveTo>
                    <a:pt x="0" y="1"/>
                  </a:moveTo>
                  <a:lnTo>
                    <a:pt x="0" y="1438"/>
                  </a:lnTo>
                  <a:lnTo>
                    <a:pt x="5999" y="1438"/>
                  </a:lnTo>
                  <a:lnTo>
                    <a:pt x="59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7953726" y="4519566"/>
              <a:ext cx="247426" cy="98009"/>
            </a:xfrm>
            <a:custGeom>
              <a:rect b="b" l="l" r="r" t="t"/>
              <a:pathLst>
                <a:path extrusionOk="0" h="3058" w="7720">
                  <a:moveTo>
                    <a:pt x="0" y="0"/>
                  </a:moveTo>
                  <a:lnTo>
                    <a:pt x="0" y="3058"/>
                  </a:lnTo>
                  <a:lnTo>
                    <a:pt x="7720" y="3058"/>
                  </a:lnTo>
                  <a:lnTo>
                    <a:pt x="77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5"/>
          <p:cNvGrpSpPr/>
          <p:nvPr/>
        </p:nvGrpSpPr>
        <p:grpSpPr>
          <a:xfrm>
            <a:off x="8043992" y="3722915"/>
            <a:ext cx="509851" cy="559625"/>
            <a:chOff x="1203067" y="4113653"/>
            <a:chExt cx="509851" cy="559625"/>
          </a:xfrm>
        </p:grpSpPr>
        <p:sp>
          <p:nvSpPr>
            <p:cNvPr id="259" name="Google Shape;259;p15"/>
            <p:cNvSpPr/>
            <p:nvPr/>
          </p:nvSpPr>
          <p:spPr>
            <a:xfrm>
              <a:off x="1251270" y="4223424"/>
              <a:ext cx="419342" cy="149962"/>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1338574" y="4276435"/>
              <a:ext cx="255983" cy="42338"/>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1204157" y="4113653"/>
              <a:ext cx="416650" cy="142462"/>
            </a:xfrm>
            <a:custGeom>
              <a:rect b="b" l="l" r="r" t="t"/>
              <a:pathLst>
                <a:path extrusionOk="0" h="4445" w="13000">
                  <a:moveTo>
                    <a:pt x="0" y="0"/>
                  </a:moveTo>
                  <a:lnTo>
                    <a:pt x="0" y="3609"/>
                  </a:lnTo>
                  <a:lnTo>
                    <a:pt x="13000" y="4445"/>
                  </a:lnTo>
                  <a:lnTo>
                    <a:pt x="13000" y="4445"/>
                  </a:lnTo>
                  <a:lnTo>
                    <a:pt x="12665" y="1220"/>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1204157" y="4129165"/>
              <a:ext cx="395753" cy="107688"/>
            </a:xfrm>
            <a:custGeom>
              <a:rect b="b" l="l" r="r" t="t"/>
              <a:pathLst>
                <a:path extrusionOk="0" h="3360" w="12348">
                  <a:moveTo>
                    <a:pt x="0" y="1"/>
                  </a:moveTo>
                  <a:lnTo>
                    <a:pt x="0" y="2440"/>
                  </a:lnTo>
                  <a:lnTo>
                    <a:pt x="12348" y="3359"/>
                  </a:lnTo>
                  <a:lnTo>
                    <a:pt x="12131" y="1103"/>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1207362" y="4157689"/>
              <a:ext cx="362582" cy="37210"/>
            </a:xfrm>
            <a:custGeom>
              <a:rect b="b" l="l" r="r" t="t"/>
              <a:pathLst>
                <a:path extrusionOk="0" h="1161" w="11313">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1203067" y="4178586"/>
              <a:ext cx="365787" cy="26121"/>
            </a:xfrm>
            <a:custGeom>
              <a:rect b="b" l="l" r="r" t="t"/>
              <a:pathLst>
                <a:path extrusionOk="0" h="815" w="11413">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1256110" y="4330535"/>
              <a:ext cx="418252" cy="138168"/>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1296268" y="4334798"/>
              <a:ext cx="7532" cy="114098"/>
            </a:xfrm>
            <a:custGeom>
              <a:rect b="b" l="l" r="r" t="t"/>
              <a:pathLst>
                <a:path extrusionOk="0" h="3560" w="235">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1315530" y="4335887"/>
              <a:ext cx="6474" cy="114066"/>
            </a:xfrm>
            <a:custGeom>
              <a:rect b="b" l="l" r="r" t="t"/>
              <a:pathLst>
                <a:path extrusionOk="0" h="3559" w="202">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1354631" y="4386751"/>
              <a:ext cx="226017" cy="18781"/>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1354631" y="4386751"/>
              <a:ext cx="226017" cy="19134"/>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1603628" y="4361591"/>
              <a:ext cx="8621" cy="103906"/>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1623980" y="4362649"/>
              <a:ext cx="12884" cy="103906"/>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1414597" y="4413000"/>
              <a:ext cx="115188" cy="589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1414597" y="4411846"/>
              <a:ext cx="115188" cy="8269"/>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1276974" y="4557577"/>
              <a:ext cx="425239" cy="115700"/>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1293576" y="4573634"/>
              <a:ext cx="404343" cy="85189"/>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1291974" y="4444056"/>
              <a:ext cx="420945" cy="129610"/>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1380880" y="4494375"/>
              <a:ext cx="255983" cy="37531"/>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1294666" y="4608441"/>
              <a:ext cx="396298" cy="5929"/>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1296268" y="4626645"/>
              <a:ext cx="399503" cy="7532"/>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5"/>
          <p:cNvGrpSpPr/>
          <p:nvPr/>
        </p:nvGrpSpPr>
        <p:grpSpPr>
          <a:xfrm>
            <a:off x="1203067" y="4113653"/>
            <a:ext cx="509851" cy="559625"/>
            <a:chOff x="1203067" y="4113653"/>
            <a:chExt cx="509851" cy="559625"/>
          </a:xfrm>
        </p:grpSpPr>
        <p:sp>
          <p:nvSpPr>
            <p:cNvPr id="281" name="Google Shape;281;p15"/>
            <p:cNvSpPr/>
            <p:nvPr/>
          </p:nvSpPr>
          <p:spPr>
            <a:xfrm>
              <a:off x="1251270" y="4223424"/>
              <a:ext cx="419342" cy="149962"/>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1338574" y="4276435"/>
              <a:ext cx="255983" cy="42338"/>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1204157" y="4113653"/>
              <a:ext cx="416650" cy="142462"/>
            </a:xfrm>
            <a:custGeom>
              <a:rect b="b" l="l" r="r" t="t"/>
              <a:pathLst>
                <a:path extrusionOk="0" h="4445" w="13000">
                  <a:moveTo>
                    <a:pt x="0" y="0"/>
                  </a:moveTo>
                  <a:lnTo>
                    <a:pt x="0" y="3609"/>
                  </a:lnTo>
                  <a:lnTo>
                    <a:pt x="13000" y="4445"/>
                  </a:lnTo>
                  <a:lnTo>
                    <a:pt x="13000" y="4445"/>
                  </a:lnTo>
                  <a:lnTo>
                    <a:pt x="12665" y="1220"/>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1204157" y="4129165"/>
              <a:ext cx="395753" cy="107688"/>
            </a:xfrm>
            <a:custGeom>
              <a:rect b="b" l="l" r="r" t="t"/>
              <a:pathLst>
                <a:path extrusionOk="0" h="3360" w="12348">
                  <a:moveTo>
                    <a:pt x="0" y="1"/>
                  </a:moveTo>
                  <a:lnTo>
                    <a:pt x="0" y="2440"/>
                  </a:lnTo>
                  <a:lnTo>
                    <a:pt x="12348" y="3359"/>
                  </a:lnTo>
                  <a:lnTo>
                    <a:pt x="12131" y="1103"/>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1207362" y="4157689"/>
              <a:ext cx="362582" cy="37210"/>
            </a:xfrm>
            <a:custGeom>
              <a:rect b="b" l="l" r="r" t="t"/>
              <a:pathLst>
                <a:path extrusionOk="0" h="1161" w="11313">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1203067" y="4178586"/>
              <a:ext cx="365787" cy="26121"/>
            </a:xfrm>
            <a:custGeom>
              <a:rect b="b" l="l" r="r" t="t"/>
              <a:pathLst>
                <a:path extrusionOk="0" h="815" w="11413">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1256110" y="4330535"/>
              <a:ext cx="418252" cy="138168"/>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1296268" y="4334798"/>
              <a:ext cx="7532" cy="114098"/>
            </a:xfrm>
            <a:custGeom>
              <a:rect b="b" l="l" r="r" t="t"/>
              <a:pathLst>
                <a:path extrusionOk="0" h="3560" w="235">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1315530" y="4335887"/>
              <a:ext cx="6474" cy="114066"/>
            </a:xfrm>
            <a:custGeom>
              <a:rect b="b" l="l" r="r" t="t"/>
              <a:pathLst>
                <a:path extrusionOk="0" h="3559" w="202">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1354631" y="4386751"/>
              <a:ext cx="226017" cy="18781"/>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1354631" y="4386751"/>
              <a:ext cx="226017" cy="19134"/>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1603628" y="4361591"/>
              <a:ext cx="8621" cy="103906"/>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1623980" y="4362649"/>
              <a:ext cx="12884" cy="103906"/>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1414597" y="4413000"/>
              <a:ext cx="115188" cy="589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1414597" y="4411846"/>
              <a:ext cx="115188" cy="8269"/>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1276974" y="4557577"/>
              <a:ext cx="425239" cy="115700"/>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1293576" y="4573634"/>
              <a:ext cx="404343" cy="85189"/>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1291974" y="4444056"/>
              <a:ext cx="420945" cy="129610"/>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1380880" y="4494375"/>
              <a:ext cx="255983" cy="37531"/>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1294666" y="4608441"/>
              <a:ext cx="396298" cy="5929"/>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1296268" y="4626645"/>
              <a:ext cx="399503" cy="7532"/>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9">
    <p:spTree>
      <p:nvGrpSpPr>
        <p:cNvPr id="302" name="Shape 302"/>
        <p:cNvGrpSpPr/>
        <p:nvPr/>
      </p:nvGrpSpPr>
      <p:grpSpPr>
        <a:xfrm>
          <a:off x="0" y="0"/>
          <a:ext cx="0" cy="0"/>
          <a:chOff x="0" y="0"/>
          <a:chExt cx="0" cy="0"/>
        </a:xfrm>
      </p:grpSpPr>
      <p:sp>
        <p:nvSpPr>
          <p:cNvPr id="303" name="Google Shape;303;p16"/>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txBox="1"/>
          <p:nvPr>
            <p:ph type="title"/>
          </p:nvPr>
        </p:nvSpPr>
        <p:spPr>
          <a:xfrm>
            <a:off x="3726000" y="2667600"/>
            <a:ext cx="3380400" cy="885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05" name="Google Shape;305;p16"/>
          <p:cNvSpPr txBox="1"/>
          <p:nvPr>
            <p:ph idx="1" type="subTitle"/>
          </p:nvPr>
        </p:nvSpPr>
        <p:spPr>
          <a:xfrm>
            <a:off x="3726100" y="1712900"/>
            <a:ext cx="3380400" cy="945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rect b="b" l="l" r="r" t="t"/>
              <a:pathLst>
                <a:path extrusionOk="0" h="18651" w="1967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2298429" y="732365"/>
              <a:ext cx="145769" cy="185943"/>
            </a:xfrm>
            <a:custGeom>
              <a:rect b="b" l="l" r="r" t="t"/>
              <a:pathLst>
                <a:path extrusionOk="0" h="5568" w="4365">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2299497" y="646106"/>
              <a:ext cx="5377" cy="52029"/>
            </a:xfrm>
            <a:custGeom>
              <a:rect b="b" l="l" r="r" t="t"/>
              <a:pathLst>
                <a:path extrusionOk="0" h="1558" w="161">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406662" y="687816"/>
              <a:ext cx="38605" cy="36668"/>
            </a:xfrm>
            <a:custGeom>
              <a:rect b="b" l="l" r="r" t="t"/>
              <a:pathLst>
                <a:path extrusionOk="0" h="1098" w="1156">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482202" y="778283"/>
              <a:ext cx="45551" cy="27117"/>
            </a:xfrm>
            <a:custGeom>
              <a:rect b="b" l="l" r="r" t="t"/>
              <a:pathLst>
                <a:path extrusionOk="0" h="812" w="1364">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2504142" y="910260"/>
              <a:ext cx="71298" cy="5377"/>
            </a:xfrm>
            <a:custGeom>
              <a:rect b="b" l="l" r="r" t="t"/>
              <a:pathLst>
                <a:path extrusionOk="0" h="161" w="2135">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2013402" y="905418"/>
              <a:ext cx="67525" cy="5410"/>
            </a:xfrm>
            <a:custGeom>
              <a:rect b="b" l="l" r="r" t="t"/>
              <a:pathLst>
                <a:path extrusionOk="0" h="162" w="2022">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2061625" y="1008208"/>
              <a:ext cx="55202" cy="43180"/>
            </a:xfrm>
            <a:custGeom>
              <a:rect b="b" l="l" r="r" t="t"/>
              <a:pathLst>
                <a:path extrusionOk="0" h="1293" w="1653">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2165016" y="1085918"/>
              <a:ext cx="38605" cy="59577"/>
            </a:xfrm>
            <a:custGeom>
              <a:rect b="b" l="l" r="r" t="t"/>
              <a:pathLst>
                <a:path extrusionOk="0" h="1784" w="1156">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2299497" y="1114370"/>
              <a:ext cx="5377" cy="71298"/>
            </a:xfrm>
            <a:custGeom>
              <a:rect b="b" l="l" r="r" t="t"/>
              <a:pathLst>
                <a:path extrusionOk="0" h="2135" w="161">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2401285" y="1091328"/>
              <a:ext cx="55235" cy="46853"/>
            </a:xfrm>
            <a:custGeom>
              <a:rect b="b" l="l" r="r" t="t"/>
              <a:pathLst>
                <a:path extrusionOk="0" h="1403" w="1654">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2482736" y="1015722"/>
              <a:ext cx="46085" cy="44649"/>
            </a:xfrm>
            <a:custGeom>
              <a:rect b="b" l="l" r="r" t="t"/>
              <a:pathLst>
                <a:path extrusionOk="0" h="1337" w="138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2072846" y="773541"/>
              <a:ext cx="40775" cy="38805"/>
            </a:xfrm>
            <a:custGeom>
              <a:rect b="b" l="l" r="r" t="t"/>
              <a:pathLst>
                <a:path extrusionOk="0" h="1162" w="1221">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2162344" y="680302"/>
              <a:ext cx="40208" cy="38271"/>
            </a:xfrm>
            <a:custGeom>
              <a:rect b="b" l="l" r="r" t="t"/>
              <a:pathLst>
                <a:path extrusionOk="0" h="1146" w="1204">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rect b="b" l="l" r="r" t="t"/>
              <a:pathLst>
                <a:path extrusionOk="0" h="17841" w="27130">
                  <a:moveTo>
                    <a:pt x="0" y="1"/>
                  </a:moveTo>
                  <a:lnTo>
                    <a:pt x="0" y="17841"/>
                  </a:lnTo>
                  <a:lnTo>
                    <a:pt x="27130" y="17841"/>
                  </a:lnTo>
                  <a:lnTo>
                    <a:pt x="271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63266" y="1642646"/>
              <a:ext cx="842289" cy="544372"/>
            </a:xfrm>
            <a:custGeom>
              <a:rect b="b" l="l" r="r" t="t"/>
              <a:pathLst>
                <a:path extrusionOk="0" h="16301" w="25222">
                  <a:moveTo>
                    <a:pt x="1" y="1"/>
                  </a:moveTo>
                  <a:lnTo>
                    <a:pt x="1" y="16301"/>
                  </a:lnTo>
                  <a:lnTo>
                    <a:pt x="25221" y="16301"/>
                  </a:lnTo>
                  <a:lnTo>
                    <a:pt x="2522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220692" y="1840879"/>
              <a:ext cx="274908" cy="150044"/>
            </a:xfrm>
            <a:custGeom>
              <a:rect b="b" l="l" r="r" t="t"/>
              <a:pathLst>
                <a:path extrusionOk="0" h="4493" w="8232">
                  <a:moveTo>
                    <a:pt x="1" y="1"/>
                  </a:moveTo>
                  <a:lnTo>
                    <a:pt x="1" y="4493"/>
                  </a:lnTo>
                  <a:lnTo>
                    <a:pt x="8231" y="4493"/>
                  </a:lnTo>
                  <a:lnTo>
                    <a:pt x="823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rect b="b" l="l" r="r" t="t"/>
              <a:pathLst>
                <a:path extrusionOk="0" h="2712" w="11183">
                  <a:moveTo>
                    <a:pt x="1" y="0"/>
                  </a:moveTo>
                  <a:lnTo>
                    <a:pt x="241" y="2712"/>
                  </a:lnTo>
                  <a:lnTo>
                    <a:pt x="11183" y="2712"/>
                  </a:lnTo>
                  <a:lnTo>
                    <a:pt x="11183" y="819"/>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463547" y="2479525"/>
              <a:ext cx="347208" cy="78244"/>
            </a:xfrm>
            <a:custGeom>
              <a:rect b="b" l="l" r="r" t="t"/>
              <a:pathLst>
                <a:path extrusionOk="0" h="2343" w="10397">
                  <a:moveTo>
                    <a:pt x="0" y="0"/>
                  </a:moveTo>
                  <a:lnTo>
                    <a:pt x="0" y="1589"/>
                  </a:lnTo>
                  <a:lnTo>
                    <a:pt x="10188" y="2343"/>
                  </a:lnTo>
                  <a:lnTo>
                    <a:pt x="1039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429250" y="2431302"/>
              <a:ext cx="349879" cy="48256"/>
            </a:xfrm>
            <a:custGeom>
              <a:rect b="b" l="l" r="r" t="t"/>
              <a:pathLst>
                <a:path extrusionOk="0" h="1445" w="10477">
                  <a:moveTo>
                    <a:pt x="1" y="0"/>
                  </a:moveTo>
                  <a:lnTo>
                    <a:pt x="209" y="1444"/>
                  </a:lnTo>
                  <a:lnTo>
                    <a:pt x="10477" y="1444"/>
                  </a:lnTo>
                  <a:lnTo>
                    <a:pt x="1047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463547" y="2479525"/>
              <a:ext cx="335419" cy="11822"/>
            </a:xfrm>
            <a:custGeom>
              <a:rect b="b" l="l" r="r" t="t"/>
              <a:pathLst>
                <a:path extrusionOk="0" h="354" w="10044">
                  <a:moveTo>
                    <a:pt x="0" y="0"/>
                  </a:moveTo>
                  <a:lnTo>
                    <a:pt x="0" y="353"/>
                  </a:lnTo>
                  <a:lnTo>
                    <a:pt x="1004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8463547" y="2532556"/>
              <a:ext cx="341297" cy="25213"/>
            </a:xfrm>
            <a:custGeom>
              <a:rect b="b" l="l" r="r" t="t"/>
              <a:pathLst>
                <a:path extrusionOk="0" h="755" w="10220">
                  <a:moveTo>
                    <a:pt x="0" y="1"/>
                  </a:moveTo>
                  <a:lnTo>
                    <a:pt x="10188" y="755"/>
                  </a:lnTo>
                  <a:lnTo>
                    <a:pt x="10220" y="370"/>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8650525" y="2504705"/>
              <a:ext cx="148441" cy="7514"/>
            </a:xfrm>
            <a:custGeom>
              <a:rect b="b" l="l" r="r" t="t"/>
              <a:pathLst>
                <a:path extrusionOk="0" h="225" w="4445">
                  <a:moveTo>
                    <a:pt x="1765" y="0"/>
                  </a:moveTo>
                  <a:lnTo>
                    <a:pt x="1" y="225"/>
                  </a:lnTo>
                  <a:lnTo>
                    <a:pt x="4445" y="225"/>
                  </a:lnTo>
                  <a:lnTo>
                    <a:pt x="17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8447484" y="2583984"/>
              <a:ext cx="110938" cy="8082"/>
            </a:xfrm>
            <a:custGeom>
              <a:rect b="b" l="l" r="r" t="t"/>
              <a:pathLst>
                <a:path extrusionOk="0" h="242" w="3322">
                  <a:moveTo>
                    <a:pt x="0" y="1"/>
                  </a:moveTo>
                  <a:lnTo>
                    <a:pt x="16" y="241"/>
                  </a:lnTo>
                  <a:lnTo>
                    <a:pt x="332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8550874" y="2448434"/>
              <a:ext cx="228789" cy="7013"/>
            </a:xfrm>
            <a:custGeom>
              <a:rect b="b" l="l" r="r" t="t"/>
              <a:pathLst>
                <a:path extrusionOk="0" h="210" w="6851">
                  <a:moveTo>
                    <a:pt x="6835" y="1"/>
                  </a:moveTo>
                  <a:lnTo>
                    <a:pt x="0" y="209"/>
                  </a:lnTo>
                  <a:cubicBezTo>
                    <a:pt x="0" y="209"/>
                    <a:pt x="6851" y="161"/>
                    <a:pt x="683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7992076" y="2278620"/>
              <a:ext cx="390588" cy="52530"/>
            </a:xfrm>
            <a:custGeom>
              <a:rect b="b" l="l" r="r" t="t"/>
              <a:pathLst>
                <a:path extrusionOk="0" h="1573" w="11696">
                  <a:moveTo>
                    <a:pt x="0" y="0"/>
                  </a:moveTo>
                  <a:lnTo>
                    <a:pt x="0" y="1572"/>
                  </a:lnTo>
                  <a:lnTo>
                    <a:pt x="11696" y="1572"/>
                  </a:lnTo>
                  <a:lnTo>
                    <a:pt x="1169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8042970" y="2280758"/>
              <a:ext cx="4842" cy="49324"/>
            </a:xfrm>
            <a:custGeom>
              <a:rect b="b" l="l" r="r" t="t"/>
              <a:pathLst>
                <a:path extrusionOk="0" h="1477" w="145">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8034387" y="2279689"/>
              <a:ext cx="4842" cy="49324"/>
            </a:xfrm>
            <a:custGeom>
              <a:rect b="b" l="l" r="r" t="t"/>
              <a:pathLst>
                <a:path extrusionOk="0" h="1477" w="145">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8349970" y="2280758"/>
              <a:ext cx="4842" cy="49324"/>
            </a:xfrm>
            <a:custGeom>
              <a:rect b="b" l="l" r="r" t="t"/>
              <a:pathLst>
                <a:path extrusionOk="0" h="1477" w="145">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8341388" y="2279689"/>
              <a:ext cx="4842" cy="49324"/>
            </a:xfrm>
            <a:custGeom>
              <a:rect b="b" l="l" r="r" t="t"/>
              <a:pathLst>
                <a:path extrusionOk="0" h="1477" w="145">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8093330" y="2303800"/>
              <a:ext cx="199335" cy="4842"/>
            </a:xfrm>
            <a:custGeom>
              <a:rect b="b" l="l" r="r" t="t"/>
              <a:pathLst>
                <a:path extrusionOk="0" h="145" w="5969">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7990440" y="2513821"/>
              <a:ext cx="390621" cy="103959"/>
            </a:xfrm>
            <a:custGeom>
              <a:rect b="b" l="l" r="r" t="t"/>
              <a:pathLst>
                <a:path extrusionOk="0" h="3113" w="11697">
                  <a:moveTo>
                    <a:pt x="1" y="0"/>
                  </a:moveTo>
                  <a:lnTo>
                    <a:pt x="1" y="3112"/>
                  </a:lnTo>
                  <a:lnTo>
                    <a:pt x="11697" y="3112"/>
                  </a:lnTo>
                  <a:lnTo>
                    <a:pt x="116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7991542" y="2522370"/>
              <a:ext cx="394362" cy="90634"/>
            </a:xfrm>
            <a:custGeom>
              <a:rect b="b" l="l" r="r" t="t"/>
              <a:pathLst>
                <a:path extrusionOk="0" h="2714" w="11809">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8025271" y="2332186"/>
              <a:ext cx="355790" cy="181134"/>
            </a:xfrm>
            <a:custGeom>
              <a:rect b="b" l="l" r="r" t="t"/>
              <a:pathLst>
                <a:path extrusionOk="0" h="5424" w="10654">
                  <a:moveTo>
                    <a:pt x="1" y="0"/>
                  </a:moveTo>
                  <a:lnTo>
                    <a:pt x="1" y="5423"/>
                  </a:lnTo>
                  <a:lnTo>
                    <a:pt x="10654" y="5423"/>
                  </a:lnTo>
                  <a:lnTo>
                    <a:pt x="1065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8082075" y="2338598"/>
              <a:ext cx="4842" cy="175257"/>
            </a:xfrm>
            <a:custGeom>
              <a:rect b="b" l="l" r="r" t="t"/>
              <a:pathLst>
                <a:path extrusionOk="0" h="5248" w="145">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8108858" y="2336461"/>
              <a:ext cx="4842" cy="173086"/>
            </a:xfrm>
            <a:custGeom>
              <a:rect b="b" l="l" r="r" t="t"/>
              <a:pathLst>
                <a:path extrusionOk="0" h="5183" w="145">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8338182" y="2330583"/>
              <a:ext cx="4842" cy="182170"/>
            </a:xfrm>
            <a:custGeom>
              <a:rect b="b" l="l" r="r" t="t"/>
              <a:pathLst>
                <a:path extrusionOk="0" h="5455" w="145">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8306557" y="2333255"/>
              <a:ext cx="4842" cy="177361"/>
            </a:xfrm>
            <a:custGeom>
              <a:rect b="b" l="l" r="r" t="t"/>
              <a:pathLst>
                <a:path extrusionOk="0" h="5311" w="145">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7881171" y="2615075"/>
              <a:ext cx="529378" cy="1712329"/>
            </a:xfrm>
            <a:custGeom>
              <a:rect b="b" l="l" r="r" t="t"/>
              <a:pathLst>
                <a:path extrusionOk="0" h="51275" w="15852">
                  <a:moveTo>
                    <a:pt x="0" y="0"/>
                  </a:moveTo>
                  <a:lnTo>
                    <a:pt x="0" y="51275"/>
                  </a:lnTo>
                  <a:lnTo>
                    <a:pt x="15851" y="51275"/>
                  </a:lnTo>
                  <a:lnTo>
                    <a:pt x="1585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8410515" y="2615609"/>
              <a:ext cx="448996" cy="1711794"/>
            </a:xfrm>
            <a:custGeom>
              <a:rect b="b" l="l" r="r" t="t"/>
              <a:pathLst>
                <a:path extrusionOk="0" h="51259" w="13445">
                  <a:moveTo>
                    <a:pt x="0" y="0"/>
                  </a:moveTo>
                  <a:lnTo>
                    <a:pt x="0" y="51259"/>
                  </a:lnTo>
                  <a:lnTo>
                    <a:pt x="13444" y="51259"/>
                  </a:lnTo>
                  <a:lnTo>
                    <a:pt x="1344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7922414" y="2684704"/>
              <a:ext cx="424885" cy="368647"/>
            </a:xfrm>
            <a:custGeom>
              <a:rect b="b" l="l" r="r" t="t"/>
              <a:pathLst>
                <a:path extrusionOk="0" h="11039" w="12723">
                  <a:moveTo>
                    <a:pt x="0" y="1"/>
                  </a:moveTo>
                  <a:lnTo>
                    <a:pt x="0" y="11039"/>
                  </a:lnTo>
                  <a:lnTo>
                    <a:pt x="12723" y="11039"/>
                  </a:lnTo>
                  <a:lnTo>
                    <a:pt x="1272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7922414" y="3095128"/>
              <a:ext cx="424885" cy="369182"/>
            </a:xfrm>
            <a:custGeom>
              <a:rect b="b" l="l" r="r" t="t"/>
              <a:pathLst>
                <a:path extrusionOk="0" h="11055" w="12723">
                  <a:moveTo>
                    <a:pt x="0" y="0"/>
                  </a:moveTo>
                  <a:lnTo>
                    <a:pt x="0" y="11054"/>
                  </a:lnTo>
                  <a:lnTo>
                    <a:pt x="12723" y="11054"/>
                  </a:lnTo>
                  <a:lnTo>
                    <a:pt x="1272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7922414" y="3506054"/>
              <a:ext cx="424885" cy="368647"/>
            </a:xfrm>
            <a:custGeom>
              <a:rect b="b" l="l" r="r" t="t"/>
              <a:pathLst>
                <a:path extrusionOk="0" h="11039" w="12723">
                  <a:moveTo>
                    <a:pt x="0" y="0"/>
                  </a:moveTo>
                  <a:lnTo>
                    <a:pt x="0" y="11038"/>
                  </a:lnTo>
                  <a:lnTo>
                    <a:pt x="12723" y="11038"/>
                  </a:lnTo>
                  <a:lnTo>
                    <a:pt x="1272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7922414" y="3916445"/>
              <a:ext cx="424885" cy="369182"/>
            </a:xfrm>
            <a:custGeom>
              <a:rect b="b" l="l" r="r" t="t"/>
              <a:pathLst>
                <a:path extrusionOk="0" h="11055" w="12723">
                  <a:moveTo>
                    <a:pt x="0" y="1"/>
                  </a:moveTo>
                  <a:lnTo>
                    <a:pt x="0" y="11055"/>
                  </a:lnTo>
                  <a:lnTo>
                    <a:pt x="12723" y="11055"/>
                  </a:lnTo>
                  <a:lnTo>
                    <a:pt x="1272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8100276" y="2737768"/>
              <a:ext cx="34330" cy="29722"/>
            </a:xfrm>
            <a:custGeom>
              <a:rect b="b" l="l" r="r" t="t"/>
              <a:pathLst>
                <a:path extrusionOk="0" h="890" w="1028">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a:off x="8100276" y="3153503"/>
              <a:ext cx="34330" cy="29488"/>
            </a:xfrm>
            <a:custGeom>
              <a:rect b="b" l="l" r="r" t="t"/>
              <a:pathLst>
                <a:path extrusionOk="0" h="883" w="1028">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a:off x="8100276" y="3568736"/>
              <a:ext cx="34330" cy="29488"/>
            </a:xfrm>
            <a:custGeom>
              <a:rect b="b" l="l" r="r" t="t"/>
              <a:pathLst>
                <a:path extrusionOk="0" h="883" w="1028">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8100276" y="3984504"/>
              <a:ext cx="34330" cy="29287"/>
            </a:xfrm>
            <a:custGeom>
              <a:rect b="b" l="l" r="r" t="t"/>
              <a:pathLst>
                <a:path extrusionOk="0" h="877" w="1028">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7881171" y="4327370"/>
              <a:ext cx="61113" cy="343468"/>
            </a:xfrm>
            <a:custGeom>
              <a:rect b="b" l="l" r="r" t="t"/>
              <a:pathLst>
                <a:path extrusionOk="0" h="10285" w="1830">
                  <a:moveTo>
                    <a:pt x="0" y="1"/>
                  </a:moveTo>
                  <a:lnTo>
                    <a:pt x="0" y="10285"/>
                  </a:lnTo>
                  <a:lnTo>
                    <a:pt x="1829" y="10285"/>
                  </a:lnTo>
                  <a:lnTo>
                    <a:pt x="182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8347265" y="4327370"/>
              <a:ext cx="61113" cy="343468"/>
            </a:xfrm>
            <a:custGeom>
              <a:rect b="b" l="l" r="r" t="t"/>
              <a:pathLst>
                <a:path extrusionOk="0" h="10285" w="1830">
                  <a:moveTo>
                    <a:pt x="1" y="1"/>
                  </a:moveTo>
                  <a:lnTo>
                    <a:pt x="1" y="10285"/>
                  </a:lnTo>
                  <a:lnTo>
                    <a:pt x="1830" y="10285"/>
                  </a:lnTo>
                  <a:lnTo>
                    <a:pt x="1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8791953" y="4327370"/>
              <a:ext cx="61113" cy="343468"/>
            </a:xfrm>
            <a:custGeom>
              <a:rect b="b" l="l" r="r" t="t"/>
              <a:pathLst>
                <a:path extrusionOk="0" h="10285" w="1830">
                  <a:moveTo>
                    <a:pt x="1" y="1"/>
                  </a:moveTo>
                  <a:lnTo>
                    <a:pt x="1" y="10285"/>
                  </a:lnTo>
                  <a:lnTo>
                    <a:pt x="1830" y="10285"/>
                  </a:lnTo>
                  <a:lnTo>
                    <a:pt x="1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1">
    <p:spTree>
      <p:nvGrpSpPr>
        <p:cNvPr id="360" name="Shape 360"/>
        <p:cNvGrpSpPr/>
        <p:nvPr/>
      </p:nvGrpSpPr>
      <p:grpSpPr>
        <a:xfrm>
          <a:off x="0" y="0"/>
          <a:ext cx="0" cy="0"/>
          <a:chOff x="0" y="0"/>
          <a:chExt cx="0" cy="0"/>
        </a:xfrm>
      </p:grpSpPr>
      <p:sp>
        <p:nvSpPr>
          <p:cNvPr id="361" name="Google Shape;361;p1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txBox="1"/>
          <p:nvPr>
            <p:ph type="title"/>
          </p:nvPr>
        </p:nvSpPr>
        <p:spPr>
          <a:xfrm>
            <a:off x="2030400" y="4089600"/>
            <a:ext cx="3412800" cy="51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63" name="Google Shape;363;p17"/>
          <p:cNvSpPr txBox="1"/>
          <p:nvPr>
            <p:ph idx="1" type="subTitle"/>
          </p:nvPr>
        </p:nvSpPr>
        <p:spPr>
          <a:xfrm>
            <a:off x="2030400" y="2937600"/>
            <a:ext cx="3412800" cy="1152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100"/>
              <a:buNone/>
              <a:defRPr sz="12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364" name="Google Shape;364;p17"/>
          <p:cNvGrpSpPr/>
          <p:nvPr/>
        </p:nvGrpSpPr>
        <p:grpSpPr>
          <a:xfrm>
            <a:off x="1945085" y="396919"/>
            <a:ext cx="1483402" cy="2385706"/>
            <a:chOff x="1945085" y="396919"/>
            <a:chExt cx="1483402" cy="2385706"/>
          </a:xfrm>
        </p:grpSpPr>
        <p:sp>
          <p:nvSpPr>
            <p:cNvPr id="365" name="Google Shape;365;p17"/>
            <p:cNvSpPr/>
            <p:nvPr/>
          </p:nvSpPr>
          <p:spPr>
            <a:xfrm>
              <a:off x="2062901" y="481499"/>
              <a:ext cx="1272930" cy="2227219"/>
            </a:xfrm>
            <a:custGeom>
              <a:rect b="b" l="l" r="r" t="t"/>
              <a:pathLst>
                <a:path extrusionOk="0" h="69492" w="39717">
                  <a:moveTo>
                    <a:pt x="0" y="1"/>
                  </a:moveTo>
                  <a:lnTo>
                    <a:pt x="0" y="69492"/>
                  </a:lnTo>
                  <a:lnTo>
                    <a:pt x="39717" y="69492"/>
                  </a:lnTo>
                  <a:lnTo>
                    <a:pt x="3971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2044151" y="456339"/>
              <a:ext cx="632475" cy="2273787"/>
            </a:xfrm>
            <a:custGeom>
              <a:rect b="b" l="l" r="r" t="t"/>
              <a:pathLst>
                <a:path extrusionOk="0" h="70945" w="19734">
                  <a:moveTo>
                    <a:pt x="1" y="1"/>
                  </a:moveTo>
                  <a:lnTo>
                    <a:pt x="1" y="70945"/>
                  </a:lnTo>
                  <a:lnTo>
                    <a:pt x="12966" y="70945"/>
                  </a:lnTo>
                  <a:cubicBezTo>
                    <a:pt x="12966" y="70945"/>
                    <a:pt x="8606" y="39683"/>
                    <a:pt x="6333" y="36241"/>
                  </a:cubicBezTo>
                  <a:cubicBezTo>
                    <a:pt x="6333" y="36241"/>
                    <a:pt x="19349" y="26484"/>
                    <a:pt x="197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2722105" y="452045"/>
              <a:ext cx="632475" cy="2273819"/>
            </a:xfrm>
            <a:custGeom>
              <a:rect b="b" l="l" r="r" t="t"/>
              <a:pathLst>
                <a:path extrusionOk="0" h="70946" w="19734">
                  <a:moveTo>
                    <a:pt x="1" y="1"/>
                  </a:moveTo>
                  <a:cubicBezTo>
                    <a:pt x="402" y="26467"/>
                    <a:pt x="13401" y="36242"/>
                    <a:pt x="13401" y="36242"/>
                  </a:cubicBezTo>
                  <a:cubicBezTo>
                    <a:pt x="11129" y="39684"/>
                    <a:pt x="6768" y="70945"/>
                    <a:pt x="6768" y="70945"/>
                  </a:cubicBezTo>
                  <a:lnTo>
                    <a:pt x="19733" y="70945"/>
                  </a:lnTo>
                  <a:lnTo>
                    <a:pt x="197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1945085" y="396919"/>
              <a:ext cx="1483402" cy="2385706"/>
            </a:xfrm>
            <a:custGeom>
              <a:rect b="b" l="l" r="r" t="t"/>
              <a:pathLst>
                <a:path extrusionOk="0" h="74437" w="46284">
                  <a:moveTo>
                    <a:pt x="11663" y="2640"/>
                  </a:moveTo>
                  <a:lnTo>
                    <a:pt x="11663" y="18747"/>
                  </a:lnTo>
                  <a:lnTo>
                    <a:pt x="3676" y="18747"/>
                  </a:lnTo>
                  <a:lnTo>
                    <a:pt x="3676" y="2640"/>
                  </a:lnTo>
                  <a:close/>
                  <a:moveTo>
                    <a:pt x="22540" y="2640"/>
                  </a:moveTo>
                  <a:lnTo>
                    <a:pt x="22540" y="18747"/>
                  </a:lnTo>
                  <a:lnTo>
                    <a:pt x="12014" y="18747"/>
                  </a:lnTo>
                  <a:lnTo>
                    <a:pt x="12014" y="2640"/>
                  </a:lnTo>
                  <a:close/>
                  <a:moveTo>
                    <a:pt x="33802" y="2640"/>
                  </a:moveTo>
                  <a:lnTo>
                    <a:pt x="33802" y="18747"/>
                  </a:lnTo>
                  <a:lnTo>
                    <a:pt x="23810" y="18747"/>
                  </a:lnTo>
                  <a:lnTo>
                    <a:pt x="23810" y="2640"/>
                  </a:lnTo>
                  <a:close/>
                  <a:moveTo>
                    <a:pt x="42607" y="2640"/>
                  </a:moveTo>
                  <a:lnTo>
                    <a:pt x="42607" y="18747"/>
                  </a:lnTo>
                  <a:lnTo>
                    <a:pt x="34153" y="18747"/>
                  </a:lnTo>
                  <a:lnTo>
                    <a:pt x="34153" y="2640"/>
                  </a:lnTo>
                  <a:close/>
                  <a:moveTo>
                    <a:pt x="11663" y="19064"/>
                  </a:moveTo>
                  <a:lnTo>
                    <a:pt x="11663" y="37394"/>
                  </a:lnTo>
                  <a:lnTo>
                    <a:pt x="3676" y="37394"/>
                  </a:lnTo>
                  <a:lnTo>
                    <a:pt x="3676" y="19064"/>
                  </a:lnTo>
                  <a:close/>
                  <a:moveTo>
                    <a:pt x="22540" y="19064"/>
                  </a:moveTo>
                  <a:lnTo>
                    <a:pt x="22540" y="37394"/>
                  </a:lnTo>
                  <a:lnTo>
                    <a:pt x="12014" y="37394"/>
                  </a:lnTo>
                  <a:lnTo>
                    <a:pt x="12014" y="19064"/>
                  </a:lnTo>
                  <a:close/>
                  <a:moveTo>
                    <a:pt x="33802" y="19064"/>
                  </a:moveTo>
                  <a:lnTo>
                    <a:pt x="33802" y="37394"/>
                  </a:lnTo>
                  <a:lnTo>
                    <a:pt x="23810" y="37394"/>
                  </a:lnTo>
                  <a:lnTo>
                    <a:pt x="23810" y="19064"/>
                  </a:lnTo>
                  <a:close/>
                  <a:moveTo>
                    <a:pt x="42607" y="19064"/>
                  </a:moveTo>
                  <a:lnTo>
                    <a:pt x="42607" y="37394"/>
                  </a:lnTo>
                  <a:lnTo>
                    <a:pt x="34153" y="37394"/>
                  </a:lnTo>
                  <a:lnTo>
                    <a:pt x="34153" y="19064"/>
                  </a:lnTo>
                  <a:close/>
                  <a:moveTo>
                    <a:pt x="11663" y="38663"/>
                  </a:moveTo>
                  <a:lnTo>
                    <a:pt x="11663" y="56374"/>
                  </a:lnTo>
                  <a:lnTo>
                    <a:pt x="3676" y="56374"/>
                  </a:lnTo>
                  <a:lnTo>
                    <a:pt x="3676" y="38663"/>
                  </a:lnTo>
                  <a:close/>
                  <a:moveTo>
                    <a:pt x="22540" y="38663"/>
                  </a:moveTo>
                  <a:lnTo>
                    <a:pt x="22540" y="56374"/>
                  </a:lnTo>
                  <a:lnTo>
                    <a:pt x="12014" y="56374"/>
                  </a:lnTo>
                  <a:lnTo>
                    <a:pt x="12014" y="38663"/>
                  </a:lnTo>
                  <a:close/>
                  <a:moveTo>
                    <a:pt x="33802" y="38663"/>
                  </a:moveTo>
                  <a:lnTo>
                    <a:pt x="33802" y="56374"/>
                  </a:lnTo>
                  <a:lnTo>
                    <a:pt x="23810" y="56374"/>
                  </a:lnTo>
                  <a:lnTo>
                    <a:pt x="23810" y="38663"/>
                  </a:lnTo>
                  <a:close/>
                  <a:moveTo>
                    <a:pt x="42607" y="38663"/>
                  </a:moveTo>
                  <a:lnTo>
                    <a:pt x="42607" y="56374"/>
                  </a:lnTo>
                  <a:lnTo>
                    <a:pt x="34153" y="56374"/>
                  </a:lnTo>
                  <a:lnTo>
                    <a:pt x="34153" y="38663"/>
                  </a:lnTo>
                  <a:close/>
                  <a:moveTo>
                    <a:pt x="11663" y="56692"/>
                  </a:moveTo>
                  <a:lnTo>
                    <a:pt x="11663" y="72147"/>
                  </a:lnTo>
                  <a:lnTo>
                    <a:pt x="3676" y="72147"/>
                  </a:lnTo>
                  <a:lnTo>
                    <a:pt x="3676" y="56692"/>
                  </a:lnTo>
                  <a:close/>
                  <a:moveTo>
                    <a:pt x="22540" y="56692"/>
                  </a:moveTo>
                  <a:lnTo>
                    <a:pt x="22540" y="72147"/>
                  </a:lnTo>
                  <a:lnTo>
                    <a:pt x="12014" y="72147"/>
                  </a:lnTo>
                  <a:lnTo>
                    <a:pt x="12014" y="56692"/>
                  </a:lnTo>
                  <a:close/>
                  <a:moveTo>
                    <a:pt x="33802" y="56692"/>
                  </a:moveTo>
                  <a:lnTo>
                    <a:pt x="33802" y="72147"/>
                  </a:lnTo>
                  <a:lnTo>
                    <a:pt x="23810" y="72147"/>
                  </a:lnTo>
                  <a:lnTo>
                    <a:pt x="23810" y="56692"/>
                  </a:lnTo>
                  <a:close/>
                  <a:moveTo>
                    <a:pt x="42607" y="56692"/>
                  </a:moveTo>
                  <a:lnTo>
                    <a:pt x="42607" y="72147"/>
                  </a:lnTo>
                  <a:lnTo>
                    <a:pt x="34153" y="72147"/>
                  </a:lnTo>
                  <a:lnTo>
                    <a:pt x="34153" y="56692"/>
                  </a:lnTo>
                  <a:close/>
                  <a:moveTo>
                    <a:pt x="1" y="0"/>
                  </a:moveTo>
                  <a:lnTo>
                    <a:pt x="1" y="74436"/>
                  </a:lnTo>
                  <a:lnTo>
                    <a:pt x="46283" y="74436"/>
                  </a:lnTo>
                  <a:lnTo>
                    <a:pt x="4628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7"/>
          <p:cNvGrpSpPr/>
          <p:nvPr/>
        </p:nvGrpSpPr>
        <p:grpSpPr>
          <a:xfrm>
            <a:off x="4595844" y="396919"/>
            <a:ext cx="1483402" cy="2385706"/>
            <a:chOff x="4595844" y="396919"/>
            <a:chExt cx="1483402" cy="2385706"/>
          </a:xfrm>
        </p:grpSpPr>
        <p:sp>
          <p:nvSpPr>
            <p:cNvPr id="370" name="Google Shape;370;p17"/>
            <p:cNvSpPr/>
            <p:nvPr/>
          </p:nvSpPr>
          <p:spPr>
            <a:xfrm>
              <a:off x="4713660" y="481499"/>
              <a:ext cx="1272962" cy="2227219"/>
            </a:xfrm>
            <a:custGeom>
              <a:rect b="b" l="l" r="r" t="t"/>
              <a:pathLst>
                <a:path extrusionOk="0" h="69492" w="39718">
                  <a:moveTo>
                    <a:pt x="1" y="1"/>
                  </a:moveTo>
                  <a:lnTo>
                    <a:pt x="1" y="69492"/>
                  </a:lnTo>
                  <a:lnTo>
                    <a:pt x="39717" y="69492"/>
                  </a:lnTo>
                  <a:lnTo>
                    <a:pt x="3971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4694943" y="456339"/>
              <a:ext cx="632443" cy="2273787"/>
            </a:xfrm>
            <a:custGeom>
              <a:rect b="b" l="l" r="r" t="t"/>
              <a:pathLst>
                <a:path extrusionOk="0" h="70945" w="19733">
                  <a:moveTo>
                    <a:pt x="0" y="1"/>
                  </a:moveTo>
                  <a:lnTo>
                    <a:pt x="0" y="70945"/>
                  </a:lnTo>
                  <a:lnTo>
                    <a:pt x="12966" y="70945"/>
                  </a:lnTo>
                  <a:cubicBezTo>
                    <a:pt x="12966" y="70945"/>
                    <a:pt x="8605" y="39683"/>
                    <a:pt x="6333" y="36241"/>
                  </a:cubicBezTo>
                  <a:cubicBezTo>
                    <a:pt x="6333" y="36241"/>
                    <a:pt x="19349" y="26484"/>
                    <a:pt x="197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5372896" y="452045"/>
              <a:ext cx="632443" cy="2273819"/>
            </a:xfrm>
            <a:custGeom>
              <a:rect b="b" l="l" r="r" t="t"/>
              <a:pathLst>
                <a:path extrusionOk="0" h="70946" w="19733">
                  <a:moveTo>
                    <a:pt x="0" y="1"/>
                  </a:moveTo>
                  <a:cubicBezTo>
                    <a:pt x="401" y="26467"/>
                    <a:pt x="13400" y="36242"/>
                    <a:pt x="13400" y="36242"/>
                  </a:cubicBezTo>
                  <a:cubicBezTo>
                    <a:pt x="11128" y="39684"/>
                    <a:pt x="6767" y="70945"/>
                    <a:pt x="6767" y="70945"/>
                  </a:cubicBezTo>
                  <a:lnTo>
                    <a:pt x="19733" y="70945"/>
                  </a:lnTo>
                  <a:lnTo>
                    <a:pt x="197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4595844" y="396919"/>
              <a:ext cx="1483402" cy="2385706"/>
            </a:xfrm>
            <a:custGeom>
              <a:rect b="b" l="l" r="r" t="t"/>
              <a:pathLst>
                <a:path extrusionOk="0" h="74437" w="46284">
                  <a:moveTo>
                    <a:pt x="11664" y="2640"/>
                  </a:moveTo>
                  <a:lnTo>
                    <a:pt x="11664" y="18747"/>
                  </a:lnTo>
                  <a:lnTo>
                    <a:pt x="3677" y="18747"/>
                  </a:lnTo>
                  <a:lnTo>
                    <a:pt x="3677" y="2640"/>
                  </a:lnTo>
                  <a:close/>
                  <a:moveTo>
                    <a:pt x="22541" y="2640"/>
                  </a:moveTo>
                  <a:lnTo>
                    <a:pt x="22541" y="18747"/>
                  </a:lnTo>
                  <a:lnTo>
                    <a:pt x="12014" y="18747"/>
                  </a:lnTo>
                  <a:lnTo>
                    <a:pt x="12014" y="2640"/>
                  </a:lnTo>
                  <a:close/>
                  <a:moveTo>
                    <a:pt x="33802" y="2640"/>
                  </a:moveTo>
                  <a:lnTo>
                    <a:pt x="33802" y="18747"/>
                  </a:lnTo>
                  <a:lnTo>
                    <a:pt x="23811" y="18747"/>
                  </a:lnTo>
                  <a:lnTo>
                    <a:pt x="23811" y="2640"/>
                  </a:lnTo>
                  <a:close/>
                  <a:moveTo>
                    <a:pt x="42608" y="2640"/>
                  </a:moveTo>
                  <a:lnTo>
                    <a:pt x="42608" y="18747"/>
                  </a:lnTo>
                  <a:lnTo>
                    <a:pt x="34153" y="18747"/>
                  </a:lnTo>
                  <a:lnTo>
                    <a:pt x="34153" y="2640"/>
                  </a:lnTo>
                  <a:close/>
                  <a:moveTo>
                    <a:pt x="11664" y="19064"/>
                  </a:moveTo>
                  <a:lnTo>
                    <a:pt x="11664" y="37394"/>
                  </a:lnTo>
                  <a:lnTo>
                    <a:pt x="3677" y="37394"/>
                  </a:lnTo>
                  <a:lnTo>
                    <a:pt x="3677" y="19064"/>
                  </a:lnTo>
                  <a:close/>
                  <a:moveTo>
                    <a:pt x="22541" y="19064"/>
                  </a:moveTo>
                  <a:lnTo>
                    <a:pt x="22541" y="37394"/>
                  </a:lnTo>
                  <a:lnTo>
                    <a:pt x="12014" y="37394"/>
                  </a:lnTo>
                  <a:lnTo>
                    <a:pt x="12014" y="19064"/>
                  </a:lnTo>
                  <a:close/>
                  <a:moveTo>
                    <a:pt x="33802" y="19064"/>
                  </a:moveTo>
                  <a:lnTo>
                    <a:pt x="33802" y="37394"/>
                  </a:lnTo>
                  <a:lnTo>
                    <a:pt x="23811" y="37394"/>
                  </a:lnTo>
                  <a:lnTo>
                    <a:pt x="23811" y="19064"/>
                  </a:lnTo>
                  <a:close/>
                  <a:moveTo>
                    <a:pt x="42608" y="19064"/>
                  </a:moveTo>
                  <a:lnTo>
                    <a:pt x="42608" y="37394"/>
                  </a:lnTo>
                  <a:lnTo>
                    <a:pt x="34153" y="37394"/>
                  </a:lnTo>
                  <a:lnTo>
                    <a:pt x="34153" y="19064"/>
                  </a:lnTo>
                  <a:close/>
                  <a:moveTo>
                    <a:pt x="11664" y="38663"/>
                  </a:moveTo>
                  <a:lnTo>
                    <a:pt x="11664" y="56374"/>
                  </a:lnTo>
                  <a:lnTo>
                    <a:pt x="3677" y="56374"/>
                  </a:lnTo>
                  <a:lnTo>
                    <a:pt x="3677" y="38663"/>
                  </a:lnTo>
                  <a:close/>
                  <a:moveTo>
                    <a:pt x="22541" y="38663"/>
                  </a:moveTo>
                  <a:lnTo>
                    <a:pt x="22541" y="56374"/>
                  </a:lnTo>
                  <a:lnTo>
                    <a:pt x="12014" y="56374"/>
                  </a:lnTo>
                  <a:lnTo>
                    <a:pt x="12014" y="38663"/>
                  </a:lnTo>
                  <a:close/>
                  <a:moveTo>
                    <a:pt x="33802" y="38663"/>
                  </a:moveTo>
                  <a:lnTo>
                    <a:pt x="33802" y="56374"/>
                  </a:lnTo>
                  <a:lnTo>
                    <a:pt x="23811" y="56374"/>
                  </a:lnTo>
                  <a:lnTo>
                    <a:pt x="23811" y="38663"/>
                  </a:lnTo>
                  <a:close/>
                  <a:moveTo>
                    <a:pt x="42608" y="38663"/>
                  </a:moveTo>
                  <a:lnTo>
                    <a:pt x="42608" y="56374"/>
                  </a:lnTo>
                  <a:lnTo>
                    <a:pt x="34153" y="56374"/>
                  </a:lnTo>
                  <a:lnTo>
                    <a:pt x="34153" y="38663"/>
                  </a:lnTo>
                  <a:close/>
                  <a:moveTo>
                    <a:pt x="11664" y="56692"/>
                  </a:moveTo>
                  <a:lnTo>
                    <a:pt x="11664" y="72147"/>
                  </a:lnTo>
                  <a:lnTo>
                    <a:pt x="3677" y="72147"/>
                  </a:lnTo>
                  <a:lnTo>
                    <a:pt x="3677" y="56692"/>
                  </a:lnTo>
                  <a:close/>
                  <a:moveTo>
                    <a:pt x="22541" y="56692"/>
                  </a:moveTo>
                  <a:lnTo>
                    <a:pt x="22541" y="72147"/>
                  </a:lnTo>
                  <a:lnTo>
                    <a:pt x="12014" y="72147"/>
                  </a:lnTo>
                  <a:lnTo>
                    <a:pt x="12014" y="56692"/>
                  </a:lnTo>
                  <a:close/>
                  <a:moveTo>
                    <a:pt x="33802" y="56692"/>
                  </a:moveTo>
                  <a:lnTo>
                    <a:pt x="33802" y="72147"/>
                  </a:lnTo>
                  <a:lnTo>
                    <a:pt x="23811" y="72147"/>
                  </a:lnTo>
                  <a:lnTo>
                    <a:pt x="23811" y="56692"/>
                  </a:lnTo>
                  <a:close/>
                  <a:moveTo>
                    <a:pt x="42608" y="56692"/>
                  </a:moveTo>
                  <a:lnTo>
                    <a:pt x="42608" y="72147"/>
                  </a:lnTo>
                  <a:lnTo>
                    <a:pt x="34153" y="72147"/>
                  </a:lnTo>
                  <a:lnTo>
                    <a:pt x="34153" y="56692"/>
                  </a:lnTo>
                  <a:close/>
                  <a:moveTo>
                    <a:pt x="1" y="0"/>
                  </a:moveTo>
                  <a:lnTo>
                    <a:pt x="1" y="74436"/>
                  </a:lnTo>
                  <a:lnTo>
                    <a:pt x="46284" y="74436"/>
                  </a:lnTo>
                  <a:lnTo>
                    <a:pt x="4628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7"/>
          <p:cNvGrpSpPr/>
          <p:nvPr/>
        </p:nvGrpSpPr>
        <p:grpSpPr>
          <a:xfrm>
            <a:off x="146197" y="2917586"/>
            <a:ext cx="1147614" cy="1754866"/>
            <a:chOff x="146197" y="2914863"/>
            <a:chExt cx="1147614" cy="1754866"/>
          </a:xfrm>
        </p:grpSpPr>
        <p:sp>
          <p:nvSpPr>
            <p:cNvPr id="375" name="Google Shape;375;p17"/>
            <p:cNvSpPr/>
            <p:nvPr/>
          </p:nvSpPr>
          <p:spPr>
            <a:xfrm>
              <a:off x="1194713" y="4349485"/>
              <a:ext cx="99099" cy="320244"/>
            </a:xfrm>
            <a:custGeom>
              <a:rect b="b" l="l" r="r" t="t"/>
              <a:pathLst>
                <a:path extrusionOk="0" h="9992" w="3092">
                  <a:moveTo>
                    <a:pt x="1" y="0"/>
                  </a:moveTo>
                  <a:lnTo>
                    <a:pt x="1772" y="9992"/>
                  </a:lnTo>
                  <a:lnTo>
                    <a:pt x="3092" y="9992"/>
                  </a:lnTo>
                  <a:lnTo>
                    <a:pt x="3092" y="101"/>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808607" y="4349485"/>
              <a:ext cx="99099" cy="320244"/>
            </a:xfrm>
            <a:custGeom>
              <a:rect b="b" l="l" r="r" t="t"/>
              <a:pathLst>
                <a:path extrusionOk="0" h="9992" w="3092">
                  <a:moveTo>
                    <a:pt x="1" y="0"/>
                  </a:moveTo>
                  <a:lnTo>
                    <a:pt x="1772" y="9992"/>
                  </a:lnTo>
                  <a:lnTo>
                    <a:pt x="3092" y="9992"/>
                  </a:lnTo>
                  <a:lnTo>
                    <a:pt x="3092" y="101"/>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425193" y="4349485"/>
              <a:ext cx="99643" cy="320244"/>
            </a:xfrm>
            <a:custGeom>
              <a:rect b="b" l="l" r="r" t="t"/>
              <a:pathLst>
                <a:path extrusionOk="0" h="9992" w="3109">
                  <a:moveTo>
                    <a:pt x="3108" y="0"/>
                  </a:moveTo>
                  <a:lnTo>
                    <a:pt x="0" y="101"/>
                  </a:lnTo>
                  <a:lnTo>
                    <a:pt x="0" y="9992"/>
                  </a:lnTo>
                  <a:lnTo>
                    <a:pt x="1320" y="9992"/>
                  </a:lnTo>
                  <a:lnTo>
                    <a:pt x="310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154210" y="4349485"/>
              <a:ext cx="99099" cy="320244"/>
            </a:xfrm>
            <a:custGeom>
              <a:rect b="b" l="l" r="r" t="t"/>
              <a:pathLst>
                <a:path extrusionOk="0" h="9992" w="3092">
                  <a:moveTo>
                    <a:pt x="3092" y="0"/>
                  </a:moveTo>
                  <a:lnTo>
                    <a:pt x="1" y="101"/>
                  </a:lnTo>
                  <a:lnTo>
                    <a:pt x="1" y="9992"/>
                  </a:lnTo>
                  <a:lnTo>
                    <a:pt x="1321" y="9992"/>
                  </a:lnTo>
                  <a:lnTo>
                    <a:pt x="309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983183" y="3637687"/>
              <a:ext cx="310629" cy="721926"/>
            </a:xfrm>
            <a:custGeom>
              <a:rect b="b" l="l" r="r" t="t"/>
              <a:pathLst>
                <a:path extrusionOk="0" h="22525" w="9692">
                  <a:moveTo>
                    <a:pt x="5106" y="1"/>
                  </a:moveTo>
                  <a:cubicBezTo>
                    <a:pt x="3291" y="1"/>
                    <a:pt x="1421" y="538"/>
                    <a:pt x="1421" y="538"/>
                  </a:cubicBezTo>
                  <a:cubicBezTo>
                    <a:pt x="1421" y="538"/>
                    <a:pt x="1" y="22276"/>
                    <a:pt x="185" y="22443"/>
                  </a:cubicBezTo>
                  <a:cubicBezTo>
                    <a:pt x="240" y="22504"/>
                    <a:pt x="1315" y="22525"/>
                    <a:pt x="2724" y="22525"/>
                  </a:cubicBezTo>
                  <a:cubicBezTo>
                    <a:pt x="5541" y="22525"/>
                    <a:pt x="9692" y="22443"/>
                    <a:pt x="9692" y="22443"/>
                  </a:cubicBezTo>
                  <a:cubicBezTo>
                    <a:pt x="9692" y="22443"/>
                    <a:pt x="9541" y="3061"/>
                    <a:pt x="8104" y="1056"/>
                  </a:cubicBezTo>
                  <a:cubicBezTo>
                    <a:pt x="7520" y="244"/>
                    <a:pt x="6326" y="1"/>
                    <a:pt x="51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154210" y="2914863"/>
              <a:ext cx="897015" cy="1329146"/>
            </a:xfrm>
            <a:custGeom>
              <a:rect b="b" l="l" r="r" t="t"/>
              <a:pathLst>
                <a:path extrusionOk="0" h="41471" w="27988">
                  <a:moveTo>
                    <a:pt x="7823" y="0"/>
                  </a:moveTo>
                  <a:cubicBezTo>
                    <a:pt x="3510" y="0"/>
                    <a:pt x="1" y="3519"/>
                    <a:pt x="34" y="7853"/>
                  </a:cubicBezTo>
                  <a:lnTo>
                    <a:pt x="252" y="41471"/>
                  </a:lnTo>
                  <a:lnTo>
                    <a:pt x="27102" y="41471"/>
                  </a:lnTo>
                  <a:lnTo>
                    <a:pt x="27888" y="7870"/>
                  </a:lnTo>
                  <a:cubicBezTo>
                    <a:pt x="27988" y="3559"/>
                    <a:pt x="24512" y="0"/>
                    <a:pt x="20202" y="0"/>
                  </a:cubicBezTo>
                  <a:lnTo>
                    <a:pt x="7854" y="0"/>
                  </a:lnTo>
                  <a:cubicBezTo>
                    <a:pt x="7844" y="0"/>
                    <a:pt x="7834" y="0"/>
                    <a:pt x="782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162254" y="4008249"/>
              <a:ext cx="1080694" cy="347166"/>
            </a:xfrm>
            <a:custGeom>
              <a:rect b="b" l="l" r="r" t="t"/>
              <a:pathLst>
                <a:path extrusionOk="0" h="10832" w="33719">
                  <a:moveTo>
                    <a:pt x="17415" y="0"/>
                  </a:moveTo>
                  <a:cubicBezTo>
                    <a:pt x="14801" y="0"/>
                    <a:pt x="12220" y="26"/>
                    <a:pt x="10360" y="104"/>
                  </a:cubicBezTo>
                  <a:cubicBezTo>
                    <a:pt x="4762" y="338"/>
                    <a:pt x="1" y="7356"/>
                    <a:pt x="1" y="7356"/>
                  </a:cubicBezTo>
                  <a:lnTo>
                    <a:pt x="1" y="10831"/>
                  </a:lnTo>
                  <a:lnTo>
                    <a:pt x="33718" y="10831"/>
                  </a:lnTo>
                  <a:lnTo>
                    <a:pt x="33718" y="6921"/>
                  </a:lnTo>
                  <a:cubicBezTo>
                    <a:pt x="33334" y="305"/>
                    <a:pt x="28004" y="104"/>
                    <a:pt x="28004" y="104"/>
                  </a:cubicBezTo>
                  <a:cubicBezTo>
                    <a:pt x="28004" y="104"/>
                    <a:pt x="22643" y="0"/>
                    <a:pt x="1741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508202" y="4007832"/>
              <a:ext cx="749746" cy="341557"/>
            </a:xfrm>
            <a:custGeom>
              <a:rect b="b" l="l" r="r" t="t"/>
              <a:pathLst>
                <a:path extrusionOk="0" h="10657" w="23393">
                  <a:moveTo>
                    <a:pt x="15406" y="0"/>
                  </a:moveTo>
                  <a:cubicBezTo>
                    <a:pt x="10326" y="34"/>
                    <a:pt x="5230" y="50"/>
                    <a:pt x="151" y="84"/>
                  </a:cubicBezTo>
                  <a:cubicBezTo>
                    <a:pt x="0" y="84"/>
                    <a:pt x="0" y="318"/>
                    <a:pt x="151" y="318"/>
                  </a:cubicBezTo>
                  <a:lnTo>
                    <a:pt x="13985" y="251"/>
                  </a:lnTo>
                  <a:cubicBezTo>
                    <a:pt x="14681" y="243"/>
                    <a:pt x="15418" y="201"/>
                    <a:pt x="16152" y="201"/>
                  </a:cubicBezTo>
                  <a:cubicBezTo>
                    <a:pt x="16952" y="201"/>
                    <a:pt x="17748" y="251"/>
                    <a:pt x="18480" y="451"/>
                  </a:cubicBezTo>
                  <a:cubicBezTo>
                    <a:pt x="22607" y="1621"/>
                    <a:pt x="23208" y="6901"/>
                    <a:pt x="22874" y="10543"/>
                  </a:cubicBezTo>
                  <a:cubicBezTo>
                    <a:pt x="22874" y="10619"/>
                    <a:pt x="22929" y="10656"/>
                    <a:pt x="22985" y="10656"/>
                  </a:cubicBezTo>
                  <a:cubicBezTo>
                    <a:pt x="23041" y="10656"/>
                    <a:pt x="23100" y="10619"/>
                    <a:pt x="23108" y="10543"/>
                  </a:cubicBezTo>
                  <a:cubicBezTo>
                    <a:pt x="23392" y="7486"/>
                    <a:pt x="23058" y="3225"/>
                    <a:pt x="20452" y="1187"/>
                  </a:cubicBezTo>
                  <a:cubicBezTo>
                    <a:pt x="18948" y="17"/>
                    <a:pt x="17193" y="0"/>
                    <a:pt x="1540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342183" y="2936048"/>
              <a:ext cx="583727" cy="696959"/>
            </a:xfrm>
            <a:custGeom>
              <a:rect b="b" l="l" r="r" t="t"/>
              <a:pathLst>
                <a:path extrusionOk="0" h="21746" w="18213">
                  <a:moveTo>
                    <a:pt x="12059" y="0"/>
                  </a:moveTo>
                  <a:cubicBezTo>
                    <a:pt x="11472" y="0"/>
                    <a:pt x="10856" y="8"/>
                    <a:pt x="10210" y="8"/>
                  </a:cubicBezTo>
                  <a:cubicBezTo>
                    <a:pt x="9190" y="8"/>
                    <a:pt x="8154" y="58"/>
                    <a:pt x="7118" y="158"/>
                  </a:cubicBezTo>
                  <a:cubicBezTo>
                    <a:pt x="6567" y="225"/>
                    <a:pt x="6016" y="325"/>
                    <a:pt x="5481" y="459"/>
                  </a:cubicBezTo>
                  <a:cubicBezTo>
                    <a:pt x="4896" y="592"/>
                    <a:pt x="4345" y="776"/>
                    <a:pt x="3827" y="1044"/>
                  </a:cubicBezTo>
                  <a:cubicBezTo>
                    <a:pt x="3292" y="1328"/>
                    <a:pt x="2791" y="1695"/>
                    <a:pt x="2357" y="2130"/>
                  </a:cubicBezTo>
                  <a:cubicBezTo>
                    <a:pt x="1922" y="2581"/>
                    <a:pt x="1538" y="3082"/>
                    <a:pt x="1237" y="3633"/>
                  </a:cubicBezTo>
                  <a:cubicBezTo>
                    <a:pt x="1087" y="3917"/>
                    <a:pt x="970" y="4218"/>
                    <a:pt x="886" y="4519"/>
                  </a:cubicBezTo>
                  <a:cubicBezTo>
                    <a:pt x="819" y="4820"/>
                    <a:pt x="769" y="5137"/>
                    <a:pt x="753" y="5438"/>
                  </a:cubicBezTo>
                  <a:cubicBezTo>
                    <a:pt x="686" y="6039"/>
                    <a:pt x="619" y="6641"/>
                    <a:pt x="569" y="7242"/>
                  </a:cubicBezTo>
                  <a:cubicBezTo>
                    <a:pt x="452" y="8412"/>
                    <a:pt x="368" y="9565"/>
                    <a:pt x="301" y="10651"/>
                  </a:cubicBezTo>
                  <a:cubicBezTo>
                    <a:pt x="168" y="12823"/>
                    <a:pt x="101" y="14778"/>
                    <a:pt x="67" y="16415"/>
                  </a:cubicBezTo>
                  <a:cubicBezTo>
                    <a:pt x="17" y="18069"/>
                    <a:pt x="1" y="19406"/>
                    <a:pt x="1" y="20325"/>
                  </a:cubicBezTo>
                  <a:cubicBezTo>
                    <a:pt x="1" y="20776"/>
                    <a:pt x="1" y="21127"/>
                    <a:pt x="1" y="21378"/>
                  </a:cubicBezTo>
                  <a:cubicBezTo>
                    <a:pt x="1" y="21495"/>
                    <a:pt x="1" y="21595"/>
                    <a:pt x="1" y="21662"/>
                  </a:cubicBezTo>
                  <a:cubicBezTo>
                    <a:pt x="1" y="21695"/>
                    <a:pt x="1" y="21712"/>
                    <a:pt x="1" y="21745"/>
                  </a:cubicBezTo>
                  <a:cubicBezTo>
                    <a:pt x="1" y="21712"/>
                    <a:pt x="17" y="21695"/>
                    <a:pt x="17" y="21662"/>
                  </a:cubicBezTo>
                  <a:cubicBezTo>
                    <a:pt x="17" y="21595"/>
                    <a:pt x="17" y="21495"/>
                    <a:pt x="17" y="21378"/>
                  </a:cubicBezTo>
                  <a:cubicBezTo>
                    <a:pt x="34" y="21127"/>
                    <a:pt x="34" y="20776"/>
                    <a:pt x="51" y="20325"/>
                  </a:cubicBezTo>
                  <a:cubicBezTo>
                    <a:pt x="84" y="19389"/>
                    <a:pt x="118" y="18069"/>
                    <a:pt x="168" y="16432"/>
                  </a:cubicBezTo>
                  <a:cubicBezTo>
                    <a:pt x="218" y="14778"/>
                    <a:pt x="285" y="12823"/>
                    <a:pt x="418" y="10651"/>
                  </a:cubicBezTo>
                  <a:cubicBezTo>
                    <a:pt x="502" y="9565"/>
                    <a:pt x="585" y="8429"/>
                    <a:pt x="702" y="7242"/>
                  </a:cubicBezTo>
                  <a:cubicBezTo>
                    <a:pt x="753" y="6658"/>
                    <a:pt x="819" y="6056"/>
                    <a:pt x="886" y="5455"/>
                  </a:cubicBezTo>
                  <a:cubicBezTo>
                    <a:pt x="920" y="5154"/>
                    <a:pt x="970" y="4853"/>
                    <a:pt x="1037" y="4552"/>
                  </a:cubicBezTo>
                  <a:cubicBezTo>
                    <a:pt x="1103" y="4252"/>
                    <a:pt x="1220" y="3968"/>
                    <a:pt x="1371" y="3700"/>
                  </a:cubicBezTo>
                  <a:cubicBezTo>
                    <a:pt x="1655" y="3149"/>
                    <a:pt x="2022" y="2664"/>
                    <a:pt x="2457" y="2230"/>
                  </a:cubicBezTo>
                  <a:cubicBezTo>
                    <a:pt x="2891" y="1812"/>
                    <a:pt x="3359" y="1445"/>
                    <a:pt x="3877" y="1160"/>
                  </a:cubicBezTo>
                  <a:cubicBezTo>
                    <a:pt x="4395" y="910"/>
                    <a:pt x="4946" y="709"/>
                    <a:pt x="5514" y="592"/>
                  </a:cubicBezTo>
                  <a:cubicBezTo>
                    <a:pt x="6049" y="459"/>
                    <a:pt x="6584" y="358"/>
                    <a:pt x="7135" y="292"/>
                  </a:cubicBezTo>
                  <a:cubicBezTo>
                    <a:pt x="8171" y="175"/>
                    <a:pt x="9190" y="125"/>
                    <a:pt x="10226" y="125"/>
                  </a:cubicBezTo>
                  <a:cubicBezTo>
                    <a:pt x="11179" y="108"/>
                    <a:pt x="12081" y="108"/>
                    <a:pt x="12916" y="108"/>
                  </a:cubicBezTo>
                  <a:cubicBezTo>
                    <a:pt x="14554" y="108"/>
                    <a:pt x="15890" y="141"/>
                    <a:pt x="16809" y="191"/>
                  </a:cubicBezTo>
                  <a:lnTo>
                    <a:pt x="17411" y="258"/>
                  </a:lnTo>
                  <a:cubicBezTo>
                    <a:pt x="17578" y="275"/>
                    <a:pt x="17728" y="292"/>
                    <a:pt x="17862" y="308"/>
                  </a:cubicBezTo>
                  <a:cubicBezTo>
                    <a:pt x="17979" y="342"/>
                    <a:pt x="18063" y="358"/>
                    <a:pt x="18129" y="375"/>
                  </a:cubicBezTo>
                  <a:cubicBezTo>
                    <a:pt x="18146" y="392"/>
                    <a:pt x="18180" y="392"/>
                    <a:pt x="18213" y="392"/>
                  </a:cubicBezTo>
                  <a:cubicBezTo>
                    <a:pt x="18180" y="375"/>
                    <a:pt x="18163" y="375"/>
                    <a:pt x="18129" y="358"/>
                  </a:cubicBezTo>
                  <a:cubicBezTo>
                    <a:pt x="18063" y="342"/>
                    <a:pt x="17979" y="308"/>
                    <a:pt x="17862" y="292"/>
                  </a:cubicBezTo>
                  <a:cubicBezTo>
                    <a:pt x="17745" y="258"/>
                    <a:pt x="17595" y="242"/>
                    <a:pt x="17411" y="208"/>
                  </a:cubicBezTo>
                  <a:cubicBezTo>
                    <a:pt x="17244" y="191"/>
                    <a:pt x="17043" y="158"/>
                    <a:pt x="16809" y="141"/>
                  </a:cubicBezTo>
                  <a:cubicBezTo>
                    <a:pt x="15890" y="58"/>
                    <a:pt x="14554" y="8"/>
                    <a:pt x="12916" y="8"/>
                  </a:cubicBezTo>
                  <a:cubicBezTo>
                    <a:pt x="12638" y="2"/>
                    <a:pt x="12352" y="0"/>
                    <a:pt x="120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575123" y="3303501"/>
              <a:ext cx="26281" cy="109419"/>
            </a:xfrm>
            <a:custGeom>
              <a:rect b="b" l="l" r="r" t="t"/>
              <a:pathLst>
                <a:path extrusionOk="0" h="3414" w="820">
                  <a:moveTo>
                    <a:pt x="57" y="0"/>
                  </a:moveTo>
                  <a:cubicBezTo>
                    <a:pt x="30" y="0"/>
                    <a:pt x="18" y="5"/>
                    <a:pt x="18" y="5"/>
                  </a:cubicBezTo>
                  <a:cubicBezTo>
                    <a:pt x="201" y="71"/>
                    <a:pt x="352" y="172"/>
                    <a:pt x="452" y="322"/>
                  </a:cubicBezTo>
                  <a:cubicBezTo>
                    <a:pt x="669" y="589"/>
                    <a:pt x="703" y="1091"/>
                    <a:pt x="652"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85" y="21"/>
                  </a:cubicBezTo>
                  <a:cubicBezTo>
                    <a:pt x="126" y="5"/>
                    <a:pt x="84" y="0"/>
                    <a:pt x="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826811" y="3303501"/>
              <a:ext cx="26281" cy="109419"/>
            </a:xfrm>
            <a:custGeom>
              <a:rect b="b" l="l" r="r" t="t"/>
              <a:pathLst>
                <a:path extrusionOk="0" h="3414" w="820">
                  <a:moveTo>
                    <a:pt x="55" y="0"/>
                  </a:moveTo>
                  <a:cubicBezTo>
                    <a:pt x="30" y="0"/>
                    <a:pt x="18" y="5"/>
                    <a:pt x="18" y="5"/>
                  </a:cubicBezTo>
                  <a:cubicBezTo>
                    <a:pt x="185" y="71"/>
                    <a:pt x="352" y="172"/>
                    <a:pt x="452" y="322"/>
                  </a:cubicBezTo>
                  <a:cubicBezTo>
                    <a:pt x="669" y="589"/>
                    <a:pt x="703" y="1091"/>
                    <a:pt x="653"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68" y="21"/>
                  </a:cubicBezTo>
                  <a:cubicBezTo>
                    <a:pt x="118" y="5"/>
                    <a:pt x="80" y="0"/>
                    <a:pt x="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152607" y="3623777"/>
              <a:ext cx="372229" cy="739650"/>
            </a:xfrm>
            <a:custGeom>
              <a:rect b="b" l="l" r="r" t="t"/>
              <a:pathLst>
                <a:path extrusionOk="0" h="23078" w="11614">
                  <a:moveTo>
                    <a:pt x="5997" y="1"/>
                  </a:moveTo>
                  <a:cubicBezTo>
                    <a:pt x="3366" y="1"/>
                    <a:pt x="452" y="755"/>
                    <a:pt x="452" y="755"/>
                  </a:cubicBezTo>
                  <a:cubicBezTo>
                    <a:pt x="452" y="755"/>
                    <a:pt x="1" y="22359"/>
                    <a:pt x="17" y="22844"/>
                  </a:cubicBezTo>
                  <a:cubicBezTo>
                    <a:pt x="30" y="23022"/>
                    <a:pt x="1596" y="23078"/>
                    <a:pt x="3573" y="23078"/>
                  </a:cubicBezTo>
                  <a:cubicBezTo>
                    <a:pt x="6982" y="23078"/>
                    <a:pt x="11613" y="22911"/>
                    <a:pt x="11613" y="22911"/>
                  </a:cubicBezTo>
                  <a:cubicBezTo>
                    <a:pt x="11613" y="22911"/>
                    <a:pt x="11346" y="4130"/>
                    <a:pt x="9909" y="1407"/>
                  </a:cubicBezTo>
                  <a:cubicBezTo>
                    <a:pt x="9332" y="327"/>
                    <a:pt x="7726" y="1"/>
                    <a:pt x="599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146197" y="3630732"/>
              <a:ext cx="281175" cy="734554"/>
            </a:xfrm>
            <a:custGeom>
              <a:rect b="b" l="l" r="r" t="t"/>
              <a:pathLst>
                <a:path extrusionOk="0" h="22919" w="8773">
                  <a:moveTo>
                    <a:pt x="3734" y="1"/>
                  </a:moveTo>
                  <a:cubicBezTo>
                    <a:pt x="1971" y="1"/>
                    <a:pt x="217" y="455"/>
                    <a:pt x="217" y="455"/>
                  </a:cubicBezTo>
                  <a:cubicBezTo>
                    <a:pt x="217" y="455"/>
                    <a:pt x="0" y="22694"/>
                    <a:pt x="167" y="22861"/>
                  </a:cubicBezTo>
                  <a:cubicBezTo>
                    <a:pt x="209" y="22902"/>
                    <a:pt x="768" y="22918"/>
                    <a:pt x="1582" y="22918"/>
                  </a:cubicBezTo>
                  <a:cubicBezTo>
                    <a:pt x="4026" y="22918"/>
                    <a:pt x="8772" y="22777"/>
                    <a:pt x="8772" y="22777"/>
                  </a:cubicBezTo>
                  <a:cubicBezTo>
                    <a:pt x="8772" y="22777"/>
                    <a:pt x="8388" y="3111"/>
                    <a:pt x="6951" y="1106"/>
                  </a:cubicBezTo>
                  <a:cubicBezTo>
                    <a:pt x="6341" y="248"/>
                    <a:pt x="5035" y="1"/>
                    <a:pt x="373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238309" y="3954821"/>
              <a:ext cx="26794" cy="33620"/>
            </a:xfrm>
            <a:custGeom>
              <a:rect b="b" l="l" r="r" t="t"/>
              <a:pathLst>
                <a:path extrusionOk="0" h="1049" w="836">
                  <a:moveTo>
                    <a:pt x="568" y="0"/>
                  </a:moveTo>
                  <a:cubicBezTo>
                    <a:pt x="552" y="0"/>
                    <a:pt x="501" y="0"/>
                    <a:pt x="418" y="17"/>
                  </a:cubicBezTo>
                  <a:lnTo>
                    <a:pt x="351" y="34"/>
                  </a:lnTo>
                  <a:lnTo>
                    <a:pt x="401" y="84"/>
                  </a:lnTo>
                  <a:cubicBezTo>
                    <a:pt x="518" y="167"/>
                    <a:pt x="618" y="284"/>
                    <a:pt x="668" y="435"/>
                  </a:cubicBezTo>
                  <a:cubicBezTo>
                    <a:pt x="752" y="618"/>
                    <a:pt x="652" y="852"/>
                    <a:pt x="451" y="902"/>
                  </a:cubicBezTo>
                  <a:cubicBezTo>
                    <a:pt x="434" y="906"/>
                    <a:pt x="417" y="908"/>
                    <a:pt x="400" y="908"/>
                  </a:cubicBezTo>
                  <a:cubicBezTo>
                    <a:pt x="271" y="908"/>
                    <a:pt x="165" y="801"/>
                    <a:pt x="151" y="668"/>
                  </a:cubicBezTo>
                  <a:cubicBezTo>
                    <a:pt x="134" y="552"/>
                    <a:pt x="134" y="418"/>
                    <a:pt x="167" y="284"/>
                  </a:cubicBezTo>
                  <a:cubicBezTo>
                    <a:pt x="201" y="201"/>
                    <a:pt x="267" y="151"/>
                    <a:pt x="351" y="134"/>
                  </a:cubicBezTo>
                  <a:cubicBezTo>
                    <a:pt x="362" y="130"/>
                    <a:pt x="371" y="129"/>
                    <a:pt x="380" y="129"/>
                  </a:cubicBezTo>
                  <a:cubicBezTo>
                    <a:pt x="405" y="129"/>
                    <a:pt x="423" y="139"/>
                    <a:pt x="430" y="139"/>
                  </a:cubicBezTo>
                  <a:cubicBezTo>
                    <a:pt x="433" y="139"/>
                    <a:pt x="435" y="137"/>
                    <a:pt x="435" y="134"/>
                  </a:cubicBezTo>
                  <a:cubicBezTo>
                    <a:pt x="451" y="134"/>
                    <a:pt x="418" y="84"/>
                    <a:pt x="351" y="84"/>
                  </a:cubicBezTo>
                  <a:cubicBezTo>
                    <a:pt x="341" y="82"/>
                    <a:pt x="331" y="82"/>
                    <a:pt x="321" y="82"/>
                  </a:cubicBezTo>
                  <a:cubicBezTo>
                    <a:pt x="214" y="82"/>
                    <a:pt x="114" y="159"/>
                    <a:pt x="84" y="251"/>
                  </a:cubicBezTo>
                  <a:cubicBezTo>
                    <a:pt x="17" y="384"/>
                    <a:pt x="0" y="552"/>
                    <a:pt x="34" y="702"/>
                  </a:cubicBezTo>
                  <a:cubicBezTo>
                    <a:pt x="34" y="802"/>
                    <a:pt x="84" y="886"/>
                    <a:pt x="151" y="953"/>
                  </a:cubicBezTo>
                  <a:cubicBezTo>
                    <a:pt x="225" y="1014"/>
                    <a:pt x="299" y="1049"/>
                    <a:pt x="380" y="1049"/>
                  </a:cubicBezTo>
                  <a:cubicBezTo>
                    <a:pt x="409" y="1049"/>
                    <a:pt x="438" y="1045"/>
                    <a:pt x="468" y="1036"/>
                  </a:cubicBezTo>
                  <a:cubicBezTo>
                    <a:pt x="618" y="1019"/>
                    <a:pt x="752" y="902"/>
                    <a:pt x="785" y="769"/>
                  </a:cubicBezTo>
                  <a:cubicBezTo>
                    <a:pt x="836" y="635"/>
                    <a:pt x="836" y="518"/>
                    <a:pt x="785" y="384"/>
                  </a:cubicBezTo>
                  <a:cubicBezTo>
                    <a:pt x="728" y="255"/>
                    <a:pt x="633" y="137"/>
                    <a:pt x="500" y="54"/>
                  </a:cubicBezTo>
                  <a:lnTo>
                    <a:pt x="500" y="54"/>
                  </a:lnTo>
                  <a:cubicBezTo>
                    <a:pt x="544" y="32"/>
                    <a:pt x="568" y="12"/>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250071" y="3845018"/>
              <a:ext cx="50927" cy="115733"/>
            </a:xfrm>
            <a:custGeom>
              <a:rect b="b" l="l" r="r" t="t"/>
              <a:pathLst>
                <a:path extrusionOk="0" h="3611" w="1589">
                  <a:moveTo>
                    <a:pt x="1571" y="1"/>
                  </a:moveTo>
                  <a:cubicBezTo>
                    <a:pt x="1574" y="2"/>
                    <a:pt x="1576" y="6"/>
                    <a:pt x="1575" y="13"/>
                  </a:cubicBezTo>
                  <a:lnTo>
                    <a:pt x="1575" y="13"/>
                  </a:lnTo>
                  <a:cubicBezTo>
                    <a:pt x="1579" y="9"/>
                    <a:pt x="1584" y="5"/>
                    <a:pt x="1588" y="1"/>
                  </a:cubicBezTo>
                  <a:close/>
                  <a:moveTo>
                    <a:pt x="1575" y="13"/>
                  </a:moveTo>
                  <a:cubicBezTo>
                    <a:pt x="1432" y="144"/>
                    <a:pt x="1335" y="307"/>
                    <a:pt x="1237" y="469"/>
                  </a:cubicBezTo>
                  <a:cubicBezTo>
                    <a:pt x="753" y="1271"/>
                    <a:pt x="385" y="2140"/>
                    <a:pt x="134" y="3042"/>
                  </a:cubicBezTo>
                  <a:cubicBezTo>
                    <a:pt x="68" y="3226"/>
                    <a:pt x="17" y="3426"/>
                    <a:pt x="1" y="3610"/>
                  </a:cubicBezTo>
                  <a:cubicBezTo>
                    <a:pt x="1" y="3610"/>
                    <a:pt x="2" y="3610"/>
                    <a:pt x="2" y="3610"/>
                  </a:cubicBezTo>
                  <a:cubicBezTo>
                    <a:pt x="56" y="3610"/>
                    <a:pt x="306" y="2765"/>
                    <a:pt x="736" y="1772"/>
                  </a:cubicBezTo>
                  <a:cubicBezTo>
                    <a:pt x="1143" y="848"/>
                    <a:pt x="1565" y="114"/>
                    <a:pt x="1575" y="13"/>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198150" y="3855723"/>
              <a:ext cx="48748" cy="106630"/>
            </a:xfrm>
            <a:custGeom>
              <a:rect b="b" l="l" r="r" t="t"/>
              <a:pathLst>
                <a:path extrusionOk="0" h="3327" w="1521">
                  <a:moveTo>
                    <a:pt x="51" y="1"/>
                  </a:moveTo>
                  <a:cubicBezTo>
                    <a:pt x="51" y="1"/>
                    <a:pt x="51" y="1"/>
                    <a:pt x="50" y="1"/>
                  </a:cubicBezTo>
                  <a:cubicBezTo>
                    <a:pt x="0" y="18"/>
                    <a:pt x="368" y="736"/>
                    <a:pt x="769" y="1672"/>
                  </a:cubicBezTo>
                  <a:cubicBezTo>
                    <a:pt x="1149" y="2581"/>
                    <a:pt x="1447" y="3326"/>
                    <a:pt x="1486" y="3326"/>
                  </a:cubicBezTo>
                  <a:cubicBezTo>
                    <a:pt x="1486" y="3326"/>
                    <a:pt x="1487" y="3326"/>
                    <a:pt x="1487" y="3326"/>
                  </a:cubicBezTo>
                  <a:cubicBezTo>
                    <a:pt x="1520" y="3326"/>
                    <a:pt x="1287" y="2541"/>
                    <a:pt x="886" y="1605"/>
                  </a:cubicBezTo>
                  <a:cubicBezTo>
                    <a:pt x="489" y="697"/>
                    <a:pt x="93" y="1"/>
                    <a:pt x="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259174" y="3984275"/>
              <a:ext cx="40191" cy="179961"/>
            </a:xfrm>
            <a:custGeom>
              <a:rect b="b" l="l" r="r" t="t"/>
              <a:pathLst>
                <a:path extrusionOk="0" h="5615" w="1254">
                  <a:moveTo>
                    <a:pt x="1" y="0"/>
                  </a:moveTo>
                  <a:lnTo>
                    <a:pt x="1" y="0"/>
                  </a:lnTo>
                  <a:cubicBezTo>
                    <a:pt x="34" y="284"/>
                    <a:pt x="101" y="551"/>
                    <a:pt x="168" y="819"/>
                  </a:cubicBezTo>
                  <a:cubicBezTo>
                    <a:pt x="302" y="1337"/>
                    <a:pt x="469" y="2022"/>
                    <a:pt x="652" y="2807"/>
                  </a:cubicBezTo>
                  <a:cubicBezTo>
                    <a:pt x="820" y="3576"/>
                    <a:pt x="970" y="4277"/>
                    <a:pt x="1070" y="4795"/>
                  </a:cubicBezTo>
                  <a:cubicBezTo>
                    <a:pt x="1120" y="5079"/>
                    <a:pt x="1170" y="5347"/>
                    <a:pt x="1254" y="5614"/>
                  </a:cubicBezTo>
                  <a:cubicBezTo>
                    <a:pt x="1254" y="5330"/>
                    <a:pt x="1221" y="5046"/>
                    <a:pt x="1170" y="4779"/>
                  </a:cubicBezTo>
                  <a:cubicBezTo>
                    <a:pt x="1087" y="4261"/>
                    <a:pt x="953" y="3559"/>
                    <a:pt x="786" y="2774"/>
                  </a:cubicBezTo>
                  <a:cubicBezTo>
                    <a:pt x="602" y="1988"/>
                    <a:pt x="419" y="1303"/>
                    <a:pt x="268" y="802"/>
                  </a:cubicBezTo>
                  <a:cubicBezTo>
                    <a:pt x="201" y="518"/>
                    <a:pt x="118" y="25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199753" y="3984788"/>
              <a:ext cx="46088" cy="110380"/>
            </a:xfrm>
            <a:custGeom>
              <a:rect b="b" l="l" r="r" t="t"/>
              <a:pathLst>
                <a:path extrusionOk="0" h="3444" w="1438">
                  <a:moveTo>
                    <a:pt x="1404" y="1"/>
                  </a:moveTo>
                  <a:cubicBezTo>
                    <a:pt x="1287" y="134"/>
                    <a:pt x="1186" y="302"/>
                    <a:pt x="1103" y="469"/>
                  </a:cubicBezTo>
                  <a:cubicBezTo>
                    <a:pt x="668" y="1237"/>
                    <a:pt x="334" y="2056"/>
                    <a:pt x="100" y="2908"/>
                  </a:cubicBezTo>
                  <a:cubicBezTo>
                    <a:pt x="50" y="3075"/>
                    <a:pt x="0" y="3259"/>
                    <a:pt x="0" y="3443"/>
                  </a:cubicBezTo>
                  <a:cubicBezTo>
                    <a:pt x="0" y="3443"/>
                    <a:pt x="1" y="3443"/>
                    <a:pt x="1" y="3443"/>
                  </a:cubicBezTo>
                  <a:cubicBezTo>
                    <a:pt x="38" y="3443"/>
                    <a:pt x="271" y="2648"/>
                    <a:pt x="652" y="1705"/>
                  </a:cubicBezTo>
                  <a:cubicBezTo>
                    <a:pt x="1036" y="753"/>
                    <a:pt x="1437" y="18"/>
                    <a:pt x="14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2">
  <p:cSld name="CUSTOM_2">
    <p:spTree>
      <p:nvGrpSpPr>
        <p:cNvPr id="393" name="Shape 393"/>
        <p:cNvGrpSpPr/>
        <p:nvPr/>
      </p:nvGrpSpPr>
      <p:grpSpPr>
        <a:xfrm>
          <a:off x="0" y="0"/>
          <a:ext cx="0" cy="0"/>
          <a:chOff x="0" y="0"/>
          <a:chExt cx="0" cy="0"/>
        </a:xfrm>
      </p:grpSpPr>
      <p:sp>
        <p:nvSpPr>
          <p:cNvPr id="394" name="Google Shape;394;p1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txBox="1"/>
          <p:nvPr>
            <p:ph type="title"/>
          </p:nvPr>
        </p:nvSpPr>
        <p:spPr>
          <a:xfrm>
            <a:off x="3726000" y="4089600"/>
            <a:ext cx="3380400" cy="511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96" name="Google Shape;396;p18"/>
          <p:cNvSpPr txBox="1"/>
          <p:nvPr>
            <p:ph idx="1" type="subTitle"/>
          </p:nvPr>
        </p:nvSpPr>
        <p:spPr>
          <a:xfrm>
            <a:off x="3726000" y="2935650"/>
            <a:ext cx="3380400" cy="1153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sz="12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397" name="Google Shape;397;p18"/>
          <p:cNvGrpSpPr/>
          <p:nvPr/>
        </p:nvGrpSpPr>
        <p:grpSpPr>
          <a:xfrm>
            <a:off x="3519477" y="424219"/>
            <a:ext cx="1304531" cy="2282345"/>
            <a:chOff x="3519477" y="424219"/>
            <a:chExt cx="1304531" cy="2282345"/>
          </a:xfrm>
        </p:grpSpPr>
        <p:sp>
          <p:nvSpPr>
            <p:cNvPr id="398" name="Google Shape;398;p18"/>
            <p:cNvSpPr/>
            <p:nvPr/>
          </p:nvSpPr>
          <p:spPr>
            <a:xfrm>
              <a:off x="3519477" y="972018"/>
              <a:ext cx="276912" cy="593374"/>
            </a:xfrm>
            <a:custGeom>
              <a:rect b="b" l="l" r="r" t="t"/>
              <a:pathLst>
                <a:path extrusionOk="0" h="18514" w="8640">
                  <a:moveTo>
                    <a:pt x="1" y="1"/>
                  </a:moveTo>
                  <a:lnTo>
                    <a:pt x="1" y="18514"/>
                  </a:lnTo>
                  <a:lnTo>
                    <a:pt x="8639" y="18514"/>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3808119" y="1606608"/>
              <a:ext cx="340083" cy="573022"/>
            </a:xfrm>
            <a:custGeom>
              <a:rect b="b" l="l" r="r" t="t"/>
              <a:pathLst>
                <a:path extrusionOk="0" h="17879" w="10611">
                  <a:moveTo>
                    <a:pt x="1" y="0"/>
                  </a:moveTo>
                  <a:lnTo>
                    <a:pt x="1" y="17879"/>
                  </a:lnTo>
                  <a:lnTo>
                    <a:pt x="10611" y="17879"/>
                  </a:lnTo>
                  <a:lnTo>
                    <a:pt x="106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4189931" y="424219"/>
              <a:ext cx="634077" cy="537671"/>
            </a:xfrm>
            <a:custGeom>
              <a:rect b="b" l="l" r="r" t="t"/>
              <a:pathLst>
                <a:path extrusionOk="0" h="16776" w="19784">
                  <a:moveTo>
                    <a:pt x="1" y="0"/>
                  </a:moveTo>
                  <a:lnTo>
                    <a:pt x="1" y="16775"/>
                  </a:lnTo>
                  <a:lnTo>
                    <a:pt x="10076" y="16775"/>
                  </a:lnTo>
                  <a:lnTo>
                    <a:pt x="10076" y="368"/>
                  </a:lnTo>
                  <a:lnTo>
                    <a:pt x="10444" y="368"/>
                  </a:lnTo>
                  <a:lnTo>
                    <a:pt x="10444" y="16775"/>
                  </a:lnTo>
                  <a:lnTo>
                    <a:pt x="19784" y="16775"/>
                  </a:lnTo>
                  <a:lnTo>
                    <a:pt x="1978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3519477" y="1606608"/>
              <a:ext cx="276912" cy="573022"/>
            </a:xfrm>
            <a:custGeom>
              <a:rect b="b" l="l" r="r" t="t"/>
              <a:pathLst>
                <a:path extrusionOk="0" h="17879" w="8640">
                  <a:moveTo>
                    <a:pt x="1" y="0"/>
                  </a:moveTo>
                  <a:lnTo>
                    <a:pt x="1" y="17879"/>
                  </a:lnTo>
                  <a:lnTo>
                    <a:pt x="8639" y="17879"/>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4524629" y="1606608"/>
              <a:ext cx="299379" cy="573022"/>
            </a:xfrm>
            <a:custGeom>
              <a:rect b="b" l="l" r="r" t="t"/>
              <a:pathLst>
                <a:path extrusionOk="0" h="17879" w="9341">
                  <a:moveTo>
                    <a:pt x="1" y="0"/>
                  </a:moveTo>
                  <a:lnTo>
                    <a:pt x="1" y="17879"/>
                  </a:lnTo>
                  <a:lnTo>
                    <a:pt x="9341" y="17879"/>
                  </a:lnTo>
                  <a:lnTo>
                    <a:pt x="934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3808119" y="972018"/>
              <a:ext cx="340083" cy="593374"/>
            </a:xfrm>
            <a:custGeom>
              <a:rect b="b" l="l" r="r" t="t"/>
              <a:pathLst>
                <a:path extrusionOk="0" h="18514" w="10611">
                  <a:moveTo>
                    <a:pt x="1" y="1"/>
                  </a:moveTo>
                  <a:lnTo>
                    <a:pt x="1" y="18514"/>
                  </a:lnTo>
                  <a:lnTo>
                    <a:pt x="10611" y="18514"/>
                  </a:lnTo>
                  <a:lnTo>
                    <a:pt x="106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4524629" y="972018"/>
              <a:ext cx="299379" cy="593374"/>
            </a:xfrm>
            <a:custGeom>
              <a:rect b="b" l="l" r="r" t="t"/>
              <a:pathLst>
                <a:path extrusionOk="0" h="18514" w="9341">
                  <a:moveTo>
                    <a:pt x="1" y="1"/>
                  </a:moveTo>
                  <a:lnTo>
                    <a:pt x="1" y="18514"/>
                  </a:lnTo>
                  <a:lnTo>
                    <a:pt x="9341" y="18514"/>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3519477" y="2189757"/>
              <a:ext cx="276912" cy="516806"/>
            </a:xfrm>
            <a:custGeom>
              <a:rect b="b" l="l" r="r" t="t"/>
              <a:pathLst>
                <a:path extrusionOk="0" h="16125" w="8640">
                  <a:moveTo>
                    <a:pt x="1" y="1"/>
                  </a:moveTo>
                  <a:lnTo>
                    <a:pt x="1" y="16125"/>
                  </a:lnTo>
                  <a:lnTo>
                    <a:pt x="8639" y="1612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3519477" y="424219"/>
              <a:ext cx="628725" cy="537671"/>
            </a:xfrm>
            <a:custGeom>
              <a:rect b="b" l="l" r="r" t="t"/>
              <a:pathLst>
                <a:path extrusionOk="0" h="16776" w="19617">
                  <a:moveTo>
                    <a:pt x="1" y="0"/>
                  </a:moveTo>
                  <a:lnTo>
                    <a:pt x="1" y="16775"/>
                  </a:lnTo>
                  <a:lnTo>
                    <a:pt x="8639" y="16775"/>
                  </a:lnTo>
                  <a:lnTo>
                    <a:pt x="8639" y="368"/>
                  </a:lnTo>
                  <a:lnTo>
                    <a:pt x="9007" y="368"/>
                  </a:lnTo>
                  <a:lnTo>
                    <a:pt x="9007" y="16775"/>
                  </a:lnTo>
                  <a:lnTo>
                    <a:pt x="19617" y="16775"/>
                  </a:lnTo>
                  <a:lnTo>
                    <a:pt x="1961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3808119" y="2189757"/>
              <a:ext cx="340083" cy="516806"/>
            </a:xfrm>
            <a:custGeom>
              <a:rect b="b" l="l" r="r" t="t"/>
              <a:pathLst>
                <a:path extrusionOk="0" h="16125" w="10611">
                  <a:moveTo>
                    <a:pt x="1" y="1"/>
                  </a:moveTo>
                  <a:lnTo>
                    <a:pt x="1" y="16125"/>
                  </a:lnTo>
                  <a:lnTo>
                    <a:pt x="10611" y="16125"/>
                  </a:lnTo>
                  <a:lnTo>
                    <a:pt x="106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4524629" y="2189757"/>
              <a:ext cx="299379" cy="516806"/>
            </a:xfrm>
            <a:custGeom>
              <a:rect b="b" l="l" r="r" t="t"/>
              <a:pathLst>
                <a:path extrusionOk="0" h="16125" w="9341">
                  <a:moveTo>
                    <a:pt x="1" y="1"/>
                  </a:moveTo>
                  <a:lnTo>
                    <a:pt x="1" y="16125"/>
                  </a:lnTo>
                  <a:lnTo>
                    <a:pt x="9341" y="16125"/>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4189931" y="972018"/>
              <a:ext cx="322968" cy="593374"/>
            </a:xfrm>
            <a:custGeom>
              <a:rect b="b" l="l" r="r" t="t"/>
              <a:pathLst>
                <a:path extrusionOk="0" h="18514" w="10077">
                  <a:moveTo>
                    <a:pt x="1" y="1"/>
                  </a:moveTo>
                  <a:lnTo>
                    <a:pt x="1" y="18514"/>
                  </a:lnTo>
                  <a:lnTo>
                    <a:pt x="10076" y="18514"/>
                  </a:lnTo>
                  <a:lnTo>
                    <a:pt x="100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4189931" y="2189757"/>
              <a:ext cx="322968" cy="516806"/>
            </a:xfrm>
            <a:custGeom>
              <a:rect b="b" l="l" r="r" t="t"/>
              <a:pathLst>
                <a:path extrusionOk="0" h="16125" w="10077">
                  <a:moveTo>
                    <a:pt x="1" y="1"/>
                  </a:moveTo>
                  <a:lnTo>
                    <a:pt x="1" y="16125"/>
                  </a:lnTo>
                  <a:lnTo>
                    <a:pt x="10076" y="16125"/>
                  </a:lnTo>
                  <a:lnTo>
                    <a:pt x="100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4189931" y="1606608"/>
              <a:ext cx="322968" cy="573022"/>
            </a:xfrm>
            <a:custGeom>
              <a:rect b="b" l="l" r="r" t="t"/>
              <a:pathLst>
                <a:path extrusionOk="0" h="17879" w="10077">
                  <a:moveTo>
                    <a:pt x="1" y="0"/>
                  </a:moveTo>
                  <a:lnTo>
                    <a:pt x="1" y="17879"/>
                  </a:lnTo>
                  <a:lnTo>
                    <a:pt x="10076" y="17879"/>
                  </a:lnTo>
                  <a:lnTo>
                    <a:pt x="1007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8"/>
          <p:cNvGrpSpPr/>
          <p:nvPr/>
        </p:nvGrpSpPr>
        <p:grpSpPr>
          <a:xfrm>
            <a:off x="6096361" y="424219"/>
            <a:ext cx="1304531" cy="2282345"/>
            <a:chOff x="6096361" y="424219"/>
            <a:chExt cx="1304531" cy="2282345"/>
          </a:xfrm>
        </p:grpSpPr>
        <p:sp>
          <p:nvSpPr>
            <p:cNvPr id="413" name="Google Shape;413;p18"/>
            <p:cNvSpPr/>
            <p:nvPr/>
          </p:nvSpPr>
          <p:spPr>
            <a:xfrm>
              <a:off x="6096361" y="972018"/>
              <a:ext cx="277425" cy="593374"/>
            </a:xfrm>
            <a:custGeom>
              <a:rect b="b" l="l" r="r" t="t"/>
              <a:pathLst>
                <a:path extrusionOk="0" h="18514" w="8656">
                  <a:moveTo>
                    <a:pt x="0" y="1"/>
                  </a:moveTo>
                  <a:lnTo>
                    <a:pt x="0" y="18514"/>
                  </a:lnTo>
                  <a:lnTo>
                    <a:pt x="8655" y="18514"/>
                  </a:lnTo>
                  <a:lnTo>
                    <a:pt x="865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6385003" y="1606608"/>
              <a:ext cx="340595" cy="573022"/>
            </a:xfrm>
            <a:custGeom>
              <a:rect b="b" l="l" r="r" t="t"/>
              <a:pathLst>
                <a:path extrusionOk="0" h="17879" w="10627">
                  <a:moveTo>
                    <a:pt x="0" y="0"/>
                  </a:moveTo>
                  <a:lnTo>
                    <a:pt x="0" y="17879"/>
                  </a:lnTo>
                  <a:lnTo>
                    <a:pt x="10627" y="17879"/>
                  </a:lnTo>
                  <a:lnTo>
                    <a:pt x="1062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6766815" y="424219"/>
              <a:ext cx="634077" cy="537671"/>
            </a:xfrm>
            <a:custGeom>
              <a:rect b="b" l="l" r="r" t="t"/>
              <a:pathLst>
                <a:path extrusionOk="0" h="16776" w="19784">
                  <a:moveTo>
                    <a:pt x="1" y="0"/>
                  </a:moveTo>
                  <a:lnTo>
                    <a:pt x="1" y="16775"/>
                  </a:lnTo>
                  <a:lnTo>
                    <a:pt x="10093" y="16775"/>
                  </a:lnTo>
                  <a:lnTo>
                    <a:pt x="10093" y="368"/>
                  </a:lnTo>
                  <a:lnTo>
                    <a:pt x="10443" y="368"/>
                  </a:lnTo>
                  <a:lnTo>
                    <a:pt x="10443" y="16775"/>
                  </a:lnTo>
                  <a:lnTo>
                    <a:pt x="19783" y="16775"/>
                  </a:lnTo>
                  <a:lnTo>
                    <a:pt x="1978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6096361" y="1606608"/>
              <a:ext cx="277425" cy="573022"/>
            </a:xfrm>
            <a:custGeom>
              <a:rect b="b" l="l" r="r" t="t"/>
              <a:pathLst>
                <a:path extrusionOk="0" h="17879" w="8656">
                  <a:moveTo>
                    <a:pt x="0" y="0"/>
                  </a:moveTo>
                  <a:lnTo>
                    <a:pt x="0" y="17879"/>
                  </a:lnTo>
                  <a:lnTo>
                    <a:pt x="8655" y="17879"/>
                  </a:lnTo>
                  <a:lnTo>
                    <a:pt x="865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7101513" y="1606608"/>
              <a:ext cx="299379" cy="573022"/>
            </a:xfrm>
            <a:custGeom>
              <a:rect b="b" l="l" r="r" t="t"/>
              <a:pathLst>
                <a:path extrusionOk="0" h="17879" w="9341">
                  <a:moveTo>
                    <a:pt x="0" y="0"/>
                  </a:moveTo>
                  <a:lnTo>
                    <a:pt x="0" y="17879"/>
                  </a:lnTo>
                  <a:lnTo>
                    <a:pt x="9340" y="17879"/>
                  </a:lnTo>
                  <a:lnTo>
                    <a:pt x="93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6385003" y="972018"/>
              <a:ext cx="340595" cy="593374"/>
            </a:xfrm>
            <a:custGeom>
              <a:rect b="b" l="l" r="r" t="t"/>
              <a:pathLst>
                <a:path extrusionOk="0" h="18514" w="10627">
                  <a:moveTo>
                    <a:pt x="0" y="1"/>
                  </a:moveTo>
                  <a:lnTo>
                    <a:pt x="0" y="18514"/>
                  </a:lnTo>
                  <a:lnTo>
                    <a:pt x="10627" y="18514"/>
                  </a:lnTo>
                  <a:lnTo>
                    <a:pt x="1062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7101513" y="972018"/>
              <a:ext cx="299379" cy="593374"/>
            </a:xfrm>
            <a:custGeom>
              <a:rect b="b" l="l" r="r" t="t"/>
              <a:pathLst>
                <a:path extrusionOk="0" h="18514" w="9341">
                  <a:moveTo>
                    <a:pt x="0" y="1"/>
                  </a:moveTo>
                  <a:lnTo>
                    <a:pt x="0" y="18514"/>
                  </a:lnTo>
                  <a:lnTo>
                    <a:pt x="9340" y="18514"/>
                  </a:lnTo>
                  <a:lnTo>
                    <a:pt x="934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6096361" y="2189757"/>
              <a:ext cx="277425" cy="516806"/>
            </a:xfrm>
            <a:custGeom>
              <a:rect b="b" l="l" r="r" t="t"/>
              <a:pathLst>
                <a:path extrusionOk="0" h="16125" w="8656">
                  <a:moveTo>
                    <a:pt x="0" y="1"/>
                  </a:moveTo>
                  <a:lnTo>
                    <a:pt x="0" y="16125"/>
                  </a:lnTo>
                  <a:lnTo>
                    <a:pt x="8655" y="16125"/>
                  </a:lnTo>
                  <a:lnTo>
                    <a:pt x="865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6096361" y="424219"/>
              <a:ext cx="629238" cy="537671"/>
            </a:xfrm>
            <a:custGeom>
              <a:rect b="b" l="l" r="r" t="t"/>
              <a:pathLst>
                <a:path extrusionOk="0" h="16776" w="19633">
                  <a:moveTo>
                    <a:pt x="0" y="0"/>
                  </a:moveTo>
                  <a:lnTo>
                    <a:pt x="0" y="16775"/>
                  </a:lnTo>
                  <a:lnTo>
                    <a:pt x="8655" y="16775"/>
                  </a:lnTo>
                  <a:lnTo>
                    <a:pt x="8655" y="368"/>
                  </a:lnTo>
                  <a:lnTo>
                    <a:pt x="9006" y="368"/>
                  </a:lnTo>
                  <a:lnTo>
                    <a:pt x="9006" y="16775"/>
                  </a:lnTo>
                  <a:lnTo>
                    <a:pt x="19633" y="16775"/>
                  </a:lnTo>
                  <a:lnTo>
                    <a:pt x="1963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6385003" y="2189757"/>
              <a:ext cx="340595" cy="516806"/>
            </a:xfrm>
            <a:custGeom>
              <a:rect b="b" l="l" r="r" t="t"/>
              <a:pathLst>
                <a:path extrusionOk="0" h="16125" w="10627">
                  <a:moveTo>
                    <a:pt x="0" y="1"/>
                  </a:moveTo>
                  <a:lnTo>
                    <a:pt x="0" y="16125"/>
                  </a:lnTo>
                  <a:lnTo>
                    <a:pt x="10627" y="16125"/>
                  </a:lnTo>
                  <a:lnTo>
                    <a:pt x="1062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7101513" y="2189757"/>
              <a:ext cx="299379" cy="516806"/>
            </a:xfrm>
            <a:custGeom>
              <a:rect b="b" l="l" r="r" t="t"/>
              <a:pathLst>
                <a:path extrusionOk="0" h="16125" w="9341">
                  <a:moveTo>
                    <a:pt x="0" y="1"/>
                  </a:moveTo>
                  <a:lnTo>
                    <a:pt x="0" y="16125"/>
                  </a:lnTo>
                  <a:lnTo>
                    <a:pt x="9340" y="16125"/>
                  </a:lnTo>
                  <a:lnTo>
                    <a:pt x="934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6766815" y="972018"/>
              <a:ext cx="323481" cy="593374"/>
            </a:xfrm>
            <a:custGeom>
              <a:rect b="b" l="l" r="r" t="t"/>
              <a:pathLst>
                <a:path extrusionOk="0" h="18514" w="10093">
                  <a:moveTo>
                    <a:pt x="1" y="1"/>
                  </a:moveTo>
                  <a:lnTo>
                    <a:pt x="1" y="18514"/>
                  </a:lnTo>
                  <a:lnTo>
                    <a:pt x="10093" y="18514"/>
                  </a:lnTo>
                  <a:lnTo>
                    <a:pt x="1009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6766815" y="2189757"/>
              <a:ext cx="323481" cy="516806"/>
            </a:xfrm>
            <a:custGeom>
              <a:rect b="b" l="l" r="r" t="t"/>
              <a:pathLst>
                <a:path extrusionOk="0" h="16125" w="10093">
                  <a:moveTo>
                    <a:pt x="1" y="1"/>
                  </a:moveTo>
                  <a:lnTo>
                    <a:pt x="1" y="16125"/>
                  </a:lnTo>
                  <a:lnTo>
                    <a:pt x="10093" y="16125"/>
                  </a:lnTo>
                  <a:lnTo>
                    <a:pt x="1009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6766815" y="1606608"/>
              <a:ext cx="323481" cy="573022"/>
            </a:xfrm>
            <a:custGeom>
              <a:rect b="b" l="l" r="r" t="t"/>
              <a:pathLst>
                <a:path extrusionOk="0" h="17879" w="10093">
                  <a:moveTo>
                    <a:pt x="1" y="0"/>
                  </a:moveTo>
                  <a:lnTo>
                    <a:pt x="1" y="17879"/>
                  </a:lnTo>
                  <a:lnTo>
                    <a:pt x="10093" y="17879"/>
                  </a:lnTo>
                  <a:lnTo>
                    <a:pt x="1009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18"/>
          <p:cNvGrpSpPr/>
          <p:nvPr/>
        </p:nvGrpSpPr>
        <p:grpSpPr>
          <a:xfrm>
            <a:off x="7823375" y="3028019"/>
            <a:ext cx="701542" cy="1644902"/>
            <a:chOff x="7823375" y="3040429"/>
            <a:chExt cx="701542" cy="1644902"/>
          </a:xfrm>
        </p:grpSpPr>
        <p:sp>
          <p:nvSpPr>
            <p:cNvPr id="428" name="Google Shape;428;p18"/>
            <p:cNvSpPr/>
            <p:nvPr/>
          </p:nvSpPr>
          <p:spPr>
            <a:xfrm>
              <a:off x="8030611" y="3040429"/>
              <a:ext cx="494307" cy="1211137"/>
            </a:xfrm>
            <a:custGeom>
              <a:rect b="b" l="l" r="r" t="t"/>
              <a:pathLst>
                <a:path extrusionOk="0" h="37789" w="15423">
                  <a:moveTo>
                    <a:pt x="5674" y="1"/>
                  </a:moveTo>
                  <a:cubicBezTo>
                    <a:pt x="5475" y="1"/>
                    <a:pt x="5272" y="9"/>
                    <a:pt x="5063" y="26"/>
                  </a:cubicBezTo>
                  <a:cubicBezTo>
                    <a:pt x="2875" y="376"/>
                    <a:pt x="1906" y="3066"/>
                    <a:pt x="2089" y="5272"/>
                  </a:cubicBezTo>
                  <a:cubicBezTo>
                    <a:pt x="2290" y="7478"/>
                    <a:pt x="3192" y="9633"/>
                    <a:pt x="2958" y="11838"/>
                  </a:cubicBezTo>
                  <a:cubicBezTo>
                    <a:pt x="2641" y="14629"/>
                    <a:pt x="535" y="17001"/>
                    <a:pt x="285" y="19792"/>
                  </a:cubicBezTo>
                  <a:cubicBezTo>
                    <a:pt x="1" y="23100"/>
                    <a:pt x="2323" y="26024"/>
                    <a:pt x="3025" y="29265"/>
                  </a:cubicBezTo>
                  <a:cubicBezTo>
                    <a:pt x="3376" y="30853"/>
                    <a:pt x="3326" y="32524"/>
                    <a:pt x="3911" y="34027"/>
                  </a:cubicBezTo>
                  <a:cubicBezTo>
                    <a:pt x="4780" y="36252"/>
                    <a:pt x="7143" y="37788"/>
                    <a:pt x="9522" y="37788"/>
                  </a:cubicBezTo>
                  <a:cubicBezTo>
                    <a:pt x="9842" y="37788"/>
                    <a:pt x="10161" y="37761"/>
                    <a:pt x="10477" y="37703"/>
                  </a:cubicBezTo>
                  <a:cubicBezTo>
                    <a:pt x="13167" y="37235"/>
                    <a:pt x="15323" y="34696"/>
                    <a:pt x="15373" y="31972"/>
                  </a:cubicBezTo>
                  <a:cubicBezTo>
                    <a:pt x="15423" y="29432"/>
                    <a:pt x="13852" y="27043"/>
                    <a:pt x="14053" y="24520"/>
                  </a:cubicBezTo>
                  <a:cubicBezTo>
                    <a:pt x="14186" y="22649"/>
                    <a:pt x="15289" y="20878"/>
                    <a:pt x="15055" y="19006"/>
                  </a:cubicBezTo>
                  <a:cubicBezTo>
                    <a:pt x="14771" y="16801"/>
                    <a:pt x="12716" y="15230"/>
                    <a:pt x="11998" y="13108"/>
                  </a:cubicBezTo>
                  <a:cubicBezTo>
                    <a:pt x="11262" y="11003"/>
                    <a:pt x="11964" y="8681"/>
                    <a:pt x="11713" y="6458"/>
                  </a:cubicBezTo>
                  <a:cubicBezTo>
                    <a:pt x="11286" y="2689"/>
                    <a:pt x="9282" y="1"/>
                    <a:pt x="567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7823375" y="3658673"/>
              <a:ext cx="426842" cy="595040"/>
            </a:xfrm>
            <a:custGeom>
              <a:rect b="b" l="l" r="r" t="t"/>
              <a:pathLst>
                <a:path extrusionOk="0" h="18566" w="13318">
                  <a:moveTo>
                    <a:pt x="368" y="0"/>
                  </a:moveTo>
                  <a:lnTo>
                    <a:pt x="368" y="0"/>
                  </a:lnTo>
                  <a:cubicBezTo>
                    <a:pt x="1" y="3693"/>
                    <a:pt x="1621" y="8037"/>
                    <a:pt x="3526" y="11212"/>
                  </a:cubicBezTo>
                  <a:cubicBezTo>
                    <a:pt x="5448" y="14420"/>
                    <a:pt x="8338" y="16926"/>
                    <a:pt x="11780" y="18380"/>
                  </a:cubicBezTo>
                  <a:cubicBezTo>
                    <a:pt x="12007" y="18478"/>
                    <a:pt x="12268" y="18565"/>
                    <a:pt x="12509" y="18565"/>
                  </a:cubicBezTo>
                  <a:cubicBezTo>
                    <a:pt x="12678" y="18565"/>
                    <a:pt x="12836" y="18523"/>
                    <a:pt x="12966" y="18413"/>
                  </a:cubicBezTo>
                  <a:cubicBezTo>
                    <a:pt x="13234" y="18196"/>
                    <a:pt x="13267" y="17812"/>
                    <a:pt x="13267" y="17461"/>
                  </a:cubicBezTo>
                  <a:cubicBezTo>
                    <a:pt x="13317" y="9424"/>
                    <a:pt x="8071" y="2306"/>
                    <a:pt x="36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7986157" y="3871806"/>
              <a:ext cx="363671" cy="622828"/>
            </a:xfrm>
            <a:custGeom>
              <a:rect b="b" l="l" r="r" t="t"/>
              <a:pathLst>
                <a:path extrusionOk="0" h="19433" w="11347">
                  <a:moveTo>
                    <a:pt x="1" y="0"/>
                  </a:moveTo>
                  <a:lnTo>
                    <a:pt x="1" y="0"/>
                  </a:lnTo>
                  <a:cubicBezTo>
                    <a:pt x="34" y="67"/>
                    <a:pt x="68" y="134"/>
                    <a:pt x="118" y="201"/>
                  </a:cubicBezTo>
                  <a:cubicBezTo>
                    <a:pt x="218" y="335"/>
                    <a:pt x="352" y="502"/>
                    <a:pt x="519" y="719"/>
                  </a:cubicBezTo>
                  <a:cubicBezTo>
                    <a:pt x="870" y="1170"/>
                    <a:pt x="1371" y="1838"/>
                    <a:pt x="1973" y="2657"/>
                  </a:cubicBezTo>
                  <a:cubicBezTo>
                    <a:pt x="5114" y="6951"/>
                    <a:pt x="7821" y="11563"/>
                    <a:pt x="10009" y="16408"/>
                  </a:cubicBezTo>
                  <a:cubicBezTo>
                    <a:pt x="10427" y="17344"/>
                    <a:pt x="10761" y="18096"/>
                    <a:pt x="10978" y="18630"/>
                  </a:cubicBezTo>
                  <a:cubicBezTo>
                    <a:pt x="11095" y="18881"/>
                    <a:pt x="11179" y="19082"/>
                    <a:pt x="11246" y="19232"/>
                  </a:cubicBezTo>
                  <a:cubicBezTo>
                    <a:pt x="11279" y="19299"/>
                    <a:pt x="11313" y="19382"/>
                    <a:pt x="11346" y="19432"/>
                  </a:cubicBezTo>
                  <a:cubicBezTo>
                    <a:pt x="11346" y="19366"/>
                    <a:pt x="11313" y="19282"/>
                    <a:pt x="11279" y="19215"/>
                  </a:cubicBezTo>
                  <a:cubicBezTo>
                    <a:pt x="11229" y="19048"/>
                    <a:pt x="11146" y="18848"/>
                    <a:pt x="11062" y="18597"/>
                  </a:cubicBezTo>
                  <a:cubicBezTo>
                    <a:pt x="10862" y="18062"/>
                    <a:pt x="10544" y="17294"/>
                    <a:pt x="10143" y="16358"/>
                  </a:cubicBezTo>
                  <a:cubicBezTo>
                    <a:pt x="8021" y="11446"/>
                    <a:pt x="5314" y="6817"/>
                    <a:pt x="2090" y="2574"/>
                  </a:cubicBezTo>
                  <a:cubicBezTo>
                    <a:pt x="1471" y="1755"/>
                    <a:pt x="953" y="1103"/>
                    <a:pt x="586" y="669"/>
                  </a:cubicBezTo>
                  <a:cubicBezTo>
                    <a:pt x="402" y="468"/>
                    <a:pt x="268" y="301"/>
                    <a:pt x="151" y="167"/>
                  </a:cubicBezTo>
                  <a:cubicBezTo>
                    <a:pt x="101" y="101"/>
                    <a:pt x="51" y="5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8273742" y="3368428"/>
              <a:ext cx="78747" cy="1116558"/>
            </a:xfrm>
            <a:custGeom>
              <a:rect b="b" l="l" r="r" t="t"/>
              <a:pathLst>
                <a:path extrusionOk="0" h="34838" w="2457">
                  <a:moveTo>
                    <a:pt x="0" y="0"/>
                  </a:moveTo>
                  <a:cubicBezTo>
                    <a:pt x="0" y="117"/>
                    <a:pt x="0" y="234"/>
                    <a:pt x="0" y="351"/>
                  </a:cubicBezTo>
                  <a:cubicBezTo>
                    <a:pt x="17" y="602"/>
                    <a:pt x="17" y="936"/>
                    <a:pt x="34" y="1371"/>
                  </a:cubicBezTo>
                  <a:cubicBezTo>
                    <a:pt x="84" y="2273"/>
                    <a:pt x="134" y="3543"/>
                    <a:pt x="218" y="5113"/>
                  </a:cubicBezTo>
                  <a:cubicBezTo>
                    <a:pt x="368" y="8271"/>
                    <a:pt x="635" y="12615"/>
                    <a:pt x="970" y="17444"/>
                  </a:cubicBezTo>
                  <a:cubicBezTo>
                    <a:pt x="1304" y="22256"/>
                    <a:pt x="1671" y="26600"/>
                    <a:pt x="1939" y="29758"/>
                  </a:cubicBezTo>
                  <a:cubicBezTo>
                    <a:pt x="2089" y="31312"/>
                    <a:pt x="2206" y="32582"/>
                    <a:pt x="2306" y="33484"/>
                  </a:cubicBezTo>
                  <a:cubicBezTo>
                    <a:pt x="2340" y="33902"/>
                    <a:pt x="2373" y="34253"/>
                    <a:pt x="2406" y="34487"/>
                  </a:cubicBezTo>
                  <a:cubicBezTo>
                    <a:pt x="2406" y="34620"/>
                    <a:pt x="2440" y="34737"/>
                    <a:pt x="2457" y="34838"/>
                  </a:cubicBezTo>
                  <a:cubicBezTo>
                    <a:pt x="2457" y="34721"/>
                    <a:pt x="2457" y="34604"/>
                    <a:pt x="2457" y="34487"/>
                  </a:cubicBezTo>
                  <a:cubicBezTo>
                    <a:pt x="2423" y="34236"/>
                    <a:pt x="2406" y="33902"/>
                    <a:pt x="2373" y="33468"/>
                  </a:cubicBezTo>
                  <a:cubicBezTo>
                    <a:pt x="2306" y="32565"/>
                    <a:pt x="2206" y="31295"/>
                    <a:pt x="2089" y="29742"/>
                  </a:cubicBezTo>
                  <a:cubicBezTo>
                    <a:pt x="1855" y="26584"/>
                    <a:pt x="1521" y="22239"/>
                    <a:pt x="1170" y="17427"/>
                  </a:cubicBezTo>
                  <a:cubicBezTo>
                    <a:pt x="836" y="12615"/>
                    <a:pt x="552" y="8254"/>
                    <a:pt x="351" y="5097"/>
                  </a:cubicBezTo>
                  <a:cubicBezTo>
                    <a:pt x="251" y="3543"/>
                    <a:pt x="184" y="2256"/>
                    <a:pt x="117" y="1354"/>
                  </a:cubicBezTo>
                  <a:cubicBezTo>
                    <a:pt x="84" y="936"/>
                    <a:pt x="67" y="602"/>
                    <a:pt x="51" y="351"/>
                  </a:cubicBezTo>
                  <a:cubicBezTo>
                    <a:pt x="34" y="234"/>
                    <a:pt x="34" y="101"/>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8165028" y="4326435"/>
              <a:ext cx="296174" cy="358896"/>
            </a:xfrm>
            <a:custGeom>
              <a:rect b="b" l="l" r="r" t="t"/>
              <a:pathLst>
                <a:path extrusionOk="0" h="11198" w="9241">
                  <a:moveTo>
                    <a:pt x="1" y="1"/>
                  </a:moveTo>
                  <a:lnTo>
                    <a:pt x="385" y="7019"/>
                  </a:lnTo>
                  <a:cubicBezTo>
                    <a:pt x="516" y="9366"/>
                    <a:pt x="2454" y="11197"/>
                    <a:pt x="4804" y="11197"/>
                  </a:cubicBezTo>
                  <a:cubicBezTo>
                    <a:pt x="4846" y="11197"/>
                    <a:pt x="4888" y="11197"/>
                    <a:pt x="4930" y="11196"/>
                  </a:cubicBezTo>
                  <a:cubicBezTo>
                    <a:pt x="7319" y="11146"/>
                    <a:pt x="9240" y="9174"/>
                    <a:pt x="9240" y="6768"/>
                  </a:cubicBezTo>
                  <a:lnTo>
                    <a:pt x="924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CUSTOM_8">
    <p:spTree>
      <p:nvGrpSpPr>
        <p:cNvPr id="433" name="Shape 433"/>
        <p:cNvGrpSpPr/>
        <p:nvPr/>
      </p:nvGrpSpPr>
      <p:grpSpPr>
        <a:xfrm>
          <a:off x="0" y="0"/>
          <a:ext cx="0" cy="0"/>
          <a:chOff x="0" y="0"/>
          <a:chExt cx="0" cy="0"/>
        </a:xfrm>
      </p:grpSpPr>
      <p:sp>
        <p:nvSpPr>
          <p:cNvPr id="434" name="Google Shape;434;p1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txBox="1"/>
          <p:nvPr>
            <p:ph idx="1" type="subTitle"/>
          </p:nvPr>
        </p:nvSpPr>
        <p:spPr>
          <a:xfrm>
            <a:off x="2481875" y="1533123"/>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6" name="Google Shape;436;p19"/>
          <p:cNvSpPr txBox="1"/>
          <p:nvPr>
            <p:ph idx="2" type="subTitle"/>
          </p:nvPr>
        </p:nvSpPr>
        <p:spPr>
          <a:xfrm>
            <a:off x="2481875" y="1804711"/>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37" name="Google Shape;437;p19"/>
          <p:cNvSpPr txBox="1"/>
          <p:nvPr>
            <p:ph hasCustomPrompt="1" type="title"/>
          </p:nvPr>
        </p:nvSpPr>
        <p:spPr>
          <a:xfrm>
            <a:off x="720000" y="1706550"/>
            <a:ext cx="758700" cy="4524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38" name="Google Shape;438;p19"/>
          <p:cNvSpPr txBox="1"/>
          <p:nvPr>
            <p:ph idx="3"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39" name="Google Shape;439;p19"/>
          <p:cNvSpPr txBox="1"/>
          <p:nvPr>
            <p:ph idx="4" type="subTitle"/>
          </p:nvPr>
        </p:nvSpPr>
        <p:spPr>
          <a:xfrm>
            <a:off x="2478625" y="2563930"/>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0" name="Google Shape;440;p19"/>
          <p:cNvSpPr txBox="1"/>
          <p:nvPr>
            <p:ph idx="5" type="subTitle"/>
          </p:nvPr>
        </p:nvSpPr>
        <p:spPr>
          <a:xfrm>
            <a:off x="2478625" y="2838031"/>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41" name="Google Shape;441;p19"/>
          <p:cNvSpPr txBox="1"/>
          <p:nvPr>
            <p:ph hasCustomPrompt="1" idx="6" type="title"/>
          </p:nvPr>
        </p:nvSpPr>
        <p:spPr>
          <a:xfrm>
            <a:off x="720000" y="2729475"/>
            <a:ext cx="758700" cy="5037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2" name="Google Shape;442;p19"/>
          <p:cNvSpPr txBox="1"/>
          <p:nvPr>
            <p:ph idx="7" type="subTitle"/>
          </p:nvPr>
        </p:nvSpPr>
        <p:spPr>
          <a:xfrm>
            <a:off x="2478625" y="3584797"/>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3" name="Google Shape;443;p19"/>
          <p:cNvSpPr txBox="1"/>
          <p:nvPr>
            <p:ph idx="8" type="subTitle"/>
          </p:nvPr>
        </p:nvSpPr>
        <p:spPr>
          <a:xfrm>
            <a:off x="2478625" y="3861398"/>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44" name="Google Shape;444;p19"/>
          <p:cNvSpPr txBox="1"/>
          <p:nvPr>
            <p:ph hasCustomPrompt="1" idx="9" type="title"/>
          </p:nvPr>
        </p:nvSpPr>
        <p:spPr>
          <a:xfrm>
            <a:off x="720000" y="3752700"/>
            <a:ext cx="758700" cy="5037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rect b="b" l="l" r="r" t="t"/>
              <a:pathLst>
                <a:path extrusionOk="0" h="18664" w="14805">
                  <a:moveTo>
                    <a:pt x="0" y="0"/>
                  </a:moveTo>
                  <a:lnTo>
                    <a:pt x="0" y="18664"/>
                  </a:lnTo>
                  <a:lnTo>
                    <a:pt x="14804" y="18664"/>
                  </a:lnTo>
                  <a:lnTo>
                    <a:pt x="1480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6408560" y="1797090"/>
              <a:ext cx="65895" cy="16089"/>
            </a:xfrm>
            <a:custGeom>
              <a:rect b="b" l="l" r="r" t="t"/>
              <a:pathLst>
                <a:path extrusionOk="0" h="502" w="2056">
                  <a:moveTo>
                    <a:pt x="0" y="0"/>
                  </a:moveTo>
                  <a:lnTo>
                    <a:pt x="0" y="501"/>
                  </a:lnTo>
                  <a:lnTo>
                    <a:pt x="2056" y="501"/>
                  </a:lnTo>
                  <a:lnTo>
                    <a:pt x="205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6333595" y="1417938"/>
              <a:ext cx="175121" cy="164417"/>
            </a:xfrm>
            <a:custGeom>
              <a:rect b="b" l="l" r="r" t="t"/>
              <a:pathLst>
                <a:path extrusionOk="0" h="5130" w="5464">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6374811" y="1470949"/>
              <a:ext cx="174608" cy="164449"/>
            </a:xfrm>
            <a:custGeom>
              <a:rect b="b" l="l" r="r" t="t"/>
              <a:pathLst>
                <a:path extrusionOk="0" h="5131" w="5448">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6418207" y="1203748"/>
              <a:ext cx="65350" cy="13942"/>
            </a:xfrm>
            <a:custGeom>
              <a:rect b="b" l="l" r="r" t="t"/>
              <a:pathLst>
                <a:path extrusionOk="0" h="435" w="2039">
                  <a:moveTo>
                    <a:pt x="0" y="0"/>
                  </a:moveTo>
                  <a:lnTo>
                    <a:pt x="0" y="434"/>
                  </a:lnTo>
                  <a:lnTo>
                    <a:pt x="2039" y="434"/>
                  </a:lnTo>
                  <a:lnTo>
                    <a:pt x="203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rect b="b" l="l" r="r" t="t"/>
              <a:pathLst>
                <a:path extrusionOk="0" h="21504" w="10043">
                  <a:moveTo>
                    <a:pt x="1" y="0"/>
                  </a:moveTo>
                  <a:lnTo>
                    <a:pt x="1" y="21504"/>
                  </a:lnTo>
                  <a:lnTo>
                    <a:pt x="10042" y="21504"/>
                  </a:lnTo>
                  <a:lnTo>
                    <a:pt x="1004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7188272" y="2218515"/>
              <a:ext cx="395753" cy="666223"/>
            </a:xfrm>
            <a:custGeom>
              <a:rect b="b" l="l" r="r" t="t"/>
              <a:pathLst>
                <a:path extrusionOk="0" h="20787" w="12348">
                  <a:moveTo>
                    <a:pt x="0" y="1"/>
                  </a:moveTo>
                  <a:lnTo>
                    <a:pt x="0" y="20786"/>
                  </a:lnTo>
                  <a:lnTo>
                    <a:pt x="12348" y="20786"/>
                  </a:lnTo>
                  <a:lnTo>
                    <a:pt x="1234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7632197" y="844403"/>
              <a:ext cx="736894" cy="624975"/>
            </a:xfrm>
            <a:custGeom>
              <a:rect b="b" l="l" r="r" t="t"/>
              <a:pathLst>
                <a:path extrusionOk="0" h="19500" w="22992">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6853029" y="2218515"/>
              <a:ext cx="321878" cy="666223"/>
            </a:xfrm>
            <a:custGeom>
              <a:rect b="b" l="l" r="r" t="t"/>
              <a:pathLst>
                <a:path extrusionOk="0" h="20787" w="10043">
                  <a:moveTo>
                    <a:pt x="1" y="1"/>
                  </a:moveTo>
                  <a:lnTo>
                    <a:pt x="1" y="20786"/>
                  </a:lnTo>
                  <a:lnTo>
                    <a:pt x="10042" y="20786"/>
                  </a:lnTo>
                  <a:lnTo>
                    <a:pt x="1004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8020996" y="2218515"/>
              <a:ext cx="348095" cy="666223"/>
            </a:xfrm>
            <a:custGeom>
              <a:rect b="b" l="l" r="r" t="t"/>
              <a:pathLst>
                <a:path extrusionOk="0" h="20787" w="10861">
                  <a:moveTo>
                    <a:pt x="0" y="1"/>
                  </a:moveTo>
                  <a:lnTo>
                    <a:pt x="0" y="20786"/>
                  </a:lnTo>
                  <a:lnTo>
                    <a:pt x="10861" y="20786"/>
                  </a:lnTo>
                  <a:lnTo>
                    <a:pt x="1086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7188272" y="1481141"/>
              <a:ext cx="395753" cy="689203"/>
            </a:xfrm>
            <a:custGeom>
              <a:rect b="b" l="l" r="r" t="t"/>
              <a:pathLst>
                <a:path extrusionOk="0" h="21504" w="12348">
                  <a:moveTo>
                    <a:pt x="0" y="0"/>
                  </a:moveTo>
                  <a:lnTo>
                    <a:pt x="0" y="21504"/>
                  </a:lnTo>
                  <a:lnTo>
                    <a:pt x="12348" y="21504"/>
                  </a:lnTo>
                  <a:lnTo>
                    <a:pt x="1234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8020996" y="1481141"/>
              <a:ext cx="348095" cy="689203"/>
            </a:xfrm>
            <a:custGeom>
              <a:rect b="b" l="l" r="r" t="t"/>
              <a:pathLst>
                <a:path extrusionOk="0" h="21504" w="10861">
                  <a:moveTo>
                    <a:pt x="0" y="0"/>
                  </a:moveTo>
                  <a:lnTo>
                    <a:pt x="0" y="21504"/>
                  </a:lnTo>
                  <a:lnTo>
                    <a:pt x="10861" y="21504"/>
                  </a:lnTo>
                  <a:lnTo>
                    <a:pt x="1086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6853029" y="2896469"/>
              <a:ext cx="321878" cy="600329"/>
            </a:xfrm>
            <a:custGeom>
              <a:rect b="b" l="l" r="r" t="t"/>
              <a:pathLst>
                <a:path extrusionOk="0" h="18731" w="10043">
                  <a:moveTo>
                    <a:pt x="1" y="1"/>
                  </a:moveTo>
                  <a:lnTo>
                    <a:pt x="1" y="18731"/>
                  </a:lnTo>
                  <a:lnTo>
                    <a:pt x="10042" y="18731"/>
                  </a:lnTo>
                  <a:lnTo>
                    <a:pt x="1004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6853029" y="844403"/>
              <a:ext cx="730996" cy="624975"/>
            </a:xfrm>
            <a:custGeom>
              <a:rect b="b" l="l" r="r" t="t"/>
              <a:pathLst>
                <a:path extrusionOk="0" h="19500" w="22808">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7188272" y="2896469"/>
              <a:ext cx="395753" cy="600329"/>
            </a:xfrm>
            <a:custGeom>
              <a:rect b="b" l="l" r="r" t="t"/>
              <a:pathLst>
                <a:path extrusionOk="0" h="18731" w="12348">
                  <a:moveTo>
                    <a:pt x="0" y="1"/>
                  </a:moveTo>
                  <a:lnTo>
                    <a:pt x="0" y="18731"/>
                  </a:lnTo>
                  <a:lnTo>
                    <a:pt x="12348" y="18731"/>
                  </a:lnTo>
                  <a:lnTo>
                    <a:pt x="1234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8020996" y="2896469"/>
              <a:ext cx="348095" cy="600329"/>
            </a:xfrm>
            <a:custGeom>
              <a:rect b="b" l="l" r="r" t="t"/>
              <a:pathLst>
                <a:path extrusionOk="0" h="18731" w="10861">
                  <a:moveTo>
                    <a:pt x="0" y="1"/>
                  </a:moveTo>
                  <a:lnTo>
                    <a:pt x="0" y="18731"/>
                  </a:lnTo>
                  <a:lnTo>
                    <a:pt x="10861" y="18731"/>
                  </a:lnTo>
                  <a:lnTo>
                    <a:pt x="1086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7632197" y="1481141"/>
              <a:ext cx="375434" cy="689203"/>
            </a:xfrm>
            <a:custGeom>
              <a:rect b="b" l="l" r="r" t="t"/>
              <a:pathLst>
                <a:path extrusionOk="0" h="21504" w="11714">
                  <a:moveTo>
                    <a:pt x="1" y="0"/>
                  </a:moveTo>
                  <a:lnTo>
                    <a:pt x="1" y="21504"/>
                  </a:lnTo>
                  <a:lnTo>
                    <a:pt x="11713" y="21504"/>
                  </a:lnTo>
                  <a:lnTo>
                    <a:pt x="117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7632197" y="2896469"/>
              <a:ext cx="375434" cy="600329"/>
            </a:xfrm>
            <a:custGeom>
              <a:rect b="b" l="l" r="r" t="t"/>
              <a:pathLst>
                <a:path extrusionOk="0" h="18731" w="11714">
                  <a:moveTo>
                    <a:pt x="1" y="1"/>
                  </a:moveTo>
                  <a:lnTo>
                    <a:pt x="1" y="18731"/>
                  </a:lnTo>
                  <a:lnTo>
                    <a:pt x="11713" y="18731"/>
                  </a:lnTo>
                  <a:lnTo>
                    <a:pt x="1171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7632197" y="2218515"/>
              <a:ext cx="375434" cy="666223"/>
            </a:xfrm>
            <a:custGeom>
              <a:rect b="b" l="l" r="r" t="t"/>
              <a:pathLst>
                <a:path extrusionOk="0" h="20787" w="11714">
                  <a:moveTo>
                    <a:pt x="1" y="1"/>
                  </a:moveTo>
                  <a:lnTo>
                    <a:pt x="1" y="20786"/>
                  </a:lnTo>
                  <a:lnTo>
                    <a:pt x="11713" y="20786"/>
                  </a:lnTo>
                  <a:lnTo>
                    <a:pt x="1171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rect b="b" l="l" r="r" t="t"/>
              <a:pathLst>
                <a:path extrusionOk="0" h="9642" w="29625">
                  <a:moveTo>
                    <a:pt x="0" y="1"/>
                  </a:moveTo>
                  <a:lnTo>
                    <a:pt x="0" y="9642"/>
                  </a:lnTo>
                  <a:lnTo>
                    <a:pt x="29624" y="9642"/>
                  </a:lnTo>
                  <a:lnTo>
                    <a:pt x="2962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6883611" y="4276781"/>
              <a:ext cx="1022876" cy="86247"/>
            </a:xfrm>
            <a:custGeom>
              <a:rect b="b" l="l" r="r" t="t"/>
              <a:pathLst>
                <a:path extrusionOk="0" h="2691" w="31915">
                  <a:moveTo>
                    <a:pt x="1" y="1"/>
                  </a:moveTo>
                  <a:lnTo>
                    <a:pt x="1" y="2691"/>
                  </a:lnTo>
                  <a:lnTo>
                    <a:pt x="31914" y="2691"/>
                  </a:lnTo>
                  <a:lnTo>
                    <a:pt x="3191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7375226" y="4276781"/>
              <a:ext cx="531261" cy="395241"/>
            </a:xfrm>
            <a:custGeom>
              <a:rect b="b" l="l" r="r" t="t"/>
              <a:pathLst>
                <a:path extrusionOk="0" h="12332" w="16576">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7056585" y="4412801"/>
              <a:ext cx="192300" cy="46633"/>
            </a:xfrm>
            <a:custGeom>
              <a:rect b="b" l="l" r="r" t="t"/>
              <a:pathLst>
                <a:path extrusionOk="0" h="1455" w="6000">
                  <a:moveTo>
                    <a:pt x="1" y="1"/>
                  </a:moveTo>
                  <a:lnTo>
                    <a:pt x="1" y="1454"/>
                  </a:lnTo>
                  <a:lnTo>
                    <a:pt x="5999" y="1454"/>
                  </a:lnTo>
                  <a:lnTo>
                    <a:pt x="599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7031425" y="4517220"/>
              <a:ext cx="247426" cy="98586"/>
            </a:xfrm>
            <a:custGeom>
              <a:rect b="b" l="l" r="r" t="t"/>
              <a:pathLst>
                <a:path extrusionOk="0" h="3076" w="7720">
                  <a:moveTo>
                    <a:pt x="1" y="1"/>
                  </a:moveTo>
                  <a:lnTo>
                    <a:pt x="1" y="3075"/>
                  </a:lnTo>
                  <a:lnTo>
                    <a:pt x="7720" y="3075"/>
                  </a:lnTo>
                  <a:lnTo>
                    <a:pt x="772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7156741" y="3820005"/>
              <a:ext cx="419342" cy="149449"/>
            </a:xfrm>
            <a:custGeom>
              <a:rect b="b" l="l" r="r" t="t"/>
              <a:pathLst>
                <a:path extrusionOk="0" h="4663" w="13084">
                  <a:moveTo>
                    <a:pt x="0" y="0"/>
                  </a:moveTo>
                  <a:lnTo>
                    <a:pt x="50" y="3626"/>
                  </a:lnTo>
                  <a:lnTo>
                    <a:pt x="13083" y="4662"/>
                  </a:lnTo>
                  <a:lnTo>
                    <a:pt x="13083" y="4662"/>
                  </a:lnTo>
                  <a:lnTo>
                    <a:pt x="12682" y="1087"/>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7244013" y="3872470"/>
              <a:ext cx="256015" cy="42883"/>
            </a:xfrm>
            <a:custGeom>
              <a:rect b="b" l="l" r="r" t="t"/>
              <a:pathLst>
                <a:path extrusionOk="0" h="1338" w="7988">
                  <a:moveTo>
                    <a:pt x="51" y="1"/>
                  </a:moveTo>
                  <a:lnTo>
                    <a:pt x="1" y="653"/>
                  </a:lnTo>
                  <a:lnTo>
                    <a:pt x="7937" y="1338"/>
                  </a:lnTo>
                  <a:lnTo>
                    <a:pt x="7988" y="686"/>
                  </a:lnTo>
                  <a:lnTo>
                    <a:pt x="5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7109627" y="3709688"/>
              <a:ext cx="416650" cy="143007"/>
            </a:xfrm>
            <a:custGeom>
              <a:rect b="b" l="l" r="r" t="t"/>
              <a:pathLst>
                <a:path extrusionOk="0" h="4462" w="13000">
                  <a:moveTo>
                    <a:pt x="0" y="1"/>
                  </a:moveTo>
                  <a:lnTo>
                    <a:pt x="0" y="3626"/>
                  </a:lnTo>
                  <a:lnTo>
                    <a:pt x="12999" y="4462"/>
                  </a:lnTo>
                  <a:lnTo>
                    <a:pt x="12665" y="1220"/>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7109627" y="3725233"/>
              <a:ext cx="395753" cy="107656"/>
            </a:xfrm>
            <a:custGeom>
              <a:rect b="b" l="l" r="r" t="t"/>
              <a:pathLst>
                <a:path extrusionOk="0" h="3359" w="12348">
                  <a:moveTo>
                    <a:pt x="0" y="0"/>
                  </a:moveTo>
                  <a:lnTo>
                    <a:pt x="0" y="2456"/>
                  </a:lnTo>
                  <a:lnTo>
                    <a:pt x="12348" y="3359"/>
                  </a:lnTo>
                  <a:lnTo>
                    <a:pt x="12130" y="110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7112832" y="3753917"/>
              <a:ext cx="362550" cy="37210"/>
            </a:xfrm>
            <a:custGeom>
              <a:rect b="b" l="l" r="r" t="t"/>
              <a:pathLst>
                <a:path extrusionOk="0" h="1161" w="11312">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7108538" y="3774622"/>
              <a:ext cx="365787" cy="26537"/>
            </a:xfrm>
            <a:custGeom>
              <a:rect b="b" l="l" r="r" t="t"/>
              <a:pathLst>
                <a:path extrusionOk="0" h="828" w="11413">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7161548" y="3927116"/>
              <a:ext cx="418285" cy="137655"/>
            </a:xfrm>
            <a:custGeom>
              <a:rect b="b" l="l" r="r" t="t"/>
              <a:pathLst>
                <a:path extrusionOk="0" h="4295" w="13051">
                  <a:moveTo>
                    <a:pt x="1" y="0"/>
                  </a:moveTo>
                  <a:lnTo>
                    <a:pt x="34" y="3609"/>
                  </a:lnTo>
                  <a:lnTo>
                    <a:pt x="13050" y="4294"/>
                  </a:lnTo>
                  <a:lnTo>
                    <a:pt x="12683" y="1070"/>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7201194" y="3930865"/>
              <a:ext cx="8045" cy="114611"/>
            </a:xfrm>
            <a:custGeom>
              <a:rect b="b" l="l" r="r" t="t"/>
              <a:pathLst>
                <a:path extrusionOk="0" h="3576" w="251">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7221001" y="3931923"/>
              <a:ext cx="6442" cy="114643"/>
            </a:xfrm>
            <a:custGeom>
              <a:rect b="b" l="l" r="r" t="t"/>
              <a:pathLst>
                <a:path extrusionOk="0" h="3577" w="201">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7260102" y="3983331"/>
              <a:ext cx="226017" cy="18781"/>
            </a:xfrm>
            <a:custGeom>
              <a:rect b="b" l="l" r="r" t="t"/>
              <a:pathLst>
                <a:path extrusionOk="0" h="586" w="7052">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7260102" y="3983139"/>
              <a:ext cx="226017" cy="19166"/>
            </a:xfrm>
            <a:custGeom>
              <a:rect b="b" l="l" r="r" t="t"/>
              <a:pathLst>
                <a:path extrusionOk="0" h="598" w="7052">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7509098" y="3957627"/>
              <a:ext cx="8589" cy="103938"/>
            </a:xfrm>
            <a:custGeom>
              <a:rect b="b" l="l" r="r" t="t"/>
              <a:pathLst>
                <a:path extrusionOk="0" h="3243" w="268">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7529450" y="3958717"/>
              <a:ext cx="12884" cy="104451"/>
            </a:xfrm>
            <a:custGeom>
              <a:rect b="b" l="l" r="r" t="t"/>
              <a:pathLst>
                <a:path extrusionOk="0" h="3259" w="402">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7320068" y="4009035"/>
              <a:ext cx="115156" cy="6474"/>
            </a:xfrm>
            <a:custGeom>
              <a:rect b="b" l="l" r="r" t="t"/>
              <a:pathLst>
                <a:path extrusionOk="0" h="202" w="3593">
                  <a:moveTo>
                    <a:pt x="0" y="1"/>
                  </a:moveTo>
                  <a:lnTo>
                    <a:pt x="0" y="1"/>
                  </a:lnTo>
                  <a:cubicBezTo>
                    <a:pt x="1404" y="101"/>
                    <a:pt x="2473" y="168"/>
                    <a:pt x="3593" y="20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7320068" y="4008074"/>
              <a:ext cx="115156" cy="8397"/>
            </a:xfrm>
            <a:custGeom>
              <a:rect b="b" l="l" r="r" t="t"/>
              <a:pathLst>
                <a:path extrusionOk="0" h="262" w="3593">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7182445" y="4153613"/>
              <a:ext cx="425207" cy="115700"/>
            </a:xfrm>
            <a:custGeom>
              <a:rect b="b" l="l" r="r" t="t"/>
              <a:pathLst>
                <a:path extrusionOk="0" h="3610" w="13267">
                  <a:moveTo>
                    <a:pt x="0" y="1"/>
                  </a:moveTo>
                  <a:lnTo>
                    <a:pt x="234" y="3610"/>
                  </a:lnTo>
                  <a:lnTo>
                    <a:pt x="13267" y="3610"/>
                  </a:lnTo>
                  <a:lnTo>
                    <a:pt x="12732" y="402"/>
                  </a:lnTo>
                  <a:lnTo>
                    <a:pt x="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7199047" y="4170215"/>
              <a:ext cx="404343" cy="84644"/>
            </a:xfrm>
            <a:custGeom>
              <a:rect b="b" l="l" r="r" t="t"/>
              <a:pathLst>
                <a:path extrusionOk="0" h="2641" w="12616">
                  <a:moveTo>
                    <a:pt x="0" y="1"/>
                  </a:moveTo>
                  <a:lnTo>
                    <a:pt x="234" y="2641"/>
                  </a:lnTo>
                  <a:lnTo>
                    <a:pt x="12615" y="2474"/>
                  </a:lnTo>
                  <a:lnTo>
                    <a:pt x="12264" y="21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7197444" y="4040092"/>
              <a:ext cx="420945" cy="129642"/>
            </a:xfrm>
            <a:custGeom>
              <a:rect b="b" l="l" r="r" t="t"/>
              <a:pathLst>
                <a:path extrusionOk="0" h="4045" w="13134">
                  <a:moveTo>
                    <a:pt x="0" y="1"/>
                  </a:moveTo>
                  <a:lnTo>
                    <a:pt x="117" y="3610"/>
                  </a:lnTo>
                  <a:lnTo>
                    <a:pt x="13133" y="4044"/>
                  </a:lnTo>
                  <a:lnTo>
                    <a:pt x="12715" y="836"/>
                  </a:lnTo>
                  <a:lnTo>
                    <a:pt x="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7286319" y="4090987"/>
              <a:ext cx="256015" cy="37499"/>
            </a:xfrm>
            <a:custGeom>
              <a:rect b="b" l="l" r="r" t="t"/>
              <a:pathLst>
                <a:path extrusionOk="0" h="1170" w="7988">
                  <a:moveTo>
                    <a:pt x="34" y="0"/>
                  </a:moveTo>
                  <a:lnTo>
                    <a:pt x="1" y="652"/>
                  </a:lnTo>
                  <a:lnTo>
                    <a:pt x="7937" y="1170"/>
                  </a:lnTo>
                  <a:lnTo>
                    <a:pt x="7988" y="518"/>
                  </a:lnTo>
                  <a:lnTo>
                    <a:pt x="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7200104" y="4204797"/>
              <a:ext cx="396330" cy="5609"/>
            </a:xfrm>
            <a:custGeom>
              <a:rect b="b" l="l" r="r" t="t"/>
              <a:pathLst>
                <a:path extrusionOk="0" h="175" w="12366">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7201707" y="4222713"/>
              <a:ext cx="399535" cy="8045"/>
            </a:xfrm>
            <a:custGeom>
              <a:rect b="b" l="l" r="r" t="t"/>
              <a:pathLst>
                <a:path extrusionOk="0" h="251" w="12466">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2">
  <p:cSld name="CUSTOM_12">
    <p:spTree>
      <p:nvGrpSpPr>
        <p:cNvPr id="493" name="Shape 493"/>
        <p:cNvGrpSpPr/>
        <p:nvPr/>
      </p:nvGrpSpPr>
      <p:grpSpPr>
        <a:xfrm>
          <a:off x="0" y="0"/>
          <a:ext cx="0" cy="0"/>
          <a:chOff x="0" y="0"/>
          <a:chExt cx="0" cy="0"/>
        </a:xfrm>
      </p:grpSpPr>
      <p:sp>
        <p:nvSpPr>
          <p:cNvPr id="494" name="Google Shape;494;p2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20"/>
          <p:cNvGrpSpPr/>
          <p:nvPr/>
        </p:nvGrpSpPr>
        <p:grpSpPr>
          <a:xfrm>
            <a:off x="5785478" y="4058671"/>
            <a:ext cx="1631212" cy="672622"/>
            <a:chOff x="6792778" y="4058671"/>
            <a:chExt cx="1631212" cy="672622"/>
          </a:xfrm>
        </p:grpSpPr>
        <p:sp>
          <p:nvSpPr>
            <p:cNvPr id="496" name="Google Shape;496;p20"/>
            <p:cNvSpPr/>
            <p:nvPr/>
          </p:nvSpPr>
          <p:spPr>
            <a:xfrm rot="-288774">
              <a:off x="6869524" y="4438902"/>
              <a:ext cx="732933" cy="262106"/>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rot="-288774">
              <a:off x="7021962" y="4530734"/>
              <a:ext cx="447412" cy="73999"/>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rot="-148560">
              <a:off x="6797653" y="4074349"/>
              <a:ext cx="731026" cy="241491"/>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rot="-148560">
              <a:off x="6969582" y="4172428"/>
              <a:ext cx="395034" cy="32826"/>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rot="-148560">
              <a:off x="6969595" y="4172428"/>
              <a:ext cx="395034" cy="33442"/>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rot="-148560">
              <a:off x="7405864" y="4117837"/>
              <a:ext cx="15069" cy="181608"/>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rot="-148560">
              <a:off x="7441478" y="4117986"/>
              <a:ext cx="22519" cy="181608"/>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rot="-148560">
              <a:off x="7075878" y="4217931"/>
              <a:ext cx="201326" cy="1030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rot="-148560">
              <a:off x="7075880" y="4215914"/>
              <a:ext cx="201326" cy="14452"/>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7680750" y="4457910"/>
              <a:ext cx="743240" cy="202223"/>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7709767" y="4485975"/>
              <a:ext cx="706717" cy="148895"/>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rot="-148560">
              <a:off x="6868522" y="4269774"/>
              <a:ext cx="735731" cy="226534"/>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rot="-148560">
              <a:off x="7024225" y="4357229"/>
              <a:ext cx="447410" cy="65596"/>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7711671" y="4546809"/>
              <a:ext cx="692656" cy="10363"/>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7714472" y="4578627"/>
              <a:ext cx="698258" cy="13164"/>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0"/>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12" name="Google Shape;512;p20"/>
          <p:cNvSpPr txBox="1"/>
          <p:nvPr>
            <p:ph idx="1" type="subTitle"/>
          </p:nvPr>
        </p:nvSpPr>
        <p:spPr>
          <a:xfrm>
            <a:off x="6743876" y="2475500"/>
            <a:ext cx="1603800" cy="27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3" name="Google Shape;513;p20"/>
          <p:cNvSpPr txBox="1"/>
          <p:nvPr>
            <p:ph idx="2" type="subTitle"/>
          </p:nvPr>
        </p:nvSpPr>
        <p:spPr>
          <a:xfrm>
            <a:off x="6743875" y="2752100"/>
            <a:ext cx="1603800" cy="72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14" name="Google Shape;514;p20"/>
          <p:cNvSpPr txBox="1"/>
          <p:nvPr>
            <p:ph idx="3" type="subTitle"/>
          </p:nvPr>
        </p:nvSpPr>
        <p:spPr>
          <a:xfrm>
            <a:off x="1384276" y="1537100"/>
            <a:ext cx="1603800" cy="27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15" name="Google Shape;515;p20"/>
          <p:cNvSpPr txBox="1"/>
          <p:nvPr>
            <p:ph idx="4" type="subTitle"/>
          </p:nvPr>
        </p:nvSpPr>
        <p:spPr>
          <a:xfrm>
            <a:off x="1384275" y="1813700"/>
            <a:ext cx="1603800" cy="72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16" name="Google Shape;516;p20"/>
          <p:cNvSpPr txBox="1"/>
          <p:nvPr>
            <p:ph idx="5" type="subTitle"/>
          </p:nvPr>
        </p:nvSpPr>
        <p:spPr>
          <a:xfrm>
            <a:off x="720000" y="3084550"/>
            <a:ext cx="1603800" cy="27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17" name="Google Shape;517;p20"/>
          <p:cNvSpPr txBox="1"/>
          <p:nvPr>
            <p:ph idx="6" type="subTitle"/>
          </p:nvPr>
        </p:nvSpPr>
        <p:spPr>
          <a:xfrm>
            <a:off x="720000" y="3361150"/>
            <a:ext cx="1603800" cy="72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18" name="Google Shape;518;p20"/>
          <p:cNvSpPr txBox="1"/>
          <p:nvPr>
            <p:ph hasCustomPrompt="1" idx="7" type="title"/>
          </p:nvPr>
        </p:nvSpPr>
        <p:spPr>
          <a:xfrm>
            <a:off x="5273301" y="2685897"/>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9" name="Google Shape;519;p20"/>
          <p:cNvSpPr txBox="1"/>
          <p:nvPr>
            <p:ph hasCustomPrompt="1" idx="8" type="title"/>
          </p:nvPr>
        </p:nvSpPr>
        <p:spPr>
          <a:xfrm>
            <a:off x="3757467" y="1983234"/>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0" name="Google Shape;520;p20"/>
          <p:cNvSpPr txBox="1"/>
          <p:nvPr>
            <p:ph hasCustomPrompt="1" idx="9" type="title"/>
          </p:nvPr>
        </p:nvSpPr>
        <p:spPr>
          <a:xfrm>
            <a:off x="2840762" y="3167156"/>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1" name="Google Shape;521;p20"/>
          <p:cNvSpPr/>
          <p:nvPr/>
        </p:nvSpPr>
        <p:spPr>
          <a:xfrm>
            <a:off x="3148172" y="1280701"/>
            <a:ext cx="1933200" cy="1933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2464138" y="2697294"/>
            <a:ext cx="1467900" cy="146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4664005" y="1983364"/>
            <a:ext cx="1933200" cy="1933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720000" y="2150850"/>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x columns">
  <p:cSld name="CUSTOM_18">
    <p:spTree>
      <p:nvGrpSpPr>
        <p:cNvPr id="524" name="Shape 524"/>
        <p:cNvGrpSpPr/>
        <p:nvPr/>
      </p:nvGrpSpPr>
      <p:grpSpPr>
        <a:xfrm>
          <a:off x="0" y="0"/>
          <a:ext cx="0" cy="0"/>
          <a:chOff x="0" y="0"/>
          <a:chExt cx="0" cy="0"/>
        </a:xfrm>
      </p:grpSpPr>
      <p:sp>
        <p:nvSpPr>
          <p:cNvPr id="525" name="Google Shape;525;p21"/>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26" name="Google Shape;526;p2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txBox="1"/>
          <p:nvPr>
            <p:ph idx="1" type="subTitle"/>
          </p:nvPr>
        </p:nvSpPr>
        <p:spPr>
          <a:xfrm>
            <a:off x="3581110" y="2070913"/>
            <a:ext cx="1977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8" name="Google Shape;528;p21"/>
          <p:cNvSpPr txBox="1"/>
          <p:nvPr>
            <p:ph idx="2" type="subTitle"/>
          </p:nvPr>
        </p:nvSpPr>
        <p:spPr>
          <a:xfrm>
            <a:off x="3581110" y="2342499"/>
            <a:ext cx="1977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29" name="Google Shape;529;p21"/>
          <p:cNvSpPr txBox="1"/>
          <p:nvPr>
            <p:ph idx="3" type="subTitle"/>
          </p:nvPr>
        </p:nvSpPr>
        <p:spPr>
          <a:xfrm>
            <a:off x="3581110" y="3763376"/>
            <a:ext cx="1977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0" name="Google Shape;530;p21"/>
          <p:cNvSpPr txBox="1"/>
          <p:nvPr>
            <p:ph idx="4" type="subTitle"/>
          </p:nvPr>
        </p:nvSpPr>
        <p:spPr>
          <a:xfrm>
            <a:off x="3581110" y="4037476"/>
            <a:ext cx="1977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31" name="Google Shape;531;p21"/>
          <p:cNvSpPr txBox="1"/>
          <p:nvPr>
            <p:ph idx="5" type="subTitle"/>
          </p:nvPr>
        </p:nvSpPr>
        <p:spPr>
          <a:xfrm>
            <a:off x="5848989" y="2070913"/>
            <a:ext cx="1983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2" name="Google Shape;532;p21"/>
          <p:cNvSpPr txBox="1"/>
          <p:nvPr>
            <p:ph idx="6" type="subTitle"/>
          </p:nvPr>
        </p:nvSpPr>
        <p:spPr>
          <a:xfrm>
            <a:off x="5848989" y="2347514"/>
            <a:ext cx="1983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33" name="Google Shape;533;p21"/>
          <p:cNvSpPr txBox="1"/>
          <p:nvPr>
            <p:ph idx="7" type="subTitle"/>
          </p:nvPr>
        </p:nvSpPr>
        <p:spPr>
          <a:xfrm>
            <a:off x="1312012" y="2070913"/>
            <a:ext cx="1980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4" name="Google Shape;534;p21"/>
          <p:cNvSpPr txBox="1"/>
          <p:nvPr>
            <p:ph idx="8" type="subTitle"/>
          </p:nvPr>
        </p:nvSpPr>
        <p:spPr>
          <a:xfrm>
            <a:off x="1312012" y="2342499"/>
            <a:ext cx="1980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35" name="Google Shape;535;p21"/>
          <p:cNvSpPr txBox="1"/>
          <p:nvPr>
            <p:ph idx="9" type="subTitle"/>
          </p:nvPr>
        </p:nvSpPr>
        <p:spPr>
          <a:xfrm>
            <a:off x="1312012" y="3763376"/>
            <a:ext cx="1980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6" name="Google Shape;536;p21"/>
          <p:cNvSpPr txBox="1"/>
          <p:nvPr>
            <p:ph idx="13" type="subTitle"/>
          </p:nvPr>
        </p:nvSpPr>
        <p:spPr>
          <a:xfrm>
            <a:off x="1312012" y="4037476"/>
            <a:ext cx="1980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37" name="Google Shape;537;p21"/>
          <p:cNvSpPr txBox="1"/>
          <p:nvPr>
            <p:ph idx="14" type="subTitle"/>
          </p:nvPr>
        </p:nvSpPr>
        <p:spPr>
          <a:xfrm>
            <a:off x="5848989" y="3763374"/>
            <a:ext cx="1983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8" name="Google Shape;538;p21"/>
          <p:cNvSpPr txBox="1"/>
          <p:nvPr>
            <p:ph idx="15" type="subTitle"/>
          </p:nvPr>
        </p:nvSpPr>
        <p:spPr>
          <a:xfrm>
            <a:off x="5848989" y="4039975"/>
            <a:ext cx="1983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3">
  <p:cSld name="CUSTOM_3">
    <p:spTree>
      <p:nvGrpSpPr>
        <p:cNvPr id="539" name="Shape 539"/>
        <p:cNvGrpSpPr/>
        <p:nvPr/>
      </p:nvGrpSpPr>
      <p:grpSpPr>
        <a:xfrm>
          <a:off x="0" y="0"/>
          <a:ext cx="0" cy="0"/>
          <a:chOff x="0" y="0"/>
          <a:chExt cx="0" cy="0"/>
        </a:xfrm>
      </p:grpSpPr>
      <p:sp>
        <p:nvSpPr>
          <p:cNvPr id="540" name="Google Shape;540;p22"/>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22"/>
          <p:cNvGrpSpPr/>
          <p:nvPr/>
        </p:nvGrpSpPr>
        <p:grpSpPr>
          <a:xfrm>
            <a:off x="7561488" y="2913763"/>
            <a:ext cx="1149234" cy="1756540"/>
            <a:chOff x="7561488" y="2913763"/>
            <a:chExt cx="1149234" cy="1756540"/>
          </a:xfrm>
        </p:grpSpPr>
        <p:sp>
          <p:nvSpPr>
            <p:cNvPr id="542" name="Google Shape;542;p22"/>
            <p:cNvSpPr/>
            <p:nvPr/>
          </p:nvSpPr>
          <p:spPr>
            <a:xfrm>
              <a:off x="7561488" y="4349214"/>
              <a:ext cx="99737" cy="321089"/>
            </a:xfrm>
            <a:custGeom>
              <a:rect b="b" l="l" r="r" t="t"/>
              <a:pathLst>
                <a:path extrusionOk="0" h="10009" w="3109">
                  <a:moveTo>
                    <a:pt x="3109" y="0"/>
                  </a:moveTo>
                  <a:lnTo>
                    <a:pt x="1" y="117"/>
                  </a:lnTo>
                  <a:lnTo>
                    <a:pt x="1" y="10009"/>
                  </a:lnTo>
                  <a:lnTo>
                    <a:pt x="1321" y="10009"/>
                  </a:lnTo>
                  <a:lnTo>
                    <a:pt x="310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7947955" y="4349214"/>
              <a:ext cx="99737" cy="321089"/>
            </a:xfrm>
            <a:custGeom>
              <a:rect b="b" l="l" r="r" t="t"/>
              <a:pathLst>
                <a:path extrusionOk="0" h="10009" w="3109">
                  <a:moveTo>
                    <a:pt x="3109" y="0"/>
                  </a:moveTo>
                  <a:lnTo>
                    <a:pt x="1" y="117"/>
                  </a:lnTo>
                  <a:lnTo>
                    <a:pt x="1" y="10009"/>
                  </a:lnTo>
                  <a:lnTo>
                    <a:pt x="1321" y="10009"/>
                  </a:lnTo>
                  <a:lnTo>
                    <a:pt x="310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8331761" y="4349214"/>
              <a:ext cx="99191" cy="321089"/>
            </a:xfrm>
            <a:custGeom>
              <a:rect b="b" l="l" r="r" t="t"/>
              <a:pathLst>
                <a:path extrusionOk="0" h="10009" w="3092">
                  <a:moveTo>
                    <a:pt x="0" y="0"/>
                  </a:moveTo>
                  <a:lnTo>
                    <a:pt x="1771" y="10009"/>
                  </a:lnTo>
                  <a:lnTo>
                    <a:pt x="3091" y="10009"/>
                  </a:lnTo>
                  <a:lnTo>
                    <a:pt x="3091" y="117"/>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8602965" y="4349214"/>
              <a:ext cx="99737" cy="321089"/>
            </a:xfrm>
            <a:custGeom>
              <a:rect b="b" l="l" r="r" t="t"/>
              <a:pathLst>
                <a:path extrusionOk="0" h="10009" w="3109">
                  <a:moveTo>
                    <a:pt x="1" y="0"/>
                  </a:moveTo>
                  <a:lnTo>
                    <a:pt x="1788" y="10009"/>
                  </a:lnTo>
                  <a:lnTo>
                    <a:pt x="3108" y="10009"/>
                  </a:lnTo>
                  <a:lnTo>
                    <a:pt x="3108" y="117"/>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7561488" y="3637167"/>
              <a:ext cx="310919" cy="722506"/>
            </a:xfrm>
            <a:custGeom>
              <a:rect b="b" l="l" r="r" t="t"/>
              <a:pathLst>
                <a:path extrusionOk="0" h="22522" w="9692">
                  <a:moveTo>
                    <a:pt x="4572" y="1"/>
                  </a:moveTo>
                  <a:cubicBezTo>
                    <a:pt x="3361" y="1"/>
                    <a:pt x="2180" y="241"/>
                    <a:pt x="1605" y="1043"/>
                  </a:cubicBezTo>
                  <a:cubicBezTo>
                    <a:pt x="151" y="3048"/>
                    <a:pt x="1" y="22447"/>
                    <a:pt x="1" y="22447"/>
                  </a:cubicBezTo>
                  <a:cubicBezTo>
                    <a:pt x="1" y="22447"/>
                    <a:pt x="4152" y="22521"/>
                    <a:pt x="6974" y="22521"/>
                  </a:cubicBezTo>
                  <a:cubicBezTo>
                    <a:pt x="8385" y="22521"/>
                    <a:pt x="9463" y="22502"/>
                    <a:pt x="9525" y="22447"/>
                  </a:cubicBezTo>
                  <a:cubicBezTo>
                    <a:pt x="9692" y="22280"/>
                    <a:pt x="8272" y="542"/>
                    <a:pt x="8272" y="542"/>
                  </a:cubicBezTo>
                  <a:cubicBezTo>
                    <a:pt x="8272" y="542"/>
                    <a:pt x="6389" y="1"/>
                    <a:pt x="45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7804301" y="2913763"/>
              <a:ext cx="897855" cy="1329876"/>
            </a:xfrm>
            <a:custGeom>
              <a:rect b="b" l="l" r="r" t="t"/>
              <a:pathLst>
                <a:path extrusionOk="0" h="41455" w="27988">
                  <a:moveTo>
                    <a:pt x="20165" y="1"/>
                  </a:moveTo>
                  <a:cubicBezTo>
                    <a:pt x="20155" y="1"/>
                    <a:pt x="20145" y="1"/>
                    <a:pt x="20135" y="1"/>
                  </a:cubicBezTo>
                  <a:lnTo>
                    <a:pt x="7804" y="1"/>
                  </a:lnTo>
                  <a:cubicBezTo>
                    <a:pt x="3476" y="1"/>
                    <a:pt x="1" y="3560"/>
                    <a:pt x="101" y="7871"/>
                  </a:cubicBezTo>
                  <a:lnTo>
                    <a:pt x="903" y="41455"/>
                  </a:lnTo>
                  <a:lnTo>
                    <a:pt x="27737" y="41455"/>
                  </a:lnTo>
                  <a:lnTo>
                    <a:pt x="27971" y="7837"/>
                  </a:lnTo>
                  <a:cubicBezTo>
                    <a:pt x="27988" y="3520"/>
                    <a:pt x="24495" y="1"/>
                    <a:pt x="2016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7612944" y="4008172"/>
              <a:ext cx="1081192" cy="346945"/>
            </a:xfrm>
            <a:custGeom>
              <a:rect b="b" l="l" r="r" t="t"/>
              <a:pathLst>
                <a:path extrusionOk="0" h="10815" w="33703">
                  <a:moveTo>
                    <a:pt x="16297" y="1"/>
                  </a:moveTo>
                  <a:cubicBezTo>
                    <a:pt x="11069" y="1"/>
                    <a:pt x="5715" y="105"/>
                    <a:pt x="5715" y="105"/>
                  </a:cubicBezTo>
                  <a:cubicBezTo>
                    <a:pt x="5715" y="105"/>
                    <a:pt x="368" y="305"/>
                    <a:pt x="1" y="6922"/>
                  </a:cubicBezTo>
                  <a:lnTo>
                    <a:pt x="1" y="10815"/>
                  </a:lnTo>
                  <a:lnTo>
                    <a:pt x="33702" y="10815"/>
                  </a:lnTo>
                  <a:lnTo>
                    <a:pt x="33702" y="7340"/>
                  </a:lnTo>
                  <a:cubicBezTo>
                    <a:pt x="33702" y="7340"/>
                    <a:pt x="28940" y="322"/>
                    <a:pt x="23359" y="105"/>
                  </a:cubicBezTo>
                  <a:cubicBezTo>
                    <a:pt x="21494" y="27"/>
                    <a:pt x="18911" y="1"/>
                    <a:pt x="1629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7597963" y="4007659"/>
              <a:ext cx="749902" cy="341427"/>
            </a:xfrm>
            <a:custGeom>
              <a:rect b="b" l="l" r="r" t="t"/>
              <a:pathLst>
                <a:path extrusionOk="0" h="10643" w="23376">
                  <a:moveTo>
                    <a:pt x="7457" y="1"/>
                  </a:moveTo>
                  <a:cubicBezTo>
                    <a:pt x="5848" y="1"/>
                    <a:pt x="4284" y="116"/>
                    <a:pt x="2924" y="1173"/>
                  </a:cubicBezTo>
                  <a:cubicBezTo>
                    <a:pt x="317" y="3212"/>
                    <a:pt x="0" y="7489"/>
                    <a:pt x="267" y="10530"/>
                  </a:cubicBezTo>
                  <a:cubicBezTo>
                    <a:pt x="276" y="10605"/>
                    <a:pt x="338" y="10643"/>
                    <a:pt x="397" y="10643"/>
                  </a:cubicBezTo>
                  <a:cubicBezTo>
                    <a:pt x="455" y="10643"/>
                    <a:pt x="510" y="10605"/>
                    <a:pt x="501" y="10530"/>
                  </a:cubicBezTo>
                  <a:cubicBezTo>
                    <a:pt x="167" y="6904"/>
                    <a:pt x="785" y="1625"/>
                    <a:pt x="4912" y="455"/>
                  </a:cubicBezTo>
                  <a:cubicBezTo>
                    <a:pt x="5636" y="246"/>
                    <a:pt x="6432" y="196"/>
                    <a:pt x="7232" y="196"/>
                  </a:cubicBezTo>
                  <a:cubicBezTo>
                    <a:pt x="7966" y="196"/>
                    <a:pt x="8703" y="238"/>
                    <a:pt x="9390" y="238"/>
                  </a:cubicBezTo>
                  <a:lnTo>
                    <a:pt x="23225" y="305"/>
                  </a:lnTo>
                  <a:cubicBezTo>
                    <a:pt x="23375" y="305"/>
                    <a:pt x="23375" y="87"/>
                    <a:pt x="23225" y="87"/>
                  </a:cubicBezTo>
                  <a:cubicBezTo>
                    <a:pt x="18146" y="54"/>
                    <a:pt x="13066" y="21"/>
                    <a:pt x="7970" y="4"/>
                  </a:cubicBezTo>
                  <a:cubicBezTo>
                    <a:pt x="7799" y="2"/>
                    <a:pt x="7627" y="1"/>
                    <a:pt x="74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7929734" y="2934679"/>
              <a:ext cx="584818" cy="697900"/>
            </a:xfrm>
            <a:custGeom>
              <a:rect b="b" l="l" r="r" t="t"/>
              <a:pathLst>
                <a:path extrusionOk="0" h="21755" w="18230">
                  <a:moveTo>
                    <a:pt x="5314" y="1"/>
                  </a:moveTo>
                  <a:cubicBezTo>
                    <a:pt x="3660" y="17"/>
                    <a:pt x="2340" y="67"/>
                    <a:pt x="1421" y="151"/>
                  </a:cubicBezTo>
                  <a:cubicBezTo>
                    <a:pt x="1187" y="168"/>
                    <a:pt x="986" y="184"/>
                    <a:pt x="803" y="218"/>
                  </a:cubicBezTo>
                  <a:cubicBezTo>
                    <a:pt x="636" y="234"/>
                    <a:pt x="485" y="268"/>
                    <a:pt x="368" y="285"/>
                  </a:cubicBezTo>
                  <a:cubicBezTo>
                    <a:pt x="235" y="318"/>
                    <a:pt x="151" y="351"/>
                    <a:pt x="101" y="368"/>
                  </a:cubicBezTo>
                  <a:cubicBezTo>
                    <a:pt x="67" y="368"/>
                    <a:pt x="34" y="385"/>
                    <a:pt x="1" y="402"/>
                  </a:cubicBezTo>
                  <a:cubicBezTo>
                    <a:pt x="34" y="402"/>
                    <a:pt x="67" y="385"/>
                    <a:pt x="101" y="385"/>
                  </a:cubicBezTo>
                  <a:cubicBezTo>
                    <a:pt x="168" y="368"/>
                    <a:pt x="251" y="335"/>
                    <a:pt x="368" y="318"/>
                  </a:cubicBezTo>
                  <a:cubicBezTo>
                    <a:pt x="485" y="301"/>
                    <a:pt x="636" y="285"/>
                    <a:pt x="803" y="251"/>
                  </a:cubicBezTo>
                  <a:lnTo>
                    <a:pt x="1421" y="201"/>
                  </a:lnTo>
                  <a:cubicBezTo>
                    <a:pt x="2340" y="134"/>
                    <a:pt x="3660" y="101"/>
                    <a:pt x="5314" y="101"/>
                  </a:cubicBezTo>
                  <a:cubicBezTo>
                    <a:pt x="6133" y="101"/>
                    <a:pt x="7035" y="118"/>
                    <a:pt x="8004" y="134"/>
                  </a:cubicBezTo>
                  <a:cubicBezTo>
                    <a:pt x="9023" y="134"/>
                    <a:pt x="10059" y="184"/>
                    <a:pt x="11078" y="285"/>
                  </a:cubicBezTo>
                  <a:cubicBezTo>
                    <a:pt x="11630" y="351"/>
                    <a:pt x="12181" y="452"/>
                    <a:pt x="12716" y="585"/>
                  </a:cubicBezTo>
                  <a:cubicBezTo>
                    <a:pt x="13267" y="719"/>
                    <a:pt x="13819" y="903"/>
                    <a:pt x="14337" y="1170"/>
                  </a:cubicBezTo>
                  <a:cubicBezTo>
                    <a:pt x="14855" y="1454"/>
                    <a:pt x="15339" y="1805"/>
                    <a:pt x="15757" y="2239"/>
                  </a:cubicBezTo>
                  <a:cubicBezTo>
                    <a:pt x="16191" y="2657"/>
                    <a:pt x="16559" y="3158"/>
                    <a:pt x="16860" y="3693"/>
                  </a:cubicBezTo>
                  <a:cubicBezTo>
                    <a:pt x="16993" y="3977"/>
                    <a:pt x="17110" y="4261"/>
                    <a:pt x="17194" y="4562"/>
                  </a:cubicBezTo>
                  <a:cubicBezTo>
                    <a:pt x="17261" y="4846"/>
                    <a:pt x="17311" y="5147"/>
                    <a:pt x="17327" y="5464"/>
                  </a:cubicBezTo>
                  <a:cubicBezTo>
                    <a:pt x="17394" y="6066"/>
                    <a:pt x="17461" y="6667"/>
                    <a:pt x="17528" y="7252"/>
                  </a:cubicBezTo>
                  <a:cubicBezTo>
                    <a:pt x="17628" y="8422"/>
                    <a:pt x="17728" y="9574"/>
                    <a:pt x="17795" y="10661"/>
                  </a:cubicBezTo>
                  <a:cubicBezTo>
                    <a:pt x="17929" y="12816"/>
                    <a:pt x="18012" y="14788"/>
                    <a:pt x="18063" y="16425"/>
                  </a:cubicBezTo>
                  <a:cubicBezTo>
                    <a:pt x="18096" y="18062"/>
                    <a:pt x="18146" y="19399"/>
                    <a:pt x="18163" y="20318"/>
                  </a:cubicBezTo>
                  <a:cubicBezTo>
                    <a:pt x="18180" y="20769"/>
                    <a:pt x="18196" y="21137"/>
                    <a:pt x="18196" y="21387"/>
                  </a:cubicBezTo>
                  <a:cubicBezTo>
                    <a:pt x="18196" y="21504"/>
                    <a:pt x="18213" y="21588"/>
                    <a:pt x="18213" y="21655"/>
                  </a:cubicBezTo>
                  <a:cubicBezTo>
                    <a:pt x="18213" y="21688"/>
                    <a:pt x="18213" y="21722"/>
                    <a:pt x="18213" y="21755"/>
                  </a:cubicBezTo>
                  <a:cubicBezTo>
                    <a:pt x="18230" y="21722"/>
                    <a:pt x="18230" y="21688"/>
                    <a:pt x="18230" y="21655"/>
                  </a:cubicBezTo>
                  <a:cubicBezTo>
                    <a:pt x="18230" y="21588"/>
                    <a:pt x="18230" y="21504"/>
                    <a:pt x="18230" y="21387"/>
                  </a:cubicBezTo>
                  <a:cubicBezTo>
                    <a:pt x="18230" y="21137"/>
                    <a:pt x="18230" y="20769"/>
                    <a:pt x="18213" y="20318"/>
                  </a:cubicBezTo>
                  <a:cubicBezTo>
                    <a:pt x="18213" y="19399"/>
                    <a:pt x="18196" y="18062"/>
                    <a:pt x="18163" y="16425"/>
                  </a:cubicBezTo>
                  <a:cubicBezTo>
                    <a:pt x="18113" y="14771"/>
                    <a:pt x="18063" y="12816"/>
                    <a:pt x="17929" y="10644"/>
                  </a:cubicBezTo>
                  <a:cubicBezTo>
                    <a:pt x="17862" y="9558"/>
                    <a:pt x="17779" y="8422"/>
                    <a:pt x="17662" y="7235"/>
                  </a:cubicBezTo>
                  <a:cubicBezTo>
                    <a:pt x="17595" y="6651"/>
                    <a:pt x="17545" y="6049"/>
                    <a:pt x="17461" y="5447"/>
                  </a:cubicBezTo>
                  <a:cubicBezTo>
                    <a:pt x="17444" y="5130"/>
                    <a:pt x="17394" y="4829"/>
                    <a:pt x="17327" y="4512"/>
                  </a:cubicBezTo>
                  <a:cubicBezTo>
                    <a:pt x="17244" y="4211"/>
                    <a:pt x="17127" y="3910"/>
                    <a:pt x="16977" y="3626"/>
                  </a:cubicBezTo>
                  <a:cubicBezTo>
                    <a:pt x="16692" y="3075"/>
                    <a:pt x="16308" y="2574"/>
                    <a:pt x="15857" y="2139"/>
                  </a:cubicBezTo>
                  <a:cubicBezTo>
                    <a:pt x="15423" y="1705"/>
                    <a:pt x="14938" y="1337"/>
                    <a:pt x="14403" y="1036"/>
                  </a:cubicBezTo>
                  <a:cubicBezTo>
                    <a:pt x="13869" y="786"/>
                    <a:pt x="13317" y="585"/>
                    <a:pt x="12749" y="452"/>
                  </a:cubicBezTo>
                  <a:cubicBezTo>
                    <a:pt x="12198" y="318"/>
                    <a:pt x="11647" y="218"/>
                    <a:pt x="11095" y="151"/>
                  </a:cubicBezTo>
                  <a:cubicBezTo>
                    <a:pt x="10205" y="63"/>
                    <a:pt x="9303" y="14"/>
                    <a:pt x="8399" y="14"/>
                  </a:cubicBezTo>
                  <a:cubicBezTo>
                    <a:pt x="8267" y="14"/>
                    <a:pt x="8136" y="15"/>
                    <a:pt x="8004" y="17"/>
                  </a:cubicBezTo>
                  <a:cubicBezTo>
                    <a:pt x="7035" y="1"/>
                    <a:pt x="6133" y="1"/>
                    <a:pt x="53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8501111" y="3230906"/>
              <a:ext cx="62235" cy="21846"/>
            </a:xfrm>
            <a:custGeom>
              <a:rect b="b" l="l" r="r" t="t"/>
              <a:pathLst>
                <a:path extrusionOk="0" h="681" w="1940">
                  <a:moveTo>
                    <a:pt x="1901" y="1"/>
                  </a:moveTo>
                  <a:cubicBezTo>
                    <a:pt x="1805" y="1"/>
                    <a:pt x="1412" y="111"/>
                    <a:pt x="953" y="274"/>
                  </a:cubicBezTo>
                  <a:cubicBezTo>
                    <a:pt x="419" y="457"/>
                    <a:pt x="1" y="641"/>
                    <a:pt x="18" y="675"/>
                  </a:cubicBezTo>
                  <a:cubicBezTo>
                    <a:pt x="18" y="678"/>
                    <a:pt x="24" y="680"/>
                    <a:pt x="35" y="680"/>
                  </a:cubicBezTo>
                  <a:cubicBezTo>
                    <a:pt x="122" y="680"/>
                    <a:pt x="528" y="570"/>
                    <a:pt x="987" y="407"/>
                  </a:cubicBezTo>
                  <a:cubicBezTo>
                    <a:pt x="1521" y="224"/>
                    <a:pt x="1939" y="40"/>
                    <a:pt x="1922" y="6"/>
                  </a:cubicBezTo>
                  <a:cubicBezTo>
                    <a:pt x="1921" y="2"/>
                    <a:pt x="1913" y="1"/>
                    <a:pt x="19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8501111" y="3289901"/>
              <a:ext cx="28455" cy="4684"/>
            </a:xfrm>
            <a:custGeom>
              <a:rect b="b" l="l" r="r" t="t"/>
              <a:pathLst>
                <a:path extrusionOk="0" h="146" w="887">
                  <a:moveTo>
                    <a:pt x="322" y="1"/>
                  </a:moveTo>
                  <a:cubicBezTo>
                    <a:pt x="140" y="1"/>
                    <a:pt x="18" y="28"/>
                    <a:pt x="18" y="55"/>
                  </a:cubicBezTo>
                  <a:cubicBezTo>
                    <a:pt x="1" y="89"/>
                    <a:pt x="201" y="139"/>
                    <a:pt x="452" y="139"/>
                  </a:cubicBezTo>
                  <a:cubicBezTo>
                    <a:pt x="511" y="143"/>
                    <a:pt x="567" y="145"/>
                    <a:pt x="619" y="145"/>
                  </a:cubicBezTo>
                  <a:cubicBezTo>
                    <a:pt x="774" y="145"/>
                    <a:pt x="887" y="126"/>
                    <a:pt x="887" y="89"/>
                  </a:cubicBezTo>
                  <a:cubicBezTo>
                    <a:pt x="887" y="55"/>
                    <a:pt x="686" y="22"/>
                    <a:pt x="452" y="5"/>
                  </a:cubicBezTo>
                  <a:cubicBezTo>
                    <a:pt x="406" y="2"/>
                    <a:pt x="362" y="1"/>
                    <a:pt x="3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8258297" y="3268247"/>
              <a:ext cx="40260" cy="37951"/>
            </a:xfrm>
            <a:custGeom>
              <a:rect b="b" l="l" r="r" t="t"/>
              <a:pathLst>
                <a:path extrusionOk="0" h="1183" w="1255">
                  <a:moveTo>
                    <a:pt x="528" y="1"/>
                  </a:moveTo>
                  <a:cubicBezTo>
                    <a:pt x="505" y="1"/>
                    <a:pt x="468" y="9"/>
                    <a:pt x="419" y="29"/>
                  </a:cubicBezTo>
                  <a:cubicBezTo>
                    <a:pt x="302" y="79"/>
                    <a:pt x="201" y="162"/>
                    <a:pt x="135" y="263"/>
                  </a:cubicBezTo>
                  <a:cubicBezTo>
                    <a:pt x="18" y="430"/>
                    <a:pt x="1" y="647"/>
                    <a:pt x="85"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285"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8251881" y="3172680"/>
              <a:ext cx="38624" cy="101854"/>
            </a:xfrm>
            <a:custGeom>
              <a:rect b="b" l="l" r="r" t="t"/>
              <a:pathLst>
                <a:path extrusionOk="0" h="3175" w="1204">
                  <a:moveTo>
                    <a:pt x="1187" y="0"/>
                  </a:moveTo>
                  <a:lnTo>
                    <a:pt x="1187" y="0"/>
                  </a:lnTo>
                  <a:cubicBezTo>
                    <a:pt x="1020" y="67"/>
                    <a:pt x="886" y="167"/>
                    <a:pt x="769" y="318"/>
                  </a:cubicBezTo>
                  <a:cubicBezTo>
                    <a:pt x="168" y="969"/>
                    <a:pt x="0" y="1905"/>
                    <a:pt x="335" y="2724"/>
                  </a:cubicBezTo>
                  <a:cubicBezTo>
                    <a:pt x="385" y="2891"/>
                    <a:pt x="485" y="3041"/>
                    <a:pt x="602" y="3175"/>
                  </a:cubicBezTo>
                  <a:cubicBezTo>
                    <a:pt x="635" y="3158"/>
                    <a:pt x="518" y="2991"/>
                    <a:pt x="418" y="2690"/>
                  </a:cubicBezTo>
                  <a:cubicBezTo>
                    <a:pt x="151" y="1905"/>
                    <a:pt x="318" y="1019"/>
                    <a:pt x="853" y="384"/>
                  </a:cubicBezTo>
                  <a:cubicBezTo>
                    <a:pt x="1036" y="134"/>
                    <a:pt x="1204" y="17"/>
                    <a:pt x="11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8254576" y="3302508"/>
              <a:ext cx="26274" cy="109778"/>
            </a:xfrm>
            <a:custGeom>
              <a:rect b="b" l="l" r="r" t="t"/>
              <a:pathLst>
                <a:path extrusionOk="0" h="3422" w="819">
                  <a:moveTo>
                    <a:pt x="764" y="1"/>
                  </a:moveTo>
                  <a:cubicBezTo>
                    <a:pt x="739" y="1"/>
                    <a:pt x="702" y="5"/>
                    <a:pt x="652" y="13"/>
                  </a:cubicBezTo>
                  <a:cubicBezTo>
                    <a:pt x="501" y="47"/>
                    <a:pt x="384" y="147"/>
                    <a:pt x="284" y="247"/>
                  </a:cubicBezTo>
                  <a:cubicBezTo>
                    <a:pt x="150" y="431"/>
                    <a:pt x="67" y="631"/>
                    <a:pt x="50" y="849"/>
                  </a:cubicBezTo>
                  <a:cubicBezTo>
                    <a:pt x="0" y="1116"/>
                    <a:pt x="0" y="1367"/>
                    <a:pt x="33" y="1634"/>
                  </a:cubicBezTo>
                  <a:cubicBezTo>
                    <a:pt x="67" y="2102"/>
                    <a:pt x="217" y="2553"/>
                    <a:pt x="451" y="2954"/>
                  </a:cubicBezTo>
                  <a:cubicBezTo>
                    <a:pt x="535" y="3138"/>
                    <a:pt x="652" y="3288"/>
                    <a:pt x="802" y="3422"/>
                  </a:cubicBezTo>
                  <a:cubicBezTo>
                    <a:pt x="819" y="3405"/>
                    <a:pt x="685" y="3221"/>
                    <a:pt x="535" y="2921"/>
                  </a:cubicBezTo>
                  <a:cubicBezTo>
                    <a:pt x="334" y="2503"/>
                    <a:pt x="217" y="2068"/>
                    <a:pt x="167" y="1617"/>
                  </a:cubicBezTo>
                  <a:cubicBezTo>
                    <a:pt x="117" y="1083"/>
                    <a:pt x="167" y="581"/>
                    <a:pt x="368" y="314"/>
                  </a:cubicBezTo>
                  <a:cubicBezTo>
                    <a:pt x="485" y="164"/>
                    <a:pt x="635" y="63"/>
                    <a:pt x="802" y="13"/>
                  </a:cubicBezTo>
                  <a:cubicBezTo>
                    <a:pt x="802" y="5"/>
                    <a:pt x="790" y="1"/>
                    <a:pt x="76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8218101" y="3277710"/>
              <a:ext cx="39170" cy="7731"/>
            </a:xfrm>
            <a:custGeom>
              <a:rect b="b" l="l" r="r" t="t"/>
              <a:pathLst>
                <a:path extrusionOk="0" h="241" w="1221">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8006373" y="3268247"/>
              <a:ext cx="40260" cy="37951"/>
            </a:xfrm>
            <a:custGeom>
              <a:rect b="b" l="l" r="r" t="t"/>
              <a:pathLst>
                <a:path extrusionOk="0" h="1183" w="1255">
                  <a:moveTo>
                    <a:pt x="528" y="1"/>
                  </a:moveTo>
                  <a:cubicBezTo>
                    <a:pt x="505" y="1"/>
                    <a:pt x="468" y="9"/>
                    <a:pt x="419" y="29"/>
                  </a:cubicBezTo>
                  <a:cubicBezTo>
                    <a:pt x="302" y="79"/>
                    <a:pt x="201" y="162"/>
                    <a:pt x="135" y="263"/>
                  </a:cubicBezTo>
                  <a:cubicBezTo>
                    <a:pt x="18" y="430"/>
                    <a:pt x="1" y="647"/>
                    <a:pt x="84"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302"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7999957" y="3172680"/>
              <a:ext cx="38624" cy="101854"/>
            </a:xfrm>
            <a:custGeom>
              <a:rect b="b" l="l" r="r" t="t"/>
              <a:pathLst>
                <a:path extrusionOk="0" h="3175" w="1204">
                  <a:moveTo>
                    <a:pt x="1187" y="0"/>
                  </a:moveTo>
                  <a:lnTo>
                    <a:pt x="1187" y="0"/>
                  </a:lnTo>
                  <a:cubicBezTo>
                    <a:pt x="1036" y="67"/>
                    <a:pt x="886" y="167"/>
                    <a:pt x="769" y="318"/>
                  </a:cubicBezTo>
                  <a:cubicBezTo>
                    <a:pt x="168" y="969"/>
                    <a:pt x="0" y="1905"/>
                    <a:pt x="335" y="2724"/>
                  </a:cubicBezTo>
                  <a:cubicBezTo>
                    <a:pt x="385" y="2891"/>
                    <a:pt x="485" y="3041"/>
                    <a:pt x="619" y="3175"/>
                  </a:cubicBezTo>
                  <a:cubicBezTo>
                    <a:pt x="635" y="3158"/>
                    <a:pt x="518" y="2991"/>
                    <a:pt x="435" y="2690"/>
                  </a:cubicBezTo>
                  <a:cubicBezTo>
                    <a:pt x="168" y="1905"/>
                    <a:pt x="318" y="1019"/>
                    <a:pt x="853" y="384"/>
                  </a:cubicBezTo>
                  <a:cubicBezTo>
                    <a:pt x="1053" y="134"/>
                    <a:pt x="1203" y="17"/>
                    <a:pt x="11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8002620" y="3302508"/>
              <a:ext cx="26306" cy="109778"/>
            </a:xfrm>
            <a:custGeom>
              <a:rect b="b" l="l" r="r" t="t"/>
              <a:pathLst>
                <a:path extrusionOk="0" h="3422" w="820">
                  <a:moveTo>
                    <a:pt x="772" y="1"/>
                  </a:moveTo>
                  <a:cubicBezTo>
                    <a:pt x="745" y="1"/>
                    <a:pt x="703" y="5"/>
                    <a:pt x="653" y="13"/>
                  </a:cubicBezTo>
                  <a:cubicBezTo>
                    <a:pt x="502" y="47"/>
                    <a:pt x="385" y="147"/>
                    <a:pt x="285" y="247"/>
                  </a:cubicBezTo>
                  <a:cubicBezTo>
                    <a:pt x="151" y="431"/>
                    <a:pt x="68" y="631"/>
                    <a:pt x="51" y="849"/>
                  </a:cubicBezTo>
                  <a:cubicBezTo>
                    <a:pt x="18" y="1116"/>
                    <a:pt x="1" y="1367"/>
                    <a:pt x="34" y="1634"/>
                  </a:cubicBezTo>
                  <a:cubicBezTo>
                    <a:pt x="85" y="2102"/>
                    <a:pt x="218" y="2553"/>
                    <a:pt x="452" y="2954"/>
                  </a:cubicBezTo>
                  <a:cubicBezTo>
                    <a:pt x="536" y="3138"/>
                    <a:pt x="653" y="3288"/>
                    <a:pt x="803" y="3422"/>
                  </a:cubicBezTo>
                  <a:cubicBezTo>
                    <a:pt x="820" y="3405"/>
                    <a:pt x="686" y="3221"/>
                    <a:pt x="536" y="2921"/>
                  </a:cubicBezTo>
                  <a:cubicBezTo>
                    <a:pt x="335" y="2503"/>
                    <a:pt x="218" y="2068"/>
                    <a:pt x="168" y="1617"/>
                  </a:cubicBezTo>
                  <a:cubicBezTo>
                    <a:pt x="118" y="1083"/>
                    <a:pt x="168" y="581"/>
                    <a:pt x="369" y="314"/>
                  </a:cubicBezTo>
                  <a:cubicBezTo>
                    <a:pt x="486" y="164"/>
                    <a:pt x="636" y="63"/>
                    <a:pt x="803" y="13"/>
                  </a:cubicBezTo>
                  <a:cubicBezTo>
                    <a:pt x="811" y="5"/>
                    <a:pt x="799" y="1"/>
                    <a:pt x="7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7966177" y="3277710"/>
              <a:ext cx="39170" cy="7731"/>
            </a:xfrm>
            <a:custGeom>
              <a:rect b="b" l="l" r="r" t="t"/>
              <a:pathLst>
                <a:path extrusionOk="0" h="241" w="1221">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8331761" y="3623180"/>
              <a:ext cx="372545" cy="740246"/>
            </a:xfrm>
            <a:custGeom>
              <a:rect b="b" l="l" r="r" t="t"/>
              <a:pathLst>
                <a:path extrusionOk="0" h="23075" w="11613">
                  <a:moveTo>
                    <a:pt x="5629" y="1"/>
                  </a:moveTo>
                  <a:cubicBezTo>
                    <a:pt x="3893" y="1"/>
                    <a:pt x="2277" y="327"/>
                    <a:pt x="1704" y="1412"/>
                  </a:cubicBezTo>
                  <a:cubicBezTo>
                    <a:pt x="251" y="4136"/>
                    <a:pt x="0" y="22899"/>
                    <a:pt x="0" y="22899"/>
                  </a:cubicBezTo>
                  <a:cubicBezTo>
                    <a:pt x="0" y="22899"/>
                    <a:pt x="4650" y="23074"/>
                    <a:pt x="8056" y="23074"/>
                  </a:cubicBezTo>
                  <a:cubicBezTo>
                    <a:pt x="10022" y="23074"/>
                    <a:pt x="11573" y="23016"/>
                    <a:pt x="11579" y="22833"/>
                  </a:cubicBezTo>
                  <a:cubicBezTo>
                    <a:pt x="11613" y="22348"/>
                    <a:pt x="11145" y="744"/>
                    <a:pt x="11145" y="744"/>
                  </a:cubicBezTo>
                  <a:cubicBezTo>
                    <a:pt x="11145" y="744"/>
                    <a:pt x="8249" y="1"/>
                    <a:pt x="562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8428770" y="3630013"/>
              <a:ext cx="281951" cy="735306"/>
            </a:xfrm>
            <a:custGeom>
              <a:rect b="b" l="l" r="r" t="t"/>
              <a:pathLst>
                <a:path extrusionOk="0" h="22921" w="8789">
                  <a:moveTo>
                    <a:pt x="5054" y="1"/>
                  </a:moveTo>
                  <a:cubicBezTo>
                    <a:pt x="3752" y="1"/>
                    <a:pt x="2440" y="246"/>
                    <a:pt x="1822" y="1099"/>
                  </a:cubicBezTo>
                  <a:cubicBezTo>
                    <a:pt x="385" y="3121"/>
                    <a:pt x="0" y="22787"/>
                    <a:pt x="0" y="22787"/>
                  </a:cubicBezTo>
                  <a:cubicBezTo>
                    <a:pt x="0" y="22787"/>
                    <a:pt x="4518" y="22921"/>
                    <a:pt x="7014" y="22921"/>
                  </a:cubicBezTo>
                  <a:cubicBezTo>
                    <a:pt x="7929" y="22921"/>
                    <a:pt x="8573" y="22903"/>
                    <a:pt x="8622" y="22854"/>
                  </a:cubicBezTo>
                  <a:cubicBezTo>
                    <a:pt x="8789" y="22686"/>
                    <a:pt x="8555" y="448"/>
                    <a:pt x="8555" y="448"/>
                  </a:cubicBezTo>
                  <a:cubicBezTo>
                    <a:pt x="8555" y="448"/>
                    <a:pt x="6813" y="1"/>
                    <a:pt x="505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8591705" y="3954470"/>
              <a:ext cx="26306" cy="33620"/>
            </a:xfrm>
            <a:custGeom>
              <a:rect b="b" l="l" r="r" t="t"/>
              <a:pathLst>
                <a:path extrusionOk="0" h="1048" w="820">
                  <a:moveTo>
                    <a:pt x="281" y="1"/>
                  </a:moveTo>
                  <a:cubicBezTo>
                    <a:pt x="272" y="1"/>
                    <a:pt x="268" y="3"/>
                    <a:pt x="268" y="8"/>
                  </a:cubicBezTo>
                  <a:cubicBezTo>
                    <a:pt x="255" y="8"/>
                    <a:pt x="283" y="28"/>
                    <a:pt x="336" y="53"/>
                  </a:cubicBezTo>
                  <a:lnTo>
                    <a:pt x="336" y="53"/>
                  </a:lnTo>
                  <a:cubicBezTo>
                    <a:pt x="209" y="134"/>
                    <a:pt x="108" y="243"/>
                    <a:pt x="34" y="392"/>
                  </a:cubicBezTo>
                  <a:cubicBezTo>
                    <a:pt x="1" y="509"/>
                    <a:pt x="1" y="643"/>
                    <a:pt x="34" y="760"/>
                  </a:cubicBezTo>
                  <a:cubicBezTo>
                    <a:pt x="84" y="910"/>
                    <a:pt x="201" y="1010"/>
                    <a:pt x="352" y="1044"/>
                  </a:cubicBezTo>
                  <a:cubicBezTo>
                    <a:pt x="372" y="1047"/>
                    <a:pt x="392" y="1048"/>
                    <a:pt x="412" y="1048"/>
                  </a:cubicBezTo>
                  <a:cubicBezTo>
                    <a:pt x="508" y="1048"/>
                    <a:pt x="600" y="1015"/>
                    <a:pt x="669" y="960"/>
                  </a:cubicBezTo>
                  <a:cubicBezTo>
                    <a:pt x="736" y="893"/>
                    <a:pt x="786" y="793"/>
                    <a:pt x="803" y="693"/>
                  </a:cubicBezTo>
                  <a:cubicBezTo>
                    <a:pt x="819" y="542"/>
                    <a:pt x="803" y="392"/>
                    <a:pt x="753" y="242"/>
                  </a:cubicBezTo>
                  <a:cubicBezTo>
                    <a:pt x="702" y="141"/>
                    <a:pt x="602" y="75"/>
                    <a:pt x="485" y="75"/>
                  </a:cubicBezTo>
                  <a:cubicBezTo>
                    <a:pt x="402" y="91"/>
                    <a:pt x="385" y="125"/>
                    <a:pt x="385" y="141"/>
                  </a:cubicBezTo>
                  <a:cubicBezTo>
                    <a:pt x="385" y="141"/>
                    <a:pt x="400" y="134"/>
                    <a:pt x="430" y="134"/>
                  </a:cubicBezTo>
                  <a:cubicBezTo>
                    <a:pt x="444" y="134"/>
                    <a:pt x="463" y="136"/>
                    <a:pt x="485" y="141"/>
                  </a:cubicBezTo>
                  <a:cubicBezTo>
                    <a:pt x="569" y="141"/>
                    <a:pt x="636" y="208"/>
                    <a:pt x="652" y="292"/>
                  </a:cubicBezTo>
                  <a:cubicBezTo>
                    <a:pt x="686" y="409"/>
                    <a:pt x="686" y="542"/>
                    <a:pt x="669" y="676"/>
                  </a:cubicBezTo>
                  <a:cubicBezTo>
                    <a:pt x="669" y="815"/>
                    <a:pt x="540" y="912"/>
                    <a:pt x="414" y="912"/>
                  </a:cubicBezTo>
                  <a:cubicBezTo>
                    <a:pt x="405" y="912"/>
                    <a:pt x="395" y="911"/>
                    <a:pt x="385" y="910"/>
                  </a:cubicBezTo>
                  <a:cubicBezTo>
                    <a:pt x="185" y="843"/>
                    <a:pt x="68" y="626"/>
                    <a:pt x="151" y="425"/>
                  </a:cubicBezTo>
                  <a:cubicBezTo>
                    <a:pt x="201" y="292"/>
                    <a:pt x="301" y="175"/>
                    <a:pt x="418" y="75"/>
                  </a:cubicBezTo>
                  <a:lnTo>
                    <a:pt x="469" y="41"/>
                  </a:lnTo>
                  <a:lnTo>
                    <a:pt x="418" y="24"/>
                  </a:lnTo>
                  <a:cubicBezTo>
                    <a:pt x="348" y="13"/>
                    <a:pt x="302" y="1"/>
                    <a:pt x="28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8554717" y="3844275"/>
              <a:ext cx="51488" cy="116354"/>
            </a:xfrm>
            <a:custGeom>
              <a:rect b="b" l="l" r="r" t="t"/>
              <a:pathLst>
                <a:path extrusionOk="0" h="3627" w="1605">
                  <a:moveTo>
                    <a:pt x="34" y="1"/>
                  </a:moveTo>
                  <a:cubicBezTo>
                    <a:pt x="1" y="34"/>
                    <a:pt x="452" y="786"/>
                    <a:pt x="886" y="1789"/>
                  </a:cubicBezTo>
                  <a:cubicBezTo>
                    <a:pt x="1321" y="2791"/>
                    <a:pt x="1555" y="3627"/>
                    <a:pt x="1605" y="3627"/>
                  </a:cubicBezTo>
                  <a:cubicBezTo>
                    <a:pt x="1588" y="3426"/>
                    <a:pt x="1555" y="3242"/>
                    <a:pt x="1488" y="3058"/>
                  </a:cubicBezTo>
                  <a:cubicBezTo>
                    <a:pt x="1221" y="2156"/>
                    <a:pt x="853" y="1287"/>
                    <a:pt x="368" y="485"/>
                  </a:cubicBezTo>
                  <a:cubicBezTo>
                    <a:pt x="285" y="302"/>
                    <a:pt x="168" y="151"/>
                    <a:pt x="3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8609413" y="3854990"/>
              <a:ext cx="48794" cy="107243"/>
            </a:xfrm>
            <a:custGeom>
              <a:rect b="b" l="l" r="r" t="t"/>
              <a:pathLst>
                <a:path extrusionOk="0" h="3343" w="1521">
                  <a:moveTo>
                    <a:pt x="1486" y="1"/>
                  </a:moveTo>
                  <a:cubicBezTo>
                    <a:pt x="1444" y="1"/>
                    <a:pt x="1031" y="697"/>
                    <a:pt x="635" y="1622"/>
                  </a:cubicBezTo>
                  <a:cubicBezTo>
                    <a:pt x="234" y="2541"/>
                    <a:pt x="0" y="3326"/>
                    <a:pt x="34" y="3343"/>
                  </a:cubicBezTo>
                  <a:cubicBezTo>
                    <a:pt x="34" y="3343"/>
                    <a:pt x="35" y="3343"/>
                    <a:pt x="35" y="3343"/>
                  </a:cubicBezTo>
                  <a:cubicBezTo>
                    <a:pt x="90" y="3343"/>
                    <a:pt x="372" y="2581"/>
                    <a:pt x="769" y="1672"/>
                  </a:cubicBezTo>
                  <a:cubicBezTo>
                    <a:pt x="1170" y="753"/>
                    <a:pt x="1521" y="18"/>
                    <a:pt x="1487" y="1"/>
                  </a:cubicBezTo>
                  <a:cubicBezTo>
                    <a:pt x="1487" y="1"/>
                    <a:pt x="1486" y="1"/>
                    <a:pt x="14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8556866" y="3984176"/>
              <a:ext cx="40774" cy="180129"/>
            </a:xfrm>
            <a:custGeom>
              <a:rect b="b" l="l" r="r" t="t"/>
              <a:pathLst>
                <a:path extrusionOk="0" h="5615" w="1271">
                  <a:moveTo>
                    <a:pt x="1271" y="1"/>
                  </a:moveTo>
                  <a:lnTo>
                    <a:pt x="1271" y="1"/>
                  </a:lnTo>
                  <a:cubicBezTo>
                    <a:pt x="1154" y="251"/>
                    <a:pt x="1053" y="519"/>
                    <a:pt x="986" y="786"/>
                  </a:cubicBezTo>
                  <a:cubicBezTo>
                    <a:pt x="836" y="1287"/>
                    <a:pt x="652" y="1989"/>
                    <a:pt x="485" y="2774"/>
                  </a:cubicBezTo>
                  <a:cubicBezTo>
                    <a:pt x="301" y="3543"/>
                    <a:pt x="168" y="4261"/>
                    <a:pt x="101" y="4763"/>
                  </a:cubicBezTo>
                  <a:cubicBezTo>
                    <a:pt x="34" y="5047"/>
                    <a:pt x="1" y="5331"/>
                    <a:pt x="1" y="5615"/>
                  </a:cubicBezTo>
                  <a:cubicBezTo>
                    <a:pt x="84" y="5347"/>
                    <a:pt x="151" y="5063"/>
                    <a:pt x="184" y="4779"/>
                  </a:cubicBezTo>
                  <a:cubicBezTo>
                    <a:pt x="301" y="4278"/>
                    <a:pt x="435" y="3576"/>
                    <a:pt x="619" y="2791"/>
                  </a:cubicBezTo>
                  <a:cubicBezTo>
                    <a:pt x="786" y="2022"/>
                    <a:pt x="970" y="1321"/>
                    <a:pt x="1087" y="819"/>
                  </a:cubicBezTo>
                  <a:cubicBezTo>
                    <a:pt x="1170" y="552"/>
                    <a:pt x="1237" y="268"/>
                    <a:pt x="127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8610472" y="3984722"/>
              <a:ext cx="46131" cy="110451"/>
            </a:xfrm>
            <a:custGeom>
              <a:rect b="b" l="l" r="r" t="t"/>
              <a:pathLst>
                <a:path extrusionOk="0" h="3443" w="1438">
                  <a:moveTo>
                    <a:pt x="34" y="0"/>
                  </a:moveTo>
                  <a:cubicBezTo>
                    <a:pt x="1" y="17"/>
                    <a:pt x="402" y="752"/>
                    <a:pt x="786" y="1705"/>
                  </a:cubicBezTo>
                  <a:cubicBezTo>
                    <a:pt x="1170" y="2640"/>
                    <a:pt x="1404" y="3442"/>
                    <a:pt x="1437" y="3442"/>
                  </a:cubicBezTo>
                  <a:cubicBezTo>
                    <a:pt x="1437" y="3259"/>
                    <a:pt x="1404" y="3075"/>
                    <a:pt x="1337" y="2908"/>
                  </a:cubicBezTo>
                  <a:cubicBezTo>
                    <a:pt x="1103" y="2039"/>
                    <a:pt x="769" y="1220"/>
                    <a:pt x="351" y="452"/>
                  </a:cubicBezTo>
                  <a:cubicBezTo>
                    <a:pt x="268" y="284"/>
                    <a:pt x="168" y="134"/>
                    <a:pt x="3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2"/>
          <p:cNvGrpSpPr/>
          <p:nvPr/>
        </p:nvGrpSpPr>
        <p:grpSpPr>
          <a:xfrm>
            <a:off x="827607" y="2640409"/>
            <a:ext cx="428300" cy="344700"/>
            <a:chOff x="827607" y="2640409"/>
            <a:chExt cx="428300" cy="344700"/>
          </a:xfrm>
        </p:grpSpPr>
        <p:sp>
          <p:nvSpPr>
            <p:cNvPr id="569" name="Google Shape;569;p22"/>
            <p:cNvSpPr/>
            <p:nvPr/>
          </p:nvSpPr>
          <p:spPr>
            <a:xfrm>
              <a:off x="827607" y="2640409"/>
              <a:ext cx="428300" cy="344700"/>
            </a:xfrm>
            <a:custGeom>
              <a:rect b="b" l="l" r="r" t="t"/>
              <a:pathLst>
                <a:path extrusionOk="0" h="10745" w="13351">
                  <a:moveTo>
                    <a:pt x="150" y="1"/>
                  </a:moveTo>
                  <a:lnTo>
                    <a:pt x="0" y="10560"/>
                  </a:lnTo>
                  <a:lnTo>
                    <a:pt x="13200" y="10744"/>
                  </a:lnTo>
                  <a:lnTo>
                    <a:pt x="13350" y="184"/>
                  </a:lnTo>
                  <a:lnTo>
                    <a:pt x="15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842075" y="2661839"/>
              <a:ext cx="398819" cy="301809"/>
            </a:xfrm>
            <a:custGeom>
              <a:rect b="b" l="l" r="r" t="t"/>
              <a:pathLst>
                <a:path extrusionOk="0" h="9408" w="12432">
                  <a:moveTo>
                    <a:pt x="134" y="1"/>
                  </a:moveTo>
                  <a:lnTo>
                    <a:pt x="0" y="9241"/>
                  </a:lnTo>
                  <a:lnTo>
                    <a:pt x="12298" y="9408"/>
                  </a:lnTo>
                  <a:lnTo>
                    <a:pt x="12431" y="185"/>
                  </a:lnTo>
                  <a:lnTo>
                    <a:pt x="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842075" y="2776011"/>
              <a:ext cx="394520" cy="187636"/>
            </a:xfrm>
            <a:custGeom>
              <a:rect b="b" l="l" r="r" t="t"/>
              <a:pathLst>
                <a:path extrusionOk="0" h="5849" w="12298">
                  <a:moveTo>
                    <a:pt x="4378" y="1"/>
                  </a:moveTo>
                  <a:lnTo>
                    <a:pt x="0" y="5682"/>
                  </a:lnTo>
                  <a:lnTo>
                    <a:pt x="12298" y="5849"/>
                  </a:lnTo>
                  <a:lnTo>
                    <a:pt x="8822" y="1739"/>
                  </a:lnTo>
                  <a:lnTo>
                    <a:pt x="6984" y="3627"/>
                  </a:lnTo>
                  <a:lnTo>
                    <a:pt x="437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1031828" y="2723496"/>
              <a:ext cx="72918" cy="62556"/>
            </a:xfrm>
            <a:custGeom>
              <a:rect b="b" l="l" r="r" t="t"/>
              <a:pathLst>
                <a:path extrusionOk="0" h="1950" w="2273">
                  <a:moveTo>
                    <a:pt x="1303" y="0"/>
                  </a:moveTo>
                  <a:cubicBezTo>
                    <a:pt x="451" y="0"/>
                    <a:pt x="0" y="1036"/>
                    <a:pt x="602" y="1655"/>
                  </a:cubicBezTo>
                  <a:cubicBezTo>
                    <a:pt x="799" y="1858"/>
                    <a:pt x="1046" y="1949"/>
                    <a:pt x="1288" y="1949"/>
                  </a:cubicBezTo>
                  <a:cubicBezTo>
                    <a:pt x="1782" y="1949"/>
                    <a:pt x="2256" y="1569"/>
                    <a:pt x="2256" y="986"/>
                  </a:cubicBezTo>
                  <a:cubicBezTo>
                    <a:pt x="2272" y="452"/>
                    <a:pt x="1838" y="17"/>
                    <a:pt x="130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2"/>
          <p:cNvGrpSpPr/>
          <p:nvPr/>
        </p:nvGrpSpPr>
        <p:grpSpPr>
          <a:xfrm>
            <a:off x="5461403" y="1884091"/>
            <a:ext cx="552129" cy="444404"/>
            <a:chOff x="5461403" y="1884091"/>
            <a:chExt cx="552129" cy="444404"/>
          </a:xfrm>
        </p:grpSpPr>
        <p:sp>
          <p:nvSpPr>
            <p:cNvPr id="574" name="Google Shape;574;p22"/>
            <p:cNvSpPr/>
            <p:nvPr/>
          </p:nvSpPr>
          <p:spPr>
            <a:xfrm>
              <a:off x="5461403" y="1884091"/>
              <a:ext cx="552129" cy="444404"/>
            </a:xfrm>
            <a:custGeom>
              <a:rect b="b" l="l" r="r" t="t"/>
              <a:pathLst>
                <a:path extrusionOk="0" h="13853" w="17211">
                  <a:moveTo>
                    <a:pt x="201" y="1"/>
                  </a:moveTo>
                  <a:lnTo>
                    <a:pt x="1" y="13602"/>
                  </a:lnTo>
                  <a:lnTo>
                    <a:pt x="17027" y="13852"/>
                  </a:lnTo>
                  <a:lnTo>
                    <a:pt x="17210" y="235"/>
                  </a:lnTo>
                  <a:lnTo>
                    <a:pt x="20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5480715" y="1911455"/>
              <a:ext cx="512991" cy="389162"/>
            </a:xfrm>
            <a:custGeom>
              <a:rect b="b" l="l" r="r" t="t"/>
              <a:pathLst>
                <a:path extrusionOk="0" h="12131" w="15991">
                  <a:moveTo>
                    <a:pt x="167" y="0"/>
                  </a:moveTo>
                  <a:lnTo>
                    <a:pt x="0" y="11897"/>
                  </a:lnTo>
                  <a:lnTo>
                    <a:pt x="15823" y="12130"/>
                  </a:lnTo>
                  <a:lnTo>
                    <a:pt x="15990" y="234"/>
                  </a:lnTo>
                  <a:lnTo>
                    <a:pt x="16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5480715" y="2058831"/>
              <a:ext cx="507634" cy="241787"/>
            </a:xfrm>
            <a:custGeom>
              <a:rect b="b" l="l" r="r" t="t"/>
              <a:pathLst>
                <a:path extrusionOk="0" h="7537" w="15824">
                  <a:moveTo>
                    <a:pt x="5631" y="1"/>
                  </a:moveTo>
                  <a:lnTo>
                    <a:pt x="0" y="7303"/>
                  </a:lnTo>
                  <a:lnTo>
                    <a:pt x="15823" y="7536"/>
                  </a:lnTo>
                  <a:lnTo>
                    <a:pt x="11345" y="2223"/>
                  </a:lnTo>
                  <a:lnTo>
                    <a:pt x="8989" y="4663"/>
                  </a:lnTo>
                  <a:lnTo>
                    <a:pt x="563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5724747" y="1991302"/>
              <a:ext cx="93674" cy="79911"/>
            </a:xfrm>
            <a:custGeom>
              <a:rect b="b" l="l" r="r" t="t"/>
              <a:pathLst>
                <a:path extrusionOk="0" h="2491" w="2920">
                  <a:moveTo>
                    <a:pt x="1663" y="1"/>
                  </a:moveTo>
                  <a:cubicBezTo>
                    <a:pt x="573" y="1"/>
                    <a:pt x="0" y="1325"/>
                    <a:pt x="781" y="2106"/>
                  </a:cubicBezTo>
                  <a:cubicBezTo>
                    <a:pt x="1036" y="2372"/>
                    <a:pt x="1355" y="2491"/>
                    <a:pt x="1668" y="2491"/>
                  </a:cubicBezTo>
                  <a:cubicBezTo>
                    <a:pt x="2300" y="2491"/>
                    <a:pt x="2908" y="2008"/>
                    <a:pt x="2920" y="1271"/>
                  </a:cubicBezTo>
                  <a:cubicBezTo>
                    <a:pt x="2920" y="569"/>
                    <a:pt x="2368" y="1"/>
                    <a:pt x="1683" y="1"/>
                  </a:cubicBezTo>
                  <a:cubicBezTo>
                    <a:pt x="1676" y="1"/>
                    <a:pt x="1669" y="1"/>
                    <a:pt x="166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22"/>
          <p:cNvGrpSpPr/>
          <p:nvPr/>
        </p:nvGrpSpPr>
        <p:grpSpPr>
          <a:xfrm>
            <a:off x="7328876" y="1596269"/>
            <a:ext cx="605702" cy="487263"/>
            <a:chOff x="7328876" y="1596269"/>
            <a:chExt cx="605702" cy="487263"/>
          </a:xfrm>
        </p:grpSpPr>
        <p:sp>
          <p:nvSpPr>
            <p:cNvPr id="579" name="Google Shape;579;p22"/>
            <p:cNvSpPr/>
            <p:nvPr/>
          </p:nvSpPr>
          <p:spPr>
            <a:xfrm>
              <a:off x="7328876" y="1596269"/>
              <a:ext cx="605702" cy="487263"/>
            </a:xfrm>
            <a:custGeom>
              <a:rect b="b" l="l" r="r" t="t"/>
              <a:pathLst>
                <a:path extrusionOk="0" h="15189" w="18881">
                  <a:moveTo>
                    <a:pt x="218" y="1"/>
                  </a:moveTo>
                  <a:lnTo>
                    <a:pt x="0" y="14938"/>
                  </a:lnTo>
                  <a:lnTo>
                    <a:pt x="18664" y="15189"/>
                  </a:lnTo>
                  <a:lnTo>
                    <a:pt x="18881" y="268"/>
                  </a:lnTo>
                  <a:lnTo>
                    <a:pt x="21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7349760" y="1626809"/>
              <a:ext cx="562844" cy="426696"/>
            </a:xfrm>
            <a:custGeom>
              <a:rect b="b" l="l" r="r" t="t"/>
              <a:pathLst>
                <a:path extrusionOk="0" h="13301" w="17545">
                  <a:moveTo>
                    <a:pt x="185" y="1"/>
                  </a:moveTo>
                  <a:lnTo>
                    <a:pt x="1" y="13050"/>
                  </a:lnTo>
                  <a:lnTo>
                    <a:pt x="17361" y="13301"/>
                  </a:lnTo>
                  <a:lnTo>
                    <a:pt x="17545" y="252"/>
                  </a:lnTo>
                  <a:lnTo>
                    <a:pt x="18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7349760" y="1788172"/>
              <a:ext cx="556973" cy="265334"/>
            </a:xfrm>
            <a:custGeom>
              <a:rect b="b" l="l" r="r" t="t"/>
              <a:pathLst>
                <a:path extrusionOk="0" h="8271" w="17362">
                  <a:moveTo>
                    <a:pt x="6183" y="0"/>
                  </a:moveTo>
                  <a:lnTo>
                    <a:pt x="1" y="8020"/>
                  </a:lnTo>
                  <a:lnTo>
                    <a:pt x="17361" y="8271"/>
                  </a:lnTo>
                  <a:lnTo>
                    <a:pt x="12449" y="2440"/>
                  </a:lnTo>
                  <a:lnTo>
                    <a:pt x="9859" y="5113"/>
                  </a:lnTo>
                  <a:lnTo>
                    <a:pt x="618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7617948" y="1714195"/>
              <a:ext cx="102784" cy="87835"/>
            </a:xfrm>
            <a:custGeom>
              <a:rect b="b" l="l" r="r" t="t"/>
              <a:pathLst>
                <a:path extrusionOk="0" h="2738" w="3204">
                  <a:moveTo>
                    <a:pt x="1813" y="0"/>
                  </a:moveTo>
                  <a:cubicBezTo>
                    <a:pt x="623" y="0"/>
                    <a:pt x="0" y="1442"/>
                    <a:pt x="847" y="2323"/>
                  </a:cubicBezTo>
                  <a:cubicBezTo>
                    <a:pt x="1123" y="2609"/>
                    <a:pt x="1468" y="2738"/>
                    <a:pt x="1809" y="2738"/>
                  </a:cubicBezTo>
                  <a:cubicBezTo>
                    <a:pt x="2503" y="2738"/>
                    <a:pt x="3175" y="2205"/>
                    <a:pt x="3187" y="1387"/>
                  </a:cubicBezTo>
                  <a:cubicBezTo>
                    <a:pt x="3203" y="619"/>
                    <a:pt x="2602" y="0"/>
                    <a:pt x="1833" y="0"/>
                  </a:cubicBezTo>
                  <a:cubicBezTo>
                    <a:pt x="1826" y="0"/>
                    <a:pt x="1819" y="0"/>
                    <a:pt x="181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22"/>
          <p:cNvGrpSpPr/>
          <p:nvPr/>
        </p:nvGrpSpPr>
        <p:grpSpPr>
          <a:xfrm>
            <a:off x="3013987" y="1385087"/>
            <a:ext cx="1010392" cy="812618"/>
            <a:chOff x="3013987" y="1385087"/>
            <a:chExt cx="1010392" cy="812618"/>
          </a:xfrm>
        </p:grpSpPr>
        <p:sp>
          <p:nvSpPr>
            <p:cNvPr id="584" name="Google Shape;584;p22"/>
            <p:cNvSpPr/>
            <p:nvPr/>
          </p:nvSpPr>
          <p:spPr>
            <a:xfrm>
              <a:off x="3013987" y="1385087"/>
              <a:ext cx="1010392" cy="812618"/>
            </a:xfrm>
            <a:custGeom>
              <a:rect b="b" l="l" r="r" t="t"/>
              <a:pathLst>
                <a:path extrusionOk="0" h="25331" w="31496">
                  <a:moveTo>
                    <a:pt x="351" y="0"/>
                  </a:moveTo>
                  <a:lnTo>
                    <a:pt x="0" y="24879"/>
                  </a:lnTo>
                  <a:lnTo>
                    <a:pt x="31128" y="25330"/>
                  </a:lnTo>
                  <a:lnTo>
                    <a:pt x="31496" y="435"/>
                  </a:lnTo>
                  <a:lnTo>
                    <a:pt x="35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3048826" y="1435452"/>
              <a:ext cx="939110" cy="711342"/>
            </a:xfrm>
            <a:custGeom>
              <a:rect b="b" l="l" r="r" t="t"/>
              <a:pathLst>
                <a:path extrusionOk="0" h="22174" w="29274">
                  <a:moveTo>
                    <a:pt x="318" y="1"/>
                  </a:moveTo>
                  <a:lnTo>
                    <a:pt x="0" y="21755"/>
                  </a:lnTo>
                  <a:lnTo>
                    <a:pt x="28956" y="22173"/>
                  </a:lnTo>
                  <a:lnTo>
                    <a:pt x="29274" y="419"/>
                  </a:lnTo>
                  <a:lnTo>
                    <a:pt x="31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3048826" y="1704539"/>
              <a:ext cx="928941" cy="442255"/>
            </a:xfrm>
            <a:custGeom>
              <a:rect b="b" l="l" r="r" t="t"/>
              <a:pathLst>
                <a:path extrusionOk="0" h="13786" w="28957">
                  <a:moveTo>
                    <a:pt x="10310" y="1"/>
                  </a:moveTo>
                  <a:lnTo>
                    <a:pt x="0" y="13367"/>
                  </a:lnTo>
                  <a:lnTo>
                    <a:pt x="28956" y="13785"/>
                  </a:lnTo>
                  <a:lnTo>
                    <a:pt x="20769" y="4078"/>
                  </a:lnTo>
                  <a:lnTo>
                    <a:pt x="16458" y="8539"/>
                  </a:lnTo>
                  <a:lnTo>
                    <a:pt x="1031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a:off x="3496150" y="1581256"/>
              <a:ext cx="171275" cy="146189"/>
            </a:xfrm>
            <a:custGeom>
              <a:rect b="b" l="l" r="r" t="t"/>
              <a:pathLst>
                <a:path extrusionOk="0" h="4557" w="5339">
                  <a:moveTo>
                    <a:pt x="3024" y="0"/>
                  </a:moveTo>
                  <a:cubicBezTo>
                    <a:pt x="1013" y="0"/>
                    <a:pt x="1" y="2417"/>
                    <a:pt x="1395" y="3860"/>
                  </a:cubicBezTo>
                  <a:cubicBezTo>
                    <a:pt x="1864" y="4341"/>
                    <a:pt x="2449" y="4557"/>
                    <a:pt x="3022" y="4557"/>
                  </a:cubicBezTo>
                  <a:cubicBezTo>
                    <a:pt x="4183" y="4557"/>
                    <a:pt x="5299" y="3671"/>
                    <a:pt x="5321" y="2306"/>
                  </a:cubicBezTo>
                  <a:cubicBezTo>
                    <a:pt x="5338" y="1053"/>
                    <a:pt x="4319" y="17"/>
                    <a:pt x="3066" y="1"/>
                  </a:cubicBezTo>
                  <a:cubicBezTo>
                    <a:pt x="3052" y="0"/>
                    <a:pt x="3038" y="0"/>
                    <a:pt x="302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22"/>
          <p:cNvGrpSpPr/>
          <p:nvPr/>
        </p:nvGrpSpPr>
        <p:grpSpPr>
          <a:xfrm>
            <a:off x="2215869" y="2932016"/>
            <a:ext cx="581610" cy="467951"/>
            <a:chOff x="2215869" y="2932016"/>
            <a:chExt cx="581610" cy="467951"/>
          </a:xfrm>
        </p:grpSpPr>
        <p:sp>
          <p:nvSpPr>
            <p:cNvPr id="589" name="Google Shape;589;p22"/>
            <p:cNvSpPr/>
            <p:nvPr/>
          </p:nvSpPr>
          <p:spPr>
            <a:xfrm>
              <a:off x="2215869" y="2932016"/>
              <a:ext cx="581610" cy="467951"/>
            </a:xfrm>
            <a:custGeom>
              <a:rect b="b" l="l" r="r" t="t"/>
              <a:pathLst>
                <a:path extrusionOk="0" h="14587" w="18130">
                  <a:moveTo>
                    <a:pt x="201" y="0"/>
                  </a:moveTo>
                  <a:lnTo>
                    <a:pt x="0" y="14336"/>
                  </a:lnTo>
                  <a:lnTo>
                    <a:pt x="17929" y="14586"/>
                  </a:lnTo>
                  <a:lnTo>
                    <a:pt x="18129" y="251"/>
                  </a:lnTo>
                  <a:lnTo>
                    <a:pt x="2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a:off x="2235694" y="2961466"/>
              <a:ext cx="540869" cy="409565"/>
            </a:xfrm>
            <a:custGeom>
              <a:rect b="b" l="l" r="r" t="t"/>
              <a:pathLst>
                <a:path extrusionOk="0" h="12767" w="16860">
                  <a:moveTo>
                    <a:pt x="184" y="1"/>
                  </a:moveTo>
                  <a:lnTo>
                    <a:pt x="0" y="12532"/>
                  </a:lnTo>
                  <a:lnTo>
                    <a:pt x="16676" y="12766"/>
                  </a:lnTo>
                  <a:lnTo>
                    <a:pt x="16859" y="235"/>
                  </a:lnTo>
                  <a:lnTo>
                    <a:pt x="18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a:off x="2235694" y="3115867"/>
              <a:ext cx="534966" cy="255164"/>
            </a:xfrm>
            <a:custGeom>
              <a:rect b="b" l="l" r="r" t="t"/>
              <a:pathLst>
                <a:path extrusionOk="0" h="7954" w="16676">
                  <a:moveTo>
                    <a:pt x="5949" y="0"/>
                  </a:moveTo>
                  <a:lnTo>
                    <a:pt x="0" y="7719"/>
                  </a:lnTo>
                  <a:lnTo>
                    <a:pt x="16676" y="7953"/>
                  </a:lnTo>
                  <a:lnTo>
                    <a:pt x="11964" y="2356"/>
                  </a:lnTo>
                  <a:lnTo>
                    <a:pt x="9474" y="4929"/>
                  </a:lnTo>
                  <a:lnTo>
                    <a:pt x="594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a:off x="2493136" y="3045098"/>
              <a:ext cx="99031" cy="84435"/>
            </a:xfrm>
            <a:custGeom>
              <a:rect b="b" l="l" r="r" t="t"/>
              <a:pathLst>
                <a:path extrusionOk="0" h="2632" w="3087">
                  <a:moveTo>
                    <a:pt x="1762" y="0"/>
                  </a:moveTo>
                  <a:cubicBezTo>
                    <a:pt x="590" y="0"/>
                    <a:pt x="0" y="1392"/>
                    <a:pt x="814" y="2223"/>
                  </a:cubicBezTo>
                  <a:cubicBezTo>
                    <a:pt x="1086" y="2505"/>
                    <a:pt x="1424" y="2632"/>
                    <a:pt x="1754" y="2632"/>
                  </a:cubicBezTo>
                  <a:cubicBezTo>
                    <a:pt x="2421" y="2632"/>
                    <a:pt x="3059" y="2119"/>
                    <a:pt x="3070" y="1337"/>
                  </a:cubicBezTo>
                  <a:cubicBezTo>
                    <a:pt x="3087" y="602"/>
                    <a:pt x="2502" y="17"/>
                    <a:pt x="1783" y="0"/>
                  </a:cubicBezTo>
                  <a:cubicBezTo>
                    <a:pt x="1776" y="0"/>
                    <a:pt x="1769" y="0"/>
                    <a:pt x="176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22"/>
          <p:cNvGrpSpPr/>
          <p:nvPr/>
        </p:nvGrpSpPr>
        <p:grpSpPr>
          <a:xfrm>
            <a:off x="6615448" y="2609324"/>
            <a:ext cx="726323" cy="586422"/>
            <a:chOff x="6615448" y="2609324"/>
            <a:chExt cx="726323" cy="586422"/>
          </a:xfrm>
        </p:grpSpPr>
        <p:sp>
          <p:nvSpPr>
            <p:cNvPr id="594" name="Google Shape;594;p22"/>
            <p:cNvSpPr/>
            <p:nvPr/>
          </p:nvSpPr>
          <p:spPr>
            <a:xfrm>
              <a:off x="6617598" y="2611473"/>
              <a:ext cx="724174" cy="582669"/>
            </a:xfrm>
            <a:custGeom>
              <a:rect b="b" l="l" r="r" t="t"/>
              <a:pathLst>
                <a:path extrusionOk="0" h="18163" w="22574">
                  <a:moveTo>
                    <a:pt x="267" y="0"/>
                  </a:moveTo>
                  <a:lnTo>
                    <a:pt x="0" y="17845"/>
                  </a:lnTo>
                  <a:lnTo>
                    <a:pt x="22323" y="18162"/>
                  </a:lnTo>
                  <a:lnTo>
                    <a:pt x="22573" y="318"/>
                  </a:lnTo>
                  <a:lnTo>
                    <a:pt x="2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6615448" y="2609324"/>
              <a:ext cx="726323" cy="586422"/>
            </a:xfrm>
            <a:custGeom>
              <a:rect b="b" l="l" r="r" t="t"/>
              <a:pathLst>
                <a:path extrusionOk="0" h="18280" w="22641">
                  <a:moveTo>
                    <a:pt x="268" y="1"/>
                  </a:moveTo>
                  <a:lnTo>
                    <a:pt x="268" y="67"/>
                  </a:lnTo>
                  <a:cubicBezTo>
                    <a:pt x="184" y="5381"/>
                    <a:pt x="100" y="11463"/>
                    <a:pt x="0" y="17895"/>
                  </a:cubicBezTo>
                  <a:lnTo>
                    <a:pt x="0" y="17912"/>
                  </a:lnTo>
                  <a:lnTo>
                    <a:pt x="0" y="17979"/>
                  </a:lnTo>
                  <a:lnTo>
                    <a:pt x="67" y="17979"/>
                  </a:lnTo>
                  <a:lnTo>
                    <a:pt x="22390" y="18280"/>
                  </a:lnTo>
                  <a:lnTo>
                    <a:pt x="22440" y="18280"/>
                  </a:lnTo>
                  <a:lnTo>
                    <a:pt x="22440" y="18229"/>
                  </a:lnTo>
                  <a:cubicBezTo>
                    <a:pt x="22507" y="12833"/>
                    <a:pt x="22557" y="8371"/>
                    <a:pt x="22607" y="5247"/>
                  </a:cubicBezTo>
                  <a:cubicBezTo>
                    <a:pt x="22607" y="3693"/>
                    <a:pt x="22624" y="2490"/>
                    <a:pt x="22640" y="1655"/>
                  </a:cubicBezTo>
                  <a:cubicBezTo>
                    <a:pt x="22640" y="1237"/>
                    <a:pt x="22640" y="919"/>
                    <a:pt x="22640" y="702"/>
                  </a:cubicBezTo>
                  <a:cubicBezTo>
                    <a:pt x="22640" y="502"/>
                    <a:pt x="22640" y="385"/>
                    <a:pt x="22640" y="385"/>
                  </a:cubicBezTo>
                  <a:cubicBezTo>
                    <a:pt x="22640" y="385"/>
                    <a:pt x="22640" y="502"/>
                    <a:pt x="22624" y="719"/>
                  </a:cubicBezTo>
                  <a:cubicBezTo>
                    <a:pt x="22624" y="936"/>
                    <a:pt x="22624" y="1254"/>
                    <a:pt x="22607" y="1671"/>
                  </a:cubicBezTo>
                  <a:cubicBezTo>
                    <a:pt x="22590" y="2507"/>
                    <a:pt x="22573" y="3726"/>
                    <a:pt x="22540" y="5297"/>
                  </a:cubicBezTo>
                  <a:cubicBezTo>
                    <a:pt x="22490" y="8392"/>
                    <a:pt x="22424" y="12812"/>
                    <a:pt x="22324" y="18162"/>
                  </a:cubicBezTo>
                  <a:lnTo>
                    <a:pt x="22324" y="18162"/>
                  </a:lnTo>
                  <a:cubicBezTo>
                    <a:pt x="15976" y="18079"/>
                    <a:pt x="8362" y="17962"/>
                    <a:pt x="152" y="17830"/>
                  </a:cubicBezTo>
                  <a:lnTo>
                    <a:pt x="152" y="17830"/>
                  </a:lnTo>
                  <a:cubicBezTo>
                    <a:pt x="234" y="11438"/>
                    <a:pt x="317" y="5409"/>
                    <a:pt x="384" y="135"/>
                  </a:cubicBezTo>
                  <a:lnTo>
                    <a:pt x="384" y="135"/>
                  </a:lnTo>
                  <a:lnTo>
                    <a:pt x="16441" y="335"/>
                  </a:lnTo>
                  <a:lnTo>
                    <a:pt x="21003" y="385"/>
                  </a:lnTo>
                  <a:lnTo>
                    <a:pt x="22540" y="385"/>
                  </a:lnTo>
                  <a:lnTo>
                    <a:pt x="22223" y="368"/>
                  </a:lnTo>
                  <a:lnTo>
                    <a:pt x="21036" y="351"/>
                  </a:lnTo>
                  <a:lnTo>
                    <a:pt x="16475" y="268"/>
                  </a:lnTo>
                  <a:lnTo>
                    <a:pt x="3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6642781" y="2647916"/>
              <a:ext cx="672718" cy="509783"/>
            </a:xfrm>
            <a:custGeom>
              <a:rect b="b" l="l" r="r" t="t"/>
              <a:pathLst>
                <a:path extrusionOk="0" h="15891" w="20970">
                  <a:moveTo>
                    <a:pt x="234" y="1"/>
                  </a:moveTo>
                  <a:lnTo>
                    <a:pt x="0" y="15590"/>
                  </a:lnTo>
                  <a:lnTo>
                    <a:pt x="20752" y="15890"/>
                  </a:lnTo>
                  <a:lnTo>
                    <a:pt x="20970" y="301"/>
                  </a:lnTo>
                  <a:lnTo>
                    <a:pt x="2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a:off x="6642781" y="2840332"/>
              <a:ext cx="665756" cy="317367"/>
            </a:xfrm>
            <a:custGeom>
              <a:rect b="b" l="l" r="r" t="t"/>
              <a:pathLst>
                <a:path extrusionOk="0" h="9893" w="20753">
                  <a:moveTo>
                    <a:pt x="7386" y="1"/>
                  </a:moveTo>
                  <a:lnTo>
                    <a:pt x="0" y="9592"/>
                  </a:lnTo>
                  <a:lnTo>
                    <a:pt x="20752" y="9892"/>
                  </a:lnTo>
                  <a:lnTo>
                    <a:pt x="14888" y="2942"/>
                  </a:lnTo>
                  <a:lnTo>
                    <a:pt x="11797" y="6133"/>
                  </a:lnTo>
                  <a:lnTo>
                    <a:pt x="7386" y="1"/>
                  </a:lnTo>
                  <a:close/>
                </a:path>
              </a:pathLst>
            </a:custGeom>
            <a:solidFill>
              <a:srgbClr val="000000">
                <a:alpha val="125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8" name="Google Shape;598;p22"/>
            <p:cNvSpPr/>
            <p:nvPr/>
          </p:nvSpPr>
          <p:spPr>
            <a:xfrm>
              <a:off x="6962939" y="2751887"/>
              <a:ext cx="123155" cy="105222"/>
            </a:xfrm>
            <a:custGeom>
              <a:rect b="b" l="l" r="r" t="t"/>
              <a:pathLst>
                <a:path extrusionOk="0" h="3280" w="3839">
                  <a:moveTo>
                    <a:pt x="2197" y="1"/>
                  </a:moveTo>
                  <a:cubicBezTo>
                    <a:pt x="740" y="1"/>
                    <a:pt x="0" y="1744"/>
                    <a:pt x="1015" y="2775"/>
                  </a:cubicBezTo>
                  <a:cubicBezTo>
                    <a:pt x="1352" y="3123"/>
                    <a:pt x="1773" y="3280"/>
                    <a:pt x="2184" y="3280"/>
                  </a:cubicBezTo>
                  <a:cubicBezTo>
                    <a:pt x="3015" y="3280"/>
                    <a:pt x="3810" y="2644"/>
                    <a:pt x="3822" y="1672"/>
                  </a:cubicBezTo>
                  <a:cubicBezTo>
                    <a:pt x="3838" y="770"/>
                    <a:pt x="3120" y="18"/>
                    <a:pt x="2218" y="1"/>
                  </a:cubicBezTo>
                  <a:cubicBezTo>
                    <a:pt x="2211" y="1"/>
                    <a:pt x="2204" y="1"/>
                    <a:pt x="2197" y="1"/>
                  </a:cubicBezTo>
                  <a:close/>
                </a:path>
              </a:pathLst>
            </a:custGeom>
            <a:solidFill>
              <a:srgbClr val="000000">
                <a:alpha val="125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599" name="Google Shape;599;p22"/>
          <p:cNvGrpSpPr/>
          <p:nvPr/>
        </p:nvGrpSpPr>
        <p:grpSpPr>
          <a:xfrm>
            <a:off x="5359581" y="922525"/>
            <a:ext cx="865133" cy="698446"/>
            <a:chOff x="5359581" y="922525"/>
            <a:chExt cx="865133" cy="698446"/>
          </a:xfrm>
        </p:grpSpPr>
        <p:sp>
          <p:nvSpPr>
            <p:cNvPr id="600" name="Google Shape;600;p22"/>
            <p:cNvSpPr/>
            <p:nvPr/>
          </p:nvSpPr>
          <p:spPr>
            <a:xfrm>
              <a:off x="5361698" y="924642"/>
              <a:ext cx="863016" cy="694179"/>
            </a:xfrm>
            <a:custGeom>
              <a:rect b="b" l="l" r="r" t="t"/>
              <a:pathLst>
                <a:path extrusionOk="0" h="21639" w="26902">
                  <a:moveTo>
                    <a:pt x="302" y="1"/>
                  </a:moveTo>
                  <a:lnTo>
                    <a:pt x="1" y="21254"/>
                  </a:lnTo>
                  <a:lnTo>
                    <a:pt x="26584" y="21638"/>
                  </a:lnTo>
                  <a:lnTo>
                    <a:pt x="26902" y="385"/>
                  </a:lnTo>
                  <a:lnTo>
                    <a:pt x="3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a:off x="5359581" y="922525"/>
              <a:ext cx="865133" cy="698446"/>
            </a:xfrm>
            <a:custGeom>
              <a:rect b="b" l="l" r="r" t="t"/>
              <a:pathLst>
                <a:path extrusionOk="0" h="21772" w="26968">
                  <a:moveTo>
                    <a:pt x="301" y="0"/>
                  </a:moveTo>
                  <a:lnTo>
                    <a:pt x="301" y="67"/>
                  </a:lnTo>
                  <a:cubicBezTo>
                    <a:pt x="217" y="6399"/>
                    <a:pt x="100" y="13651"/>
                    <a:pt x="0" y="21320"/>
                  </a:cubicBezTo>
                  <a:lnTo>
                    <a:pt x="0" y="21387"/>
                  </a:lnTo>
                  <a:lnTo>
                    <a:pt x="67" y="21404"/>
                  </a:lnTo>
                  <a:cubicBezTo>
                    <a:pt x="9908" y="21537"/>
                    <a:pt x="19065" y="21654"/>
                    <a:pt x="26650" y="21771"/>
                  </a:cubicBezTo>
                  <a:lnTo>
                    <a:pt x="26717" y="21771"/>
                  </a:lnTo>
                  <a:lnTo>
                    <a:pt x="26717" y="21704"/>
                  </a:lnTo>
                  <a:cubicBezTo>
                    <a:pt x="26801" y="15288"/>
                    <a:pt x="26867" y="9975"/>
                    <a:pt x="26901" y="6249"/>
                  </a:cubicBezTo>
                  <a:cubicBezTo>
                    <a:pt x="26934" y="4394"/>
                    <a:pt x="26934" y="2941"/>
                    <a:pt x="26951" y="1955"/>
                  </a:cubicBezTo>
                  <a:cubicBezTo>
                    <a:pt x="26951" y="1454"/>
                    <a:pt x="26968" y="1086"/>
                    <a:pt x="26968" y="819"/>
                  </a:cubicBezTo>
                  <a:cubicBezTo>
                    <a:pt x="26968" y="568"/>
                    <a:pt x="26968" y="451"/>
                    <a:pt x="26968" y="451"/>
                  </a:cubicBezTo>
                  <a:cubicBezTo>
                    <a:pt x="26968" y="451"/>
                    <a:pt x="26951" y="585"/>
                    <a:pt x="26951" y="835"/>
                  </a:cubicBezTo>
                  <a:cubicBezTo>
                    <a:pt x="26951" y="1103"/>
                    <a:pt x="26934" y="1487"/>
                    <a:pt x="26934" y="1972"/>
                  </a:cubicBezTo>
                  <a:cubicBezTo>
                    <a:pt x="26901" y="2974"/>
                    <a:pt x="26884" y="4428"/>
                    <a:pt x="26851" y="6282"/>
                  </a:cubicBezTo>
                  <a:cubicBezTo>
                    <a:pt x="26784" y="9979"/>
                    <a:pt x="26701" y="15267"/>
                    <a:pt x="26601" y="21637"/>
                  </a:cubicBezTo>
                  <a:lnTo>
                    <a:pt x="26601" y="21637"/>
                  </a:lnTo>
                  <a:cubicBezTo>
                    <a:pt x="19029" y="21537"/>
                    <a:pt x="9922" y="21404"/>
                    <a:pt x="135" y="21254"/>
                  </a:cubicBezTo>
                  <a:lnTo>
                    <a:pt x="135" y="21254"/>
                  </a:lnTo>
                  <a:cubicBezTo>
                    <a:pt x="251" y="13637"/>
                    <a:pt x="350" y="6433"/>
                    <a:pt x="434" y="134"/>
                  </a:cubicBezTo>
                  <a:lnTo>
                    <a:pt x="434" y="134"/>
                  </a:lnTo>
                  <a:lnTo>
                    <a:pt x="19566" y="368"/>
                  </a:lnTo>
                  <a:lnTo>
                    <a:pt x="25013" y="434"/>
                  </a:lnTo>
                  <a:cubicBezTo>
                    <a:pt x="25648" y="434"/>
                    <a:pt x="26132" y="434"/>
                    <a:pt x="26466" y="451"/>
                  </a:cubicBezTo>
                  <a:lnTo>
                    <a:pt x="26968" y="451"/>
                  </a:lnTo>
                  <a:cubicBezTo>
                    <a:pt x="26968" y="451"/>
                    <a:pt x="26918" y="451"/>
                    <a:pt x="26834" y="434"/>
                  </a:cubicBezTo>
                  <a:lnTo>
                    <a:pt x="26466" y="434"/>
                  </a:lnTo>
                  <a:lnTo>
                    <a:pt x="25046" y="401"/>
                  </a:lnTo>
                  <a:lnTo>
                    <a:pt x="19616" y="317"/>
                  </a:lnTo>
                  <a:lnTo>
                    <a:pt x="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5387426" y="968079"/>
              <a:ext cx="801904" cy="607306"/>
            </a:xfrm>
            <a:custGeom>
              <a:rect b="b" l="l" r="r" t="t"/>
              <a:pathLst>
                <a:path extrusionOk="0" h="18931" w="24997">
                  <a:moveTo>
                    <a:pt x="268" y="0"/>
                  </a:moveTo>
                  <a:lnTo>
                    <a:pt x="1" y="18580"/>
                  </a:lnTo>
                  <a:lnTo>
                    <a:pt x="24730" y="18931"/>
                  </a:lnTo>
                  <a:lnTo>
                    <a:pt x="24997" y="351"/>
                  </a:lnTo>
                  <a:lnTo>
                    <a:pt x="2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a:off x="5391179" y="968079"/>
              <a:ext cx="801390" cy="607306"/>
            </a:xfrm>
            <a:custGeom>
              <a:rect b="b" l="l" r="r" t="t"/>
              <a:pathLst>
                <a:path extrusionOk="0" h="18931" w="24981">
                  <a:moveTo>
                    <a:pt x="251" y="0"/>
                  </a:moveTo>
                  <a:lnTo>
                    <a:pt x="1" y="18580"/>
                  </a:lnTo>
                  <a:lnTo>
                    <a:pt x="24713" y="18931"/>
                  </a:lnTo>
                  <a:lnTo>
                    <a:pt x="24980" y="351"/>
                  </a:lnTo>
                  <a:lnTo>
                    <a:pt x="251" y="0"/>
                  </a:ln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a:off x="5391725" y="1197483"/>
              <a:ext cx="793338" cy="377902"/>
            </a:xfrm>
            <a:custGeom>
              <a:rect b="b" l="l" r="r" t="t"/>
              <a:pathLst>
                <a:path extrusionOk="0" h="11780" w="24730">
                  <a:moveTo>
                    <a:pt x="8806" y="0"/>
                  </a:moveTo>
                  <a:lnTo>
                    <a:pt x="1" y="11429"/>
                  </a:lnTo>
                  <a:lnTo>
                    <a:pt x="24729" y="11780"/>
                  </a:lnTo>
                  <a:lnTo>
                    <a:pt x="17728" y="3493"/>
                  </a:lnTo>
                  <a:lnTo>
                    <a:pt x="14052" y="7302"/>
                  </a:lnTo>
                  <a:lnTo>
                    <a:pt x="88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a:off x="5773669" y="1092421"/>
              <a:ext cx="146060" cy="124920"/>
            </a:xfrm>
            <a:custGeom>
              <a:rect b="b" l="l" r="r" t="t"/>
              <a:pathLst>
                <a:path extrusionOk="0" h="3894" w="4553">
                  <a:moveTo>
                    <a:pt x="2573" y="0"/>
                  </a:moveTo>
                  <a:cubicBezTo>
                    <a:pt x="863" y="0"/>
                    <a:pt x="1" y="2066"/>
                    <a:pt x="1194" y="3292"/>
                  </a:cubicBezTo>
                  <a:cubicBezTo>
                    <a:pt x="1592" y="3707"/>
                    <a:pt x="2090" y="3893"/>
                    <a:pt x="2578" y="3893"/>
                  </a:cubicBezTo>
                  <a:cubicBezTo>
                    <a:pt x="3564" y="3893"/>
                    <a:pt x="4513" y="3134"/>
                    <a:pt x="4536" y="1972"/>
                  </a:cubicBezTo>
                  <a:cubicBezTo>
                    <a:pt x="4552" y="886"/>
                    <a:pt x="3684" y="17"/>
                    <a:pt x="2614" y="1"/>
                  </a:cubicBezTo>
                  <a:cubicBezTo>
                    <a:pt x="2601" y="0"/>
                    <a:pt x="2587" y="0"/>
                    <a:pt x="2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22"/>
          <p:cNvGrpSpPr/>
          <p:nvPr/>
        </p:nvGrpSpPr>
        <p:grpSpPr>
          <a:xfrm>
            <a:off x="6614903" y="3328108"/>
            <a:ext cx="361830" cy="293243"/>
            <a:chOff x="6614903" y="3328108"/>
            <a:chExt cx="361830" cy="293243"/>
          </a:xfrm>
        </p:grpSpPr>
        <p:sp>
          <p:nvSpPr>
            <p:cNvPr id="607" name="Google Shape;607;p22"/>
            <p:cNvSpPr/>
            <p:nvPr/>
          </p:nvSpPr>
          <p:spPr>
            <a:xfrm>
              <a:off x="6617052" y="3330257"/>
              <a:ext cx="359681" cy="288945"/>
            </a:xfrm>
            <a:custGeom>
              <a:rect b="b" l="l" r="r" t="t"/>
              <a:pathLst>
                <a:path extrusionOk="0" h="9007" w="11212">
                  <a:moveTo>
                    <a:pt x="134" y="0"/>
                  </a:moveTo>
                  <a:lnTo>
                    <a:pt x="0" y="8856"/>
                  </a:lnTo>
                  <a:lnTo>
                    <a:pt x="11078" y="9006"/>
                  </a:lnTo>
                  <a:lnTo>
                    <a:pt x="11212" y="167"/>
                  </a:lnTo>
                  <a:lnTo>
                    <a:pt x="1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a:off x="6614903" y="3328108"/>
              <a:ext cx="361830" cy="293243"/>
            </a:xfrm>
            <a:custGeom>
              <a:rect b="b" l="l" r="r" t="t"/>
              <a:pathLst>
                <a:path extrusionOk="0" h="9141" w="11279">
                  <a:moveTo>
                    <a:pt x="56" y="8839"/>
                  </a:moveTo>
                  <a:cubicBezTo>
                    <a:pt x="58" y="8839"/>
                    <a:pt x="65" y="8846"/>
                    <a:pt x="75" y="8856"/>
                  </a:cubicBezTo>
                  <a:lnTo>
                    <a:pt x="67" y="8856"/>
                  </a:lnTo>
                  <a:cubicBezTo>
                    <a:pt x="58" y="8844"/>
                    <a:pt x="55" y="8839"/>
                    <a:pt x="56" y="8839"/>
                  </a:cubicBezTo>
                  <a:close/>
                  <a:moveTo>
                    <a:pt x="134" y="8922"/>
                  </a:moveTo>
                  <a:cubicBezTo>
                    <a:pt x="135" y="8923"/>
                    <a:pt x="136" y="8924"/>
                    <a:pt x="136" y="8924"/>
                  </a:cubicBezTo>
                  <a:cubicBezTo>
                    <a:pt x="136" y="8924"/>
                    <a:pt x="135" y="8924"/>
                    <a:pt x="134" y="8923"/>
                  </a:cubicBezTo>
                  <a:cubicBezTo>
                    <a:pt x="134" y="8923"/>
                    <a:pt x="134" y="8922"/>
                    <a:pt x="134" y="8922"/>
                  </a:cubicBezTo>
                  <a:close/>
                  <a:moveTo>
                    <a:pt x="134" y="1"/>
                  </a:moveTo>
                  <a:lnTo>
                    <a:pt x="134" y="67"/>
                  </a:lnTo>
                  <a:cubicBezTo>
                    <a:pt x="101" y="2707"/>
                    <a:pt x="51" y="5732"/>
                    <a:pt x="0" y="8923"/>
                  </a:cubicBezTo>
                  <a:cubicBezTo>
                    <a:pt x="8" y="8930"/>
                    <a:pt x="45" y="8967"/>
                    <a:pt x="67" y="8990"/>
                  </a:cubicBezTo>
                  <a:lnTo>
                    <a:pt x="452" y="8990"/>
                  </a:lnTo>
                  <a:lnTo>
                    <a:pt x="836" y="9006"/>
                  </a:lnTo>
                  <a:lnTo>
                    <a:pt x="1588" y="9006"/>
                  </a:lnTo>
                  <a:cubicBezTo>
                    <a:pt x="2089" y="9023"/>
                    <a:pt x="2590" y="9023"/>
                    <a:pt x="3092" y="9040"/>
                  </a:cubicBezTo>
                  <a:cubicBezTo>
                    <a:pt x="4061" y="9040"/>
                    <a:pt x="5030" y="9057"/>
                    <a:pt x="5949" y="9073"/>
                  </a:cubicBezTo>
                  <a:lnTo>
                    <a:pt x="11145" y="9140"/>
                  </a:lnTo>
                  <a:lnTo>
                    <a:pt x="11195" y="9140"/>
                  </a:lnTo>
                  <a:lnTo>
                    <a:pt x="11195" y="9073"/>
                  </a:lnTo>
                  <a:cubicBezTo>
                    <a:pt x="11229" y="6400"/>
                    <a:pt x="11245" y="4194"/>
                    <a:pt x="11262" y="2624"/>
                  </a:cubicBezTo>
                  <a:cubicBezTo>
                    <a:pt x="11262" y="1872"/>
                    <a:pt x="11279" y="1270"/>
                    <a:pt x="11279" y="853"/>
                  </a:cubicBezTo>
                  <a:lnTo>
                    <a:pt x="11279" y="385"/>
                  </a:lnTo>
                  <a:cubicBezTo>
                    <a:pt x="11279" y="285"/>
                    <a:pt x="11262" y="218"/>
                    <a:pt x="11262" y="218"/>
                  </a:cubicBezTo>
                  <a:cubicBezTo>
                    <a:pt x="11262" y="218"/>
                    <a:pt x="11262" y="285"/>
                    <a:pt x="11262" y="385"/>
                  </a:cubicBezTo>
                  <a:cubicBezTo>
                    <a:pt x="11262" y="502"/>
                    <a:pt x="11245" y="669"/>
                    <a:pt x="11245" y="869"/>
                  </a:cubicBezTo>
                  <a:cubicBezTo>
                    <a:pt x="11245" y="1287"/>
                    <a:pt x="11229" y="1905"/>
                    <a:pt x="11212" y="2674"/>
                  </a:cubicBezTo>
                  <a:cubicBezTo>
                    <a:pt x="11179" y="4201"/>
                    <a:pt x="11129" y="6388"/>
                    <a:pt x="11079" y="9022"/>
                  </a:cubicBezTo>
                  <a:lnTo>
                    <a:pt x="11079" y="9022"/>
                  </a:lnTo>
                  <a:lnTo>
                    <a:pt x="5965" y="8940"/>
                  </a:lnTo>
                  <a:lnTo>
                    <a:pt x="3092" y="8889"/>
                  </a:lnTo>
                  <a:lnTo>
                    <a:pt x="1588" y="8873"/>
                  </a:lnTo>
                  <a:lnTo>
                    <a:pt x="836" y="8856"/>
                  </a:lnTo>
                  <a:lnTo>
                    <a:pt x="135" y="8856"/>
                  </a:lnTo>
                  <a:cubicBezTo>
                    <a:pt x="184" y="5716"/>
                    <a:pt x="217" y="2740"/>
                    <a:pt x="267" y="135"/>
                  </a:cubicBezTo>
                  <a:lnTo>
                    <a:pt x="267" y="135"/>
                  </a:lnTo>
                  <a:lnTo>
                    <a:pt x="8188" y="218"/>
                  </a:lnTo>
                  <a:lnTo>
                    <a:pt x="10443" y="234"/>
                  </a:lnTo>
                  <a:lnTo>
                    <a:pt x="11262" y="234"/>
                  </a:lnTo>
                  <a:cubicBezTo>
                    <a:pt x="11245" y="218"/>
                    <a:pt x="11229" y="218"/>
                    <a:pt x="11212" y="218"/>
                  </a:cubicBezTo>
                  <a:lnTo>
                    <a:pt x="11078" y="218"/>
                  </a:lnTo>
                  <a:lnTo>
                    <a:pt x="10477" y="201"/>
                  </a:lnTo>
                  <a:cubicBezTo>
                    <a:pt x="9942" y="184"/>
                    <a:pt x="9190" y="168"/>
                    <a:pt x="8221" y="151"/>
                  </a:cubicBezTo>
                  <a:lnTo>
                    <a:pt x="2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p:nvPr/>
          </p:nvSpPr>
          <p:spPr>
            <a:xfrm>
              <a:off x="6627767" y="3348479"/>
              <a:ext cx="333953" cy="253015"/>
            </a:xfrm>
            <a:custGeom>
              <a:rect b="b" l="l" r="r" t="t"/>
              <a:pathLst>
                <a:path extrusionOk="0" h="7887" w="10410">
                  <a:moveTo>
                    <a:pt x="117" y="0"/>
                  </a:moveTo>
                  <a:lnTo>
                    <a:pt x="1" y="7736"/>
                  </a:lnTo>
                  <a:lnTo>
                    <a:pt x="10293" y="7887"/>
                  </a:lnTo>
                  <a:lnTo>
                    <a:pt x="10410" y="134"/>
                  </a:lnTo>
                  <a:lnTo>
                    <a:pt x="1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2"/>
            <p:cNvSpPr/>
            <p:nvPr/>
          </p:nvSpPr>
          <p:spPr>
            <a:xfrm>
              <a:off x="6631521" y="3348479"/>
              <a:ext cx="333953" cy="253015"/>
            </a:xfrm>
            <a:custGeom>
              <a:rect b="b" l="l" r="r" t="t"/>
              <a:pathLst>
                <a:path extrusionOk="0" h="7887" w="10410">
                  <a:moveTo>
                    <a:pt x="101" y="0"/>
                  </a:moveTo>
                  <a:lnTo>
                    <a:pt x="0" y="7736"/>
                  </a:lnTo>
                  <a:lnTo>
                    <a:pt x="10293" y="7887"/>
                  </a:lnTo>
                  <a:lnTo>
                    <a:pt x="10410" y="134"/>
                  </a:lnTo>
                  <a:lnTo>
                    <a:pt x="101" y="0"/>
                  </a:ln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1" name="Google Shape;611;p22"/>
            <p:cNvSpPr/>
            <p:nvPr/>
          </p:nvSpPr>
          <p:spPr>
            <a:xfrm>
              <a:off x="6629917" y="3443885"/>
              <a:ext cx="330199" cy="157609"/>
            </a:xfrm>
            <a:custGeom>
              <a:rect b="b" l="l" r="r" t="t"/>
              <a:pathLst>
                <a:path extrusionOk="0" h="4913" w="10293">
                  <a:moveTo>
                    <a:pt x="3660" y="1"/>
                  </a:moveTo>
                  <a:lnTo>
                    <a:pt x="0" y="4762"/>
                  </a:lnTo>
                  <a:lnTo>
                    <a:pt x="10293" y="4913"/>
                  </a:lnTo>
                  <a:lnTo>
                    <a:pt x="7369" y="1454"/>
                  </a:lnTo>
                  <a:lnTo>
                    <a:pt x="5848" y="3042"/>
                  </a:lnTo>
                  <a:lnTo>
                    <a:pt x="3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a:off x="6788584" y="3399935"/>
              <a:ext cx="61112" cy="52419"/>
            </a:xfrm>
            <a:custGeom>
              <a:rect b="b" l="l" r="r" t="t"/>
              <a:pathLst>
                <a:path extrusionOk="0" h="1634" w="1905">
                  <a:moveTo>
                    <a:pt x="1086" y="0"/>
                  </a:moveTo>
                  <a:cubicBezTo>
                    <a:pt x="368" y="0"/>
                    <a:pt x="0" y="869"/>
                    <a:pt x="501" y="1387"/>
                  </a:cubicBezTo>
                  <a:cubicBezTo>
                    <a:pt x="666" y="1557"/>
                    <a:pt x="872" y="1634"/>
                    <a:pt x="1074" y="1634"/>
                  </a:cubicBezTo>
                  <a:cubicBezTo>
                    <a:pt x="1488" y="1634"/>
                    <a:pt x="1888" y="1313"/>
                    <a:pt x="1888" y="819"/>
                  </a:cubicBezTo>
                  <a:cubicBezTo>
                    <a:pt x="1905" y="385"/>
                    <a:pt x="1537" y="17"/>
                    <a:pt x="10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22"/>
          <p:cNvGrpSpPr/>
          <p:nvPr/>
        </p:nvGrpSpPr>
        <p:grpSpPr>
          <a:xfrm>
            <a:off x="844738" y="1529254"/>
            <a:ext cx="501218" cy="404721"/>
            <a:chOff x="844738" y="1529254"/>
            <a:chExt cx="501218" cy="404721"/>
          </a:xfrm>
        </p:grpSpPr>
        <p:sp>
          <p:nvSpPr>
            <p:cNvPr id="614" name="Google Shape;614;p22"/>
            <p:cNvSpPr/>
            <p:nvPr/>
          </p:nvSpPr>
          <p:spPr>
            <a:xfrm>
              <a:off x="847432" y="1530890"/>
              <a:ext cx="498523" cy="401481"/>
            </a:xfrm>
            <a:custGeom>
              <a:rect b="b" l="l" r="r" t="t"/>
              <a:pathLst>
                <a:path extrusionOk="0" h="12515" w="15540">
                  <a:moveTo>
                    <a:pt x="167" y="0"/>
                  </a:moveTo>
                  <a:lnTo>
                    <a:pt x="0" y="12298"/>
                  </a:lnTo>
                  <a:lnTo>
                    <a:pt x="15355" y="12515"/>
                  </a:lnTo>
                  <a:lnTo>
                    <a:pt x="15539" y="234"/>
                  </a:lnTo>
                  <a:lnTo>
                    <a:pt x="1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a:off x="844738" y="1529254"/>
              <a:ext cx="501218" cy="404721"/>
            </a:xfrm>
            <a:custGeom>
              <a:rect b="b" l="l" r="r" t="t"/>
              <a:pathLst>
                <a:path extrusionOk="0" h="12616" w="15624">
                  <a:moveTo>
                    <a:pt x="1" y="12348"/>
                  </a:moveTo>
                  <a:lnTo>
                    <a:pt x="1" y="12348"/>
                  </a:lnTo>
                  <a:cubicBezTo>
                    <a:pt x="1" y="12348"/>
                    <a:pt x="1" y="12348"/>
                    <a:pt x="1" y="12349"/>
                  </a:cubicBezTo>
                  <a:cubicBezTo>
                    <a:pt x="1" y="12348"/>
                    <a:pt x="1" y="12348"/>
                    <a:pt x="1" y="12348"/>
                  </a:cubicBezTo>
                  <a:close/>
                  <a:moveTo>
                    <a:pt x="185" y="1"/>
                  </a:moveTo>
                  <a:lnTo>
                    <a:pt x="185" y="51"/>
                  </a:lnTo>
                  <a:cubicBezTo>
                    <a:pt x="134" y="3710"/>
                    <a:pt x="68" y="7904"/>
                    <a:pt x="1" y="12348"/>
                  </a:cubicBezTo>
                  <a:lnTo>
                    <a:pt x="1" y="12348"/>
                  </a:lnTo>
                  <a:cubicBezTo>
                    <a:pt x="1" y="12348"/>
                    <a:pt x="1" y="12347"/>
                    <a:pt x="2" y="12347"/>
                  </a:cubicBezTo>
                  <a:cubicBezTo>
                    <a:pt x="13" y="12347"/>
                    <a:pt x="101" y="12433"/>
                    <a:pt x="101" y="12433"/>
                  </a:cubicBezTo>
                  <a:cubicBezTo>
                    <a:pt x="101" y="12433"/>
                    <a:pt x="97" y="12428"/>
                    <a:pt x="84" y="12415"/>
                  </a:cubicBezTo>
                  <a:lnTo>
                    <a:pt x="602" y="12415"/>
                  </a:lnTo>
                  <a:lnTo>
                    <a:pt x="1137" y="12432"/>
                  </a:lnTo>
                  <a:lnTo>
                    <a:pt x="2190" y="12449"/>
                  </a:lnTo>
                  <a:lnTo>
                    <a:pt x="4261" y="12465"/>
                  </a:lnTo>
                  <a:lnTo>
                    <a:pt x="8255" y="12532"/>
                  </a:lnTo>
                  <a:lnTo>
                    <a:pt x="15439" y="12616"/>
                  </a:lnTo>
                  <a:lnTo>
                    <a:pt x="15506" y="12616"/>
                  </a:lnTo>
                  <a:lnTo>
                    <a:pt x="15506" y="12566"/>
                  </a:lnTo>
                  <a:cubicBezTo>
                    <a:pt x="15540" y="8856"/>
                    <a:pt x="15573" y="5782"/>
                    <a:pt x="15607" y="3627"/>
                  </a:cubicBezTo>
                  <a:cubicBezTo>
                    <a:pt x="15607" y="2557"/>
                    <a:pt x="15623" y="1722"/>
                    <a:pt x="15623" y="1137"/>
                  </a:cubicBezTo>
                  <a:cubicBezTo>
                    <a:pt x="15623" y="870"/>
                    <a:pt x="15623" y="653"/>
                    <a:pt x="15623" y="502"/>
                  </a:cubicBezTo>
                  <a:cubicBezTo>
                    <a:pt x="15623" y="352"/>
                    <a:pt x="15623" y="285"/>
                    <a:pt x="15623" y="285"/>
                  </a:cubicBezTo>
                  <a:cubicBezTo>
                    <a:pt x="15623" y="285"/>
                    <a:pt x="15623" y="352"/>
                    <a:pt x="15607" y="502"/>
                  </a:cubicBezTo>
                  <a:cubicBezTo>
                    <a:pt x="15607" y="669"/>
                    <a:pt x="15607" y="887"/>
                    <a:pt x="15590" y="1171"/>
                  </a:cubicBezTo>
                  <a:cubicBezTo>
                    <a:pt x="15590" y="1739"/>
                    <a:pt x="15573" y="2591"/>
                    <a:pt x="15540" y="3660"/>
                  </a:cubicBezTo>
                  <a:cubicBezTo>
                    <a:pt x="15506" y="5786"/>
                    <a:pt x="15457" y="8836"/>
                    <a:pt x="15391" y="12498"/>
                  </a:cubicBezTo>
                  <a:lnTo>
                    <a:pt x="15391" y="12498"/>
                  </a:lnTo>
                  <a:cubicBezTo>
                    <a:pt x="13203" y="12465"/>
                    <a:pt x="10802" y="12432"/>
                    <a:pt x="8255" y="12399"/>
                  </a:cubicBezTo>
                  <a:lnTo>
                    <a:pt x="4261" y="12332"/>
                  </a:lnTo>
                  <a:lnTo>
                    <a:pt x="2190" y="12298"/>
                  </a:lnTo>
                  <a:lnTo>
                    <a:pt x="1137" y="12282"/>
                  </a:lnTo>
                  <a:lnTo>
                    <a:pt x="152" y="12282"/>
                  </a:lnTo>
                  <a:cubicBezTo>
                    <a:pt x="218" y="7883"/>
                    <a:pt x="268" y="3731"/>
                    <a:pt x="317" y="119"/>
                  </a:cubicBezTo>
                  <a:lnTo>
                    <a:pt x="317" y="119"/>
                  </a:lnTo>
                  <a:lnTo>
                    <a:pt x="11346" y="252"/>
                  </a:lnTo>
                  <a:lnTo>
                    <a:pt x="14487" y="268"/>
                  </a:lnTo>
                  <a:cubicBezTo>
                    <a:pt x="14855" y="285"/>
                    <a:pt x="15139" y="285"/>
                    <a:pt x="15322" y="285"/>
                  </a:cubicBezTo>
                  <a:lnTo>
                    <a:pt x="15623" y="285"/>
                  </a:lnTo>
                  <a:cubicBezTo>
                    <a:pt x="15607" y="268"/>
                    <a:pt x="15573" y="268"/>
                    <a:pt x="15556" y="268"/>
                  </a:cubicBezTo>
                  <a:lnTo>
                    <a:pt x="15339" y="268"/>
                  </a:lnTo>
                  <a:lnTo>
                    <a:pt x="14520" y="252"/>
                  </a:lnTo>
                  <a:cubicBezTo>
                    <a:pt x="13785" y="235"/>
                    <a:pt x="12733" y="218"/>
                    <a:pt x="11379" y="185"/>
                  </a:cubicBezTo>
                  <a:lnTo>
                    <a:pt x="25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864563" y="1556073"/>
              <a:ext cx="463171" cy="351116"/>
            </a:xfrm>
            <a:custGeom>
              <a:rect b="b" l="l" r="r" t="t"/>
              <a:pathLst>
                <a:path extrusionOk="0" h="10945" w="14438">
                  <a:moveTo>
                    <a:pt x="151" y="0"/>
                  </a:moveTo>
                  <a:lnTo>
                    <a:pt x="1" y="10744"/>
                  </a:lnTo>
                  <a:lnTo>
                    <a:pt x="14287" y="10944"/>
                  </a:lnTo>
                  <a:lnTo>
                    <a:pt x="14437" y="201"/>
                  </a:lnTo>
                  <a:lnTo>
                    <a:pt x="1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a:off x="868316" y="1689013"/>
              <a:ext cx="458327" cy="218176"/>
            </a:xfrm>
            <a:custGeom>
              <a:rect b="b" l="l" r="r" t="t"/>
              <a:pathLst>
                <a:path extrusionOk="0" h="6801" w="14287">
                  <a:moveTo>
                    <a:pt x="5080" y="0"/>
                  </a:moveTo>
                  <a:lnTo>
                    <a:pt x="1" y="6600"/>
                  </a:lnTo>
                  <a:lnTo>
                    <a:pt x="14287" y="6800"/>
                  </a:lnTo>
                  <a:lnTo>
                    <a:pt x="10243" y="2005"/>
                  </a:lnTo>
                  <a:lnTo>
                    <a:pt x="8121" y="4211"/>
                  </a:lnTo>
                  <a:lnTo>
                    <a:pt x="5080" y="0"/>
                  </a:lnTo>
                  <a:close/>
                </a:path>
              </a:pathLst>
            </a:custGeom>
            <a:solidFill>
              <a:srgbClr val="000000">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a:off x="1088770" y="1627900"/>
              <a:ext cx="84595" cy="72116"/>
            </a:xfrm>
            <a:custGeom>
              <a:rect b="b" l="l" r="r" t="t"/>
              <a:pathLst>
                <a:path extrusionOk="0" h="2248" w="2637">
                  <a:moveTo>
                    <a:pt x="1496" y="0"/>
                  </a:moveTo>
                  <a:cubicBezTo>
                    <a:pt x="507" y="0"/>
                    <a:pt x="1" y="1192"/>
                    <a:pt x="698" y="1905"/>
                  </a:cubicBezTo>
                  <a:cubicBezTo>
                    <a:pt x="924" y="2142"/>
                    <a:pt x="1207" y="2248"/>
                    <a:pt x="1487" y="2248"/>
                  </a:cubicBezTo>
                  <a:cubicBezTo>
                    <a:pt x="2056" y="2248"/>
                    <a:pt x="2608" y="1809"/>
                    <a:pt x="2619" y="1137"/>
                  </a:cubicBezTo>
                  <a:cubicBezTo>
                    <a:pt x="2636" y="518"/>
                    <a:pt x="2135" y="17"/>
                    <a:pt x="1517" y="0"/>
                  </a:cubicBezTo>
                  <a:cubicBezTo>
                    <a:pt x="1510" y="0"/>
                    <a:pt x="1503" y="0"/>
                    <a:pt x="1496" y="0"/>
                  </a:cubicBezTo>
                  <a:close/>
                </a:path>
              </a:pathLst>
            </a:custGeom>
            <a:solidFill>
              <a:srgbClr val="000000">
                <a:alpha val="125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619" name="Google Shape;619;p22"/>
          <p:cNvGrpSpPr/>
          <p:nvPr/>
        </p:nvGrpSpPr>
        <p:grpSpPr>
          <a:xfrm>
            <a:off x="6640599" y="1903403"/>
            <a:ext cx="335621" cy="272327"/>
            <a:chOff x="6640599" y="1903403"/>
            <a:chExt cx="335621" cy="272327"/>
          </a:xfrm>
        </p:grpSpPr>
        <p:sp>
          <p:nvSpPr>
            <p:cNvPr id="620" name="Google Shape;620;p22"/>
            <p:cNvSpPr/>
            <p:nvPr/>
          </p:nvSpPr>
          <p:spPr>
            <a:xfrm>
              <a:off x="6642781" y="1905553"/>
              <a:ext cx="332894" cy="268028"/>
            </a:xfrm>
            <a:custGeom>
              <a:rect b="b" l="l" r="r" t="t"/>
              <a:pathLst>
                <a:path extrusionOk="0" h="8355" w="10377">
                  <a:moveTo>
                    <a:pt x="117" y="0"/>
                  </a:moveTo>
                  <a:lnTo>
                    <a:pt x="0" y="8204"/>
                  </a:lnTo>
                  <a:lnTo>
                    <a:pt x="10259" y="8355"/>
                  </a:lnTo>
                  <a:lnTo>
                    <a:pt x="10376" y="151"/>
                  </a:lnTo>
                  <a:lnTo>
                    <a:pt x="11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6640599" y="1903403"/>
              <a:ext cx="335621" cy="272327"/>
            </a:xfrm>
            <a:custGeom>
              <a:rect b="b" l="l" r="r" t="t"/>
              <a:pathLst>
                <a:path extrusionOk="0" h="8489" w="10462">
                  <a:moveTo>
                    <a:pt x="10444" y="218"/>
                  </a:moveTo>
                  <a:cubicBezTo>
                    <a:pt x="10444" y="218"/>
                    <a:pt x="10444" y="262"/>
                    <a:pt x="10444" y="351"/>
                  </a:cubicBezTo>
                  <a:cubicBezTo>
                    <a:pt x="10461" y="318"/>
                    <a:pt x="10444" y="268"/>
                    <a:pt x="10444" y="218"/>
                  </a:cubicBezTo>
                  <a:close/>
                  <a:moveTo>
                    <a:pt x="68" y="8355"/>
                  </a:moveTo>
                  <a:cubicBezTo>
                    <a:pt x="78" y="8362"/>
                    <a:pt x="83" y="8365"/>
                    <a:pt x="85" y="8365"/>
                  </a:cubicBezTo>
                  <a:cubicBezTo>
                    <a:pt x="87" y="8365"/>
                    <a:pt x="85" y="8361"/>
                    <a:pt x="80" y="8355"/>
                  </a:cubicBezTo>
                  <a:close/>
                  <a:moveTo>
                    <a:pt x="118" y="0"/>
                  </a:moveTo>
                  <a:lnTo>
                    <a:pt x="118" y="67"/>
                  </a:lnTo>
                  <a:cubicBezTo>
                    <a:pt x="85" y="2507"/>
                    <a:pt x="35" y="5314"/>
                    <a:pt x="2" y="8271"/>
                  </a:cubicBezTo>
                  <a:cubicBezTo>
                    <a:pt x="1" y="8270"/>
                    <a:pt x="0" y="8270"/>
                    <a:pt x="0" y="8270"/>
                  </a:cubicBezTo>
                  <a:lnTo>
                    <a:pt x="0" y="8270"/>
                  </a:lnTo>
                  <a:cubicBezTo>
                    <a:pt x="0" y="8270"/>
                    <a:pt x="60" y="8330"/>
                    <a:pt x="80" y="8355"/>
                  </a:cubicBezTo>
                  <a:lnTo>
                    <a:pt x="770" y="8355"/>
                  </a:lnTo>
                  <a:lnTo>
                    <a:pt x="1472" y="8371"/>
                  </a:lnTo>
                  <a:lnTo>
                    <a:pt x="2859" y="8388"/>
                  </a:lnTo>
                  <a:lnTo>
                    <a:pt x="5515" y="8422"/>
                  </a:lnTo>
                  <a:lnTo>
                    <a:pt x="10327" y="8488"/>
                  </a:lnTo>
                  <a:lnTo>
                    <a:pt x="10394" y="8488"/>
                  </a:lnTo>
                  <a:lnTo>
                    <a:pt x="10394" y="8422"/>
                  </a:lnTo>
                  <a:cubicBezTo>
                    <a:pt x="10411" y="5949"/>
                    <a:pt x="10428" y="3894"/>
                    <a:pt x="10444" y="2440"/>
                  </a:cubicBezTo>
                  <a:cubicBezTo>
                    <a:pt x="10444" y="1738"/>
                    <a:pt x="10444" y="1187"/>
                    <a:pt x="10444" y="786"/>
                  </a:cubicBezTo>
                  <a:lnTo>
                    <a:pt x="10444" y="368"/>
                  </a:lnTo>
                  <a:cubicBezTo>
                    <a:pt x="10428" y="485"/>
                    <a:pt x="10428" y="619"/>
                    <a:pt x="10428" y="819"/>
                  </a:cubicBezTo>
                  <a:cubicBezTo>
                    <a:pt x="10411" y="1203"/>
                    <a:pt x="10411" y="1772"/>
                    <a:pt x="10394" y="2473"/>
                  </a:cubicBezTo>
                  <a:cubicBezTo>
                    <a:pt x="10361" y="3897"/>
                    <a:pt x="10328" y="5928"/>
                    <a:pt x="10279" y="8354"/>
                  </a:cubicBezTo>
                  <a:lnTo>
                    <a:pt x="10279" y="8354"/>
                  </a:lnTo>
                  <a:lnTo>
                    <a:pt x="5532" y="8288"/>
                  </a:lnTo>
                  <a:cubicBezTo>
                    <a:pt x="4663" y="8271"/>
                    <a:pt x="3778" y="8254"/>
                    <a:pt x="2859" y="8238"/>
                  </a:cubicBezTo>
                  <a:lnTo>
                    <a:pt x="1472" y="8221"/>
                  </a:lnTo>
                  <a:lnTo>
                    <a:pt x="770" y="8221"/>
                  </a:lnTo>
                  <a:lnTo>
                    <a:pt x="419" y="8204"/>
                  </a:lnTo>
                  <a:lnTo>
                    <a:pt x="136" y="8204"/>
                  </a:lnTo>
                  <a:cubicBezTo>
                    <a:pt x="185" y="5299"/>
                    <a:pt x="218" y="2540"/>
                    <a:pt x="251" y="135"/>
                  </a:cubicBezTo>
                  <a:lnTo>
                    <a:pt x="251" y="135"/>
                  </a:lnTo>
                  <a:lnTo>
                    <a:pt x="7587" y="201"/>
                  </a:lnTo>
                  <a:lnTo>
                    <a:pt x="9692" y="218"/>
                  </a:lnTo>
                  <a:lnTo>
                    <a:pt x="10411" y="218"/>
                  </a:lnTo>
                  <a:lnTo>
                    <a:pt x="10261" y="201"/>
                  </a:lnTo>
                  <a:lnTo>
                    <a:pt x="9709" y="201"/>
                  </a:lnTo>
                  <a:lnTo>
                    <a:pt x="7621" y="151"/>
                  </a:lnTo>
                  <a:lnTo>
                    <a:pt x="18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6654554" y="1922170"/>
              <a:ext cx="309315" cy="234794"/>
            </a:xfrm>
            <a:custGeom>
              <a:rect b="b" l="l" r="r" t="t"/>
              <a:pathLst>
                <a:path extrusionOk="0" h="7319" w="9642">
                  <a:moveTo>
                    <a:pt x="101" y="0"/>
                  </a:moveTo>
                  <a:lnTo>
                    <a:pt x="1" y="7185"/>
                  </a:lnTo>
                  <a:lnTo>
                    <a:pt x="9542" y="7319"/>
                  </a:lnTo>
                  <a:lnTo>
                    <a:pt x="9642" y="151"/>
                  </a:lnTo>
                  <a:lnTo>
                    <a:pt x="1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6654554" y="2011128"/>
              <a:ext cx="306107" cy="145836"/>
            </a:xfrm>
            <a:custGeom>
              <a:rect b="b" l="l" r="r" t="t"/>
              <a:pathLst>
                <a:path extrusionOk="0" h="4546" w="9542">
                  <a:moveTo>
                    <a:pt x="3393" y="1"/>
                  </a:moveTo>
                  <a:lnTo>
                    <a:pt x="1" y="4412"/>
                  </a:lnTo>
                  <a:lnTo>
                    <a:pt x="9542" y="4546"/>
                  </a:lnTo>
                  <a:lnTo>
                    <a:pt x="6835" y="1338"/>
                  </a:lnTo>
                  <a:lnTo>
                    <a:pt x="5415" y="2808"/>
                  </a:lnTo>
                  <a:lnTo>
                    <a:pt x="3393" y="1"/>
                  </a:lnTo>
                  <a:close/>
                </a:path>
              </a:pathLst>
            </a:custGeom>
            <a:solidFill>
              <a:srgbClr val="000000">
                <a:alpha val="125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4" name="Google Shape;624;p22"/>
            <p:cNvSpPr/>
            <p:nvPr/>
          </p:nvSpPr>
          <p:spPr>
            <a:xfrm>
              <a:off x="6801577" y="1970386"/>
              <a:ext cx="56717" cy="48280"/>
            </a:xfrm>
            <a:custGeom>
              <a:rect b="b" l="l" r="r" t="t"/>
              <a:pathLst>
                <a:path extrusionOk="0" h="1505" w="1768">
                  <a:moveTo>
                    <a:pt x="995" y="1"/>
                  </a:moveTo>
                  <a:cubicBezTo>
                    <a:pt x="340" y="1"/>
                    <a:pt x="1" y="791"/>
                    <a:pt x="464" y="1271"/>
                  </a:cubicBezTo>
                  <a:cubicBezTo>
                    <a:pt x="619" y="1432"/>
                    <a:pt x="813" y="1504"/>
                    <a:pt x="1003" y="1504"/>
                  </a:cubicBezTo>
                  <a:cubicBezTo>
                    <a:pt x="1385" y="1504"/>
                    <a:pt x="1750" y="1211"/>
                    <a:pt x="1750" y="753"/>
                  </a:cubicBezTo>
                  <a:cubicBezTo>
                    <a:pt x="1767" y="352"/>
                    <a:pt x="1433" y="1"/>
                    <a:pt x="1015" y="1"/>
                  </a:cubicBezTo>
                  <a:cubicBezTo>
                    <a:pt x="1008" y="1"/>
                    <a:pt x="1002" y="1"/>
                    <a:pt x="995" y="1"/>
                  </a:cubicBezTo>
                  <a:close/>
                </a:path>
              </a:pathLst>
            </a:custGeom>
            <a:solidFill>
              <a:srgbClr val="000000">
                <a:alpha val="125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625" name="Google Shape;625;p22"/>
          <p:cNvGrpSpPr/>
          <p:nvPr/>
        </p:nvGrpSpPr>
        <p:grpSpPr>
          <a:xfrm>
            <a:off x="1474019" y="1756541"/>
            <a:ext cx="1295583" cy="1044172"/>
            <a:chOff x="1474019" y="1756541"/>
            <a:chExt cx="1295583" cy="1044172"/>
          </a:xfrm>
        </p:grpSpPr>
        <p:sp>
          <p:nvSpPr>
            <p:cNvPr id="626" name="Google Shape;626;p22"/>
            <p:cNvSpPr/>
            <p:nvPr/>
          </p:nvSpPr>
          <p:spPr>
            <a:xfrm>
              <a:off x="1476714" y="1758145"/>
              <a:ext cx="1292888" cy="1040419"/>
            </a:xfrm>
            <a:custGeom>
              <a:rect b="b" l="l" r="r" t="t"/>
              <a:pathLst>
                <a:path extrusionOk="0" h="32432" w="40302">
                  <a:moveTo>
                    <a:pt x="451" y="0"/>
                  </a:moveTo>
                  <a:lnTo>
                    <a:pt x="0" y="31864"/>
                  </a:lnTo>
                  <a:lnTo>
                    <a:pt x="39850" y="32432"/>
                  </a:lnTo>
                  <a:lnTo>
                    <a:pt x="40301" y="569"/>
                  </a:lnTo>
                  <a:lnTo>
                    <a:pt x="45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a:off x="1474019" y="1756541"/>
              <a:ext cx="1295583" cy="1044172"/>
            </a:xfrm>
            <a:custGeom>
              <a:rect b="b" l="l" r="r" t="t"/>
              <a:pathLst>
                <a:path extrusionOk="0" h="32549" w="40386">
                  <a:moveTo>
                    <a:pt x="601" y="118"/>
                  </a:moveTo>
                  <a:lnTo>
                    <a:pt x="29324" y="502"/>
                  </a:lnTo>
                  <a:lnTo>
                    <a:pt x="37478" y="602"/>
                  </a:lnTo>
                  <a:lnTo>
                    <a:pt x="39633" y="619"/>
                  </a:lnTo>
                  <a:lnTo>
                    <a:pt x="40185" y="619"/>
                  </a:lnTo>
                  <a:cubicBezTo>
                    <a:pt x="40229" y="624"/>
                    <a:pt x="40266" y="626"/>
                    <a:pt x="40296" y="626"/>
                  </a:cubicBezTo>
                  <a:cubicBezTo>
                    <a:pt x="40355" y="626"/>
                    <a:pt x="40385" y="619"/>
                    <a:pt x="40385" y="619"/>
                  </a:cubicBezTo>
                  <a:lnTo>
                    <a:pt x="40385" y="619"/>
                  </a:lnTo>
                  <a:cubicBezTo>
                    <a:pt x="40385" y="619"/>
                    <a:pt x="40368" y="819"/>
                    <a:pt x="40368" y="1203"/>
                  </a:cubicBezTo>
                  <a:cubicBezTo>
                    <a:pt x="40368" y="1604"/>
                    <a:pt x="40352" y="2172"/>
                    <a:pt x="40335" y="2908"/>
                  </a:cubicBezTo>
                  <a:cubicBezTo>
                    <a:pt x="40318" y="4395"/>
                    <a:pt x="40268" y="6583"/>
                    <a:pt x="40235" y="9374"/>
                  </a:cubicBezTo>
                  <a:cubicBezTo>
                    <a:pt x="40135" y="14911"/>
                    <a:pt x="40018" y="22846"/>
                    <a:pt x="39868" y="32431"/>
                  </a:cubicBezTo>
                  <a:lnTo>
                    <a:pt x="39868" y="32431"/>
                  </a:lnTo>
                  <a:lnTo>
                    <a:pt x="152" y="31848"/>
                  </a:lnTo>
                  <a:lnTo>
                    <a:pt x="152" y="31848"/>
                  </a:lnTo>
                  <a:cubicBezTo>
                    <a:pt x="318" y="20387"/>
                    <a:pt x="468" y="9574"/>
                    <a:pt x="601" y="118"/>
                  </a:cubicBezTo>
                  <a:close/>
                  <a:moveTo>
                    <a:pt x="468" y="0"/>
                  </a:moveTo>
                  <a:lnTo>
                    <a:pt x="468" y="50"/>
                  </a:lnTo>
                  <a:cubicBezTo>
                    <a:pt x="335" y="9541"/>
                    <a:pt x="184" y="20401"/>
                    <a:pt x="17" y="31914"/>
                  </a:cubicBezTo>
                  <a:lnTo>
                    <a:pt x="1" y="31980"/>
                  </a:lnTo>
                  <a:lnTo>
                    <a:pt x="84" y="31980"/>
                  </a:lnTo>
                  <a:cubicBezTo>
                    <a:pt x="14838" y="32198"/>
                    <a:pt x="28539" y="32381"/>
                    <a:pt x="39934" y="32548"/>
                  </a:cubicBezTo>
                  <a:lnTo>
                    <a:pt x="39984" y="32548"/>
                  </a:lnTo>
                  <a:lnTo>
                    <a:pt x="39984" y="32482"/>
                  </a:lnTo>
                  <a:cubicBezTo>
                    <a:pt x="40118" y="22874"/>
                    <a:pt x="40218" y="14904"/>
                    <a:pt x="40285" y="9324"/>
                  </a:cubicBezTo>
                  <a:cubicBezTo>
                    <a:pt x="40318" y="6550"/>
                    <a:pt x="40352" y="4378"/>
                    <a:pt x="40368" y="2891"/>
                  </a:cubicBezTo>
                  <a:cubicBezTo>
                    <a:pt x="40368" y="2156"/>
                    <a:pt x="40385" y="1588"/>
                    <a:pt x="40385" y="1203"/>
                  </a:cubicBezTo>
                  <a:cubicBezTo>
                    <a:pt x="40385" y="819"/>
                    <a:pt x="40385" y="619"/>
                    <a:pt x="40385" y="619"/>
                  </a:cubicBezTo>
                  <a:lnTo>
                    <a:pt x="40201" y="619"/>
                  </a:lnTo>
                  <a:lnTo>
                    <a:pt x="39650" y="602"/>
                  </a:lnTo>
                  <a:lnTo>
                    <a:pt x="37495" y="568"/>
                  </a:lnTo>
                  <a:lnTo>
                    <a:pt x="29358" y="435"/>
                  </a:lnTo>
                  <a:lnTo>
                    <a:pt x="5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a:off x="1521722" y="1823524"/>
              <a:ext cx="1201236" cy="910174"/>
            </a:xfrm>
            <a:custGeom>
              <a:rect b="b" l="l" r="r" t="t"/>
              <a:pathLst>
                <a:path extrusionOk="0" h="28372" w="37445">
                  <a:moveTo>
                    <a:pt x="385" y="1"/>
                  </a:moveTo>
                  <a:lnTo>
                    <a:pt x="1" y="27837"/>
                  </a:lnTo>
                  <a:lnTo>
                    <a:pt x="37044" y="28372"/>
                  </a:lnTo>
                  <a:lnTo>
                    <a:pt x="37445" y="519"/>
                  </a:lnTo>
                  <a:lnTo>
                    <a:pt x="3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a:off x="1521722" y="2167133"/>
              <a:ext cx="1188372" cy="566565"/>
            </a:xfrm>
            <a:custGeom>
              <a:rect b="b" l="l" r="r" t="t"/>
              <a:pathLst>
                <a:path extrusionOk="0" h="17661" w="37044">
                  <a:moveTo>
                    <a:pt x="13184" y="0"/>
                  </a:moveTo>
                  <a:lnTo>
                    <a:pt x="1" y="17126"/>
                  </a:lnTo>
                  <a:lnTo>
                    <a:pt x="37044" y="17661"/>
                  </a:lnTo>
                  <a:lnTo>
                    <a:pt x="26567" y="5230"/>
                  </a:lnTo>
                  <a:lnTo>
                    <a:pt x="21037" y="10944"/>
                  </a:lnTo>
                  <a:lnTo>
                    <a:pt x="13184" y="0"/>
                  </a:lnTo>
                  <a:close/>
                </a:path>
              </a:pathLst>
            </a:custGeom>
            <a:solidFill>
              <a:srgbClr val="000000">
                <a:alpha val="125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0" name="Google Shape;630;p22"/>
            <p:cNvSpPr/>
            <p:nvPr/>
          </p:nvSpPr>
          <p:spPr>
            <a:xfrm>
              <a:off x="2093420" y="2009524"/>
              <a:ext cx="218946" cy="187411"/>
            </a:xfrm>
            <a:custGeom>
              <a:rect b="b" l="l" r="r" t="t"/>
              <a:pathLst>
                <a:path extrusionOk="0" h="5842" w="6825">
                  <a:moveTo>
                    <a:pt x="3893" y="0"/>
                  </a:moveTo>
                  <a:cubicBezTo>
                    <a:pt x="1314" y="0"/>
                    <a:pt x="1" y="3102"/>
                    <a:pt x="1796" y="4946"/>
                  </a:cubicBezTo>
                  <a:cubicBezTo>
                    <a:pt x="2397" y="5565"/>
                    <a:pt x="3145" y="5842"/>
                    <a:pt x="3878" y="5842"/>
                  </a:cubicBezTo>
                  <a:cubicBezTo>
                    <a:pt x="5362" y="5842"/>
                    <a:pt x="6786" y="4703"/>
                    <a:pt x="6808" y="2958"/>
                  </a:cubicBezTo>
                  <a:cubicBezTo>
                    <a:pt x="6825" y="1354"/>
                    <a:pt x="5538" y="17"/>
                    <a:pt x="3934" y="1"/>
                  </a:cubicBezTo>
                  <a:cubicBezTo>
                    <a:pt x="3920" y="1"/>
                    <a:pt x="3907" y="0"/>
                    <a:pt x="3893" y="0"/>
                  </a:cubicBezTo>
                  <a:close/>
                </a:path>
              </a:pathLst>
            </a:custGeom>
            <a:solidFill>
              <a:srgbClr val="000000">
                <a:alpha val="125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631" name="Google Shape;631;p22"/>
          <p:cNvSpPr txBox="1"/>
          <p:nvPr>
            <p:ph type="title"/>
          </p:nvPr>
        </p:nvSpPr>
        <p:spPr>
          <a:xfrm>
            <a:off x="2867250" y="2937600"/>
            <a:ext cx="3409500" cy="61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32" name="Google Shape;632;p22"/>
          <p:cNvSpPr txBox="1"/>
          <p:nvPr>
            <p:ph idx="1" type="subTitle"/>
          </p:nvPr>
        </p:nvSpPr>
        <p:spPr>
          <a:xfrm>
            <a:off x="2863575" y="3494775"/>
            <a:ext cx="3409500" cy="11061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4">
  <p:cSld name="CUSTOM_5">
    <p:spTree>
      <p:nvGrpSpPr>
        <p:cNvPr id="633" name="Shape 633"/>
        <p:cNvGrpSpPr/>
        <p:nvPr/>
      </p:nvGrpSpPr>
      <p:grpSpPr>
        <a:xfrm>
          <a:off x="0" y="0"/>
          <a:ext cx="0" cy="0"/>
          <a:chOff x="0" y="0"/>
          <a:chExt cx="0" cy="0"/>
        </a:xfrm>
      </p:grpSpPr>
      <p:sp>
        <p:nvSpPr>
          <p:cNvPr id="634" name="Google Shape;634;p2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6" name="Google Shape;636;p23"/>
          <p:cNvSpPr txBox="1"/>
          <p:nvPr>
            <p:ph idx="1" type="subTitle"/>
          </p:nvPr>
        </p:nvSpPr>
        <p:spPr>
          <a:xfrm>
            <a:off x="2030400" y="885025"/>
            <a:ext cx="5076000" cy="764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637" name="Google Shape;637;p23"/>
          <p:cNvGrpSpPr/>
          <p:nvPr/>
        </p:nvGrpSpPr>
        <p:grpSpPr>
          <a:xfrm>
            <a:off x="-145649" y="2212114"/>
            <a:ext cx="1171202" cy="1706979"/>
            <a:chOff x="-145649" y="2212114"/>
            <a:chExt cx="1171202" cy="1706979"/>
          </a:xfrm>
        </p:grpSpPr>
        <p:sp>
          <p:nvSpPr>
            <p:cNvPr id="638" name="Google Shape;638;p23"/>
            <p:cNvSpPr/>
            <p:nvPr/>
          </p:nvSpPr>
          <p:spPr>
            <a:xfrm>
              <a:off x="-145649" y="2212114"/>
              <a:ext cx="1171202" cy="1706979"/>
            </a:xfrm>
            <a:custGeom>
              <a:rect b="b" l="l" r="r" t="t"/>
              <a:pathLst>
                <a:path extrusionOk="0" h="51664" w="35448">
                  <a:moveTo>
                    <a:pt x="665" y="1"/>
                  </a:moveTo>
                  <a:lnTo>
                    <a:pt x="0" y="51209"/>
                  </a:lnTo>
                  <a:lnTo>
                    <a:pt x="34782" y="51664"/>
                  </a:lnTo>
                  <a:lnTo>
                    <a:pt x="35447" y="455"/>
                  </a:lnTo>
                  <a:lnTo>
                    <a:pt x="6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32205" y="2506798"/>
              <a:ext cx="517572" cy="8095"/>
            </a:xfrm>
            <a:custGeom>
              <a:rect b="b" l="l" r="r" t="t"/>
              <a:pathLst>
                <a:path extrusionOk="0" h="245" w="15665">
                  <a:moveTo>
                    <a:pt x="1069" y="0"/>
                  </a:moveTo>
                  <a:cubicBezTo>
                    <a:pt x="390" y="0"/>
                    <a:pt x="1" y="6"/>
                    <a:pt x="1" y="17"/>
                  </a:cubicBezTo>
                  <a:cubicBezTo>
                    <a:pt x="1" y="65"/>
                    <a:pt x="3503" y="130"/>
                    <a:pt x="7833" y="195"/>
                  </a:cubicBezTo>
                  <a:cubicBezTo>
                    <a:pt x="10628" y="226"/>
                    <a:pt x="13079" y="244"/>
                    <a:pt x="14465" y="244"/>
                  </a:cubicBezTo>
                  <a:cubicBezTo>
                    <a:pt x="15225" y="244"/>
                    <a:pt x="15665" y="239"/>
                    <a:pt x="15665" y="227"/>
                  </a:cubicBezTo>
                  <a:cubicBezTo>
                    <a:pt x="15665" y="195"/>
                    <a:pt x="12162" y="114"/>
                    <a:pt x="7833" y="65"/>
                  </a:cubicBezTo>
                  <a:cubicBezTo>
                    <a:pt x="4946" y="22"/>
                    <a:pt x="2427" y="0"/>
                    <a:pt x="10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30586" y="2629145"/>
              <a:ext cx="858346" cy="11960"/>
            </a:xfrm>
            <a:custGeom>
              <a:rect b="b" l="l" r="r" t="t"/>
              <a:pathLst>
                <a:path extrusionOk="0" h="362" w="25979">
                  <a:moveTo>
                    <a:pt x="755" y="1"/>
                  </a:moveTo>
                  <a:cubicBezTo>
                    <a:pt x="267" y="1"/>
                    <a:pt x="1" y="4"/>
                    <a:pt x="1" y="11"/>
                  </a:cubicBezTo>
                  <a:cubicBezTo>
                    <a:pt x="1" y="43"/>
                    <a:pt x="5822" y="157"/>
                    <a:pt x="12990" y="254"/>
                  </a:cubicBezTo>
                  <a:cubicBezTo>
                    <a:pt x="18625" y="318"/>
                    <a:pt x="23429" y="361"/>
                    <a:pt x="25224" y="361"/>
                  </a:cubicBezTo>
                  <a:cubicBezTo>
                    <a:pt x="25712" y="361"/>
                    <a:pt x="25978" y="358"/>
                    <a:pt x="25978" y="351"/>
                  </a:cubicBezTo>
                  <a:cubicBezTo>
                    <a:pt x="25978" y="319"/>
                    <a:pt x="20173" y="205"/>
                    <a:pt x="12990" y="108"/>
                  </a:cubicBezTo>
                  <a:cubicBezTo>
                    <a:pt x="7354" y="44"/>
                    <a:pt x="2550" y="1"/>
                    <a:pt x="75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a:off x="29000" y="2755820"/>
              <a:ext cx="858313" cy="12027"/>
            </a:xfrm>
            <a:custGeom>
              <a:rect b="b" l="l" r="r" t="t"/>
              <a:pathLst>
                <a:path extrusionOk="0" h="364" w="25978">
                  <a:moveTo>
                    <a:pt x="1168" y="1"/>
                  </a:moveTo>
                  <a:cubicBezTo>
                    <a:pt x="418" y="1"/>
                    <a:pt x="0" y="7"/>
                    <a:pt x="0" y="20"/>
                  </a:cubicBezTo>
                  <a:cubicBezTo>
                    <a:pt x="0" y="52"/>
                    <a:pt x="5822" y="150"/>
                    <a:pt x="12989" y="247"/>
                  </a:cubicBezTo>
                  <a:cubicBezTo>
                    <a:pt x="18236" y="318"/>
                    <a:pt x="22761" y="363"/>
                    <a:pt x="24810" y="363"/>
                  </a:cubicBezTo>
                  <a:cubicBezTo>
                    <a:pt x="25560" y="363"/>
                    <a:pt x="25978" y="357"/>
                    <a:pt x="25978" y="344"/>
                  </a:cubicBezTo>
                  <a:cubicBezTo>
                    <a:pt x="25978" y="312"/>
                    <a:pt x="20172" y="214"/>
                    <a:pt x="12989" y="117"/>
                  </a:cubicBezTo>
                  <a:cubicBezTo>
                    <a:pt x="7742" y="46"/>
                    <a:pt x="3217" y="1"/>
                    <a:pt x="11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a:off x="27381" y="2882496"/>
              <a:ext cx="858313" cy="12027"/>
            </a:xfrm>
            <a:custGeom>
              <a:rect b="b" l="l" r="r" t="t"/>
              <a:pathLst>
                <a:path extrusionOk="0" h="364" w="25978">
                  <a:moveTo>
                    <a:pt x="1022" y="1"/>
                  </a:moveTo>
                  <a:cubicBezTo>
                    <a:pt x="364" y="1"/>
                    <a:pt x="1" y="5"/>
                    <a:pt x="1" y="13"/>
                  </a:cubicBezTo>
                  <a:cubicBezTo>
                    <a:pt x="1" y="45"/>
                    <a:pt x="5822" y="159"/>
                    <a:pt x="12989" y="240"/>
                  </a:cubicBezTo>
                  <a:cubicBezTo>
                    <a:pt x="18661" y="317"/>
                    <a:pt x="23489" y="363"/>
                    <a:pt x="25258" y="363"/>
                  </a:cubicBezTo>
                  <a:cubicBezTo>
                    <a:pt x="25724" y="363"/>
                    <a:pt x="25978" y="360"/>
                    <a:pt x="25978" y="353"/>
                  </a:cubicBezTo>
                  <a:cubicBezTo>
                    <a:pt x="25978" y="305"/>
                    <a:pt x="20173" y="207"/>
                    <a:pt x="12989" y="110"/>
                  </a:cubicBezTo>
                  <a:cubicBezTo>
                    <a:pt x="7614" y="37"/>
                    <a:pt x="2995" y="1"/>
                    <a:pt x="10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a:off x="25762" y="3009006"/>
              <a:ext cx="858346" cy="12027"/>
            </a:xfrm>
            <a:custGeom>
              <a:rect b="b" l="l" r="r" t="t"/>
              <a:pathLst>
                <a:path extrusionOk="0" h="364" w="25979">
                  <a:moveTo>
                    <a:pt x="755" y="0"/>
                  </a:moveTo>
                  <a:cubicBezTo>
                    <a:pt x="267" y="0"/>
                    <a:pt x="1" y="4"/>
                    <a:pt x="1" y="11"/>
                  </a:cubicBezTo>
                  <a:cubicBezTo>
                    <a:pt x="1" y="59"/>
                    <a:pt x="5822" y="156"/>
                    <a:pt x="12990" y="254"/>
                  </a:cubicBezTo>
                  <a:cubicBezTo>
                    <a:pt x="18365" y="327"/>
                    <a:pt x="22983" y="363"/>
                    <a:pt x="24957" y="363"/>
                  </a:cubicBezTo>
                  <a:cubicBezTo>
                    <a:pt x="25614" y="363"/>
                    <a:pt x="25978" y="359"/>
                    <a:pt x="25978" y="351"/>
                  </a:cubicBezTo>
                  <a:cubicBezTo>
                    <a:pt x="25978" y="319"/>
                    <a:pt x="20157" y="205"/>
                    <a:pt x="12990" y="108"/>
                  </a:cubicBezTo>
                  <a:cubicBezTo>
                    <a:pt x="7354" y="44"/>
                    <a:pt x="2550" y="0"/>
                    <a:pt x="7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a:off x="27381" y="3157884"/>
              <a:ext cx="857784" cy="12027"/>
            </a:xfrm>
            <a:custGeom>
              <a:rect b="b" l="l" r="r" t="t"/>
              <a:pathLst>
                <a:path extrusionOk="0" h="364" w="25962">
                  <a:moveTo>
                    <a:pt x="1020" y="0"/>
                  </a:moveTo>
                  <a:cubicBezTo>
                    <a:pt x="363" y="0"/>
                    <a:pt x="1" y="4"/>
                    <a:pt x="1" y="12"/>
                  </a:cubicBezTo>
                  <a:cubicBezTo>
                    <a:pt x="1" y="45"/>
                    <a:pt x="5806" y="158"/>
                    <a:pt x="12973" y="256"/>
                  </a:cubicBezTo>
                  <a:cubicBezTo>
                    <a:pt x="18621" y="319"/>
                    <a:pt x="23418" y="363"/>
                    <a:pt x="25210" y="363"/>
                  </a:cubicBezTo>
                  <a:cubicBezTo>
                    <a:pt x="25697" y="363"/>
                    <a:pt x="25962" y="360"/>
                    <a:pt x="25962" y="353"/>
                  </a:cubicBezTo>
                  <a:cubicBezTo>
                    <a:pt x="25962" y="304"/>
                    <a:pt x="20157" y="207"/>
                    <a:pt x="12989" y="110"/>
                  </a:cubicBezTo>
                  <a:cubicBezTo>
                    <a:pt x="7602" y="37"/>
                    <a:pt x="2989" y="0"/>
                    <a:pt x="10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a:off x="25233" y="3284394"/>
              <a:ext cx="858346" cy="12027"/>
            </a:xfrm>
            <a:custGeom>
              <a:rect b="b" l="l" r="r" t="t"/>
              <a:pathLst>
                <a:path extrusionOk="0" h="364" w="25979">
                  <a:moveTo>
                    <a:pt x="721" y="0"/>
                  </a:moveTo>
                  <a:cubicBezTo>
                    <a:pt x="254" y="0"/>
                    <a:pt x="1" y="4"/>
                    <a:pt x="1" y="10"/>
                  </a:cubicBezTo>
                  <a:cubicBezTo>
                    <a:pt x="1" y="59"/>
                    <a:pt x="5822" y="156"/>
                    <a:pt x="12989" y="254"/>
                  </a:cubicBezTo>
                  <a:cubicBezTo>
                    <a:pt x="18377" y="327"/>
                    <a:pt x="22989" y="363"/>
                    <a:pt x="24959" y="363"/>
                  </a:cubicBezTo>
                  <a:cubicBezTo>
                    <a:pt x="25615" y="363"/>
                    <a:pt x="25978" y="359"/>
                    <a:pt x="25978" y="351"/>
                  </a:cubicBezTo>
                  <a:cubicBezTo>
                    <a:pt x="25978" y="318"/>
                    <a:pt x="20173" y="205"/>
                    <a:pt x="12989" y="124"/>
                  </a:cubicBezTo>
                  <a:cubicBezTo>
                    <a:pt x="7318" y="47"/>
                    <a:pt x="2489" y="0"/>
                    <a:pt x="72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a:off x="23648" y="3411070"/>
              <a:ext cx="858313" cy="11994"/>
            </a:xfrm>
            <a:custGeom>
              <a:rect b="b" l="l" r="r" t="t"/>
              <a:pathLst>
                <a:path extrusionOk="0" h="363" w="25978">
                  <a:moveTo>
                    <a:pt x="1168" y="0"/>
                  </a:moveTo>
                  <a:cubicBezTo>
                    <a:pt x="418" y="0"/>
                    <a:pt x="0" y="6"/>
                    <a:pt x="0" y="19"/>
                  </a:cubicBezTo>
                  <a:cubicBezTo>
                    <a:pt x="0" y="52"/>
                    <a:pt x="5821" y="165"/>
                    <a:pt x="12989" y="246"/>
                  </a:cubicBezTo>
                  <a:cubicBezTo>
                    <a:pt x="18247" y="318"/>
                    <a:pt x="22767" y="363"/>
                    <a:pt x="24812" y="363"/>
                  </a:cubicBezTo>
                  <a:cubicBezTo>
                    <a:pt x="25561" y="363"/>
                    <a:pt x="25977" y="357"/>
                    <a:pt x="25977" y="344"/>
                  </a:cubicBezTo>
                  <a:cubicBezTo>
                    <a:pt x="25977" y="311"/>
                    <a:pt x="20172" y="214"/>
                    <a:pt x="12989" y="117"/>
                  </a:cubicBezTo>
                  <a:cubicBezTo>
                    <a:pt x="7742" y="45"/>
                    <a:pt x="3216" y="0"/>
                    <a:pt x="1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3"/>
            <p:cNvSpPr/>
            <p:nvPr/>
          </p:nvSpPr>
          <p:spPr>
            <a:xfrm>
              <a:off x="22029" y="3537811"/>
              <a:ext cx="858313" cy="11927"/>
            </a:xfrm>
            <a:custGeom>
              <a:rect b="b" l="l" r="r" t="t"/>
              <a:pathLst>
                <a:path extrusionOk="0" h="361" w="25978">
                  <a:moveTo>
                    <a:pt x="754" y="0"/>
                  </a:moveTo>
                  <a:cubicBezTo>
                    <a:pt x="266" y="0"/>
                    <a:pt x="0" y="3"/>
                    <a:pt x="0" y="10"/>
                  </a:cubicBezTo>
                  <a:cubicBezTo>
                    <a:pt x="0" y="43"/>
                    <a:pt x="5822" y="156"/>
                    <a:pt x="12989" y="254"/>
                  </a:cubicBezTo>
                  <a:cubicBezTo>
                    <a:pt x="18625" y="317"/>
                    <a:pt x="23428" y="361"/>
                    <a:pt x="25224" y="361"/>
                  </a:cubicBezTo>
                  <a:cubicBezTo>
                    <a:pt x="25712" y="361"/>
                    <a:pt x="25978" y="358"/>
                    <a:pt x="25978" y="351"/>
                  </a:cubicBezTo>
                  <a:cubicBezTo>
                    <a:pt x="25978" y="318"/>
                    <a:pt x="20173" y="205"/>
                    <a:pt x="12989" y="108"/>
                  </a:cubicBezTo>
                  <a:cubicBezTo>
                    <a:pt x="7353" y="44"/>
                    <a:pt x="2550" y="0"/>
                    <a:pt x="7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23"/>
          <p:cNvGrpSpPr/>
          <p:nvPr/>
        </p:nvGrpSpPr>
        <p:grpSpPr>
          <a:xfrm>
            <a:off x="1206050" y="1908344"/>
            <a:ext cx="1531767" cy="2249694"/>
            <a:chOff x="1206050" y="1908344"/>
            <a:chExt cx="1531767" cy="2249694"/>
          </a:xfrm>
        </p:grpSpPr>
        <p:sp>
          <p:nvSpPr>
            <p:cNvPr id="649" name="Google Shape;649;p23"/>
            <p:cNvSpPr/>
            <p:nvPr/>
          </p:nvSpPr>
          <p:spPr>
            <a:xfrm>
              <a:off x="1206050" y="1908344"/>
              <a:ext cx="1531767" cy="2249694"/>
            </a:xfrm>
            <a:custGeom>
              <a:rect b="b" l="l" r="r" t="t"/>
              <a:pathLst>
                <a:path extrusionOk="0" h="68090" w="46361">
                  <a:moveTo>
                    <a:pt x="46134" y="1"/>
                  </a:moveTo>
                  <a:lnTo>
                    <a:pt x="1" y="163"/>
                  </a:lnTo>
                  <a:lnTo>
                    <a:pt x="228" y="68090"/>
                  </a:lnTo>
                  <a:lnTo>
                    <a:pt x="46361" y="67927"/>
                  </a:lnTo>
                  <a:lnTo>
                    <a:pt x="46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a:off x="1419290" y="2297655"/>
              <a:ext cx="686340" cy="6311"/>
            </a:xfrm>
            <a:custGeom>
              <a:rect b="b" l="l" r="r" t="t"/>
              <a:pathLst>
                <a:path extrusionOk="0" h="191" w="20773">
                  <a:moveTo>
                    <a:pt x="14438" y="0"/>
                  </a:moveTo>
                  <a:cubicBezTo>
                    <a:pt x="13196" y="0"/>
                    <a:pt x="11830" y="2"/>
                    <a:pt x="10395" y="6"/>
                  </a:cubicBezTo>
                  <a:cubicBezTo>
                    <a:pt x="4654" y="23"/>
                    <a:pt x="1" y="71"/>
                    <a:pt x="1" y="136"/>
                  </a:cubicBezTo>
                  <a:cubicBezTo>
                    <a:pt x="1" y="173"/>
                    <a:pt x="2618" y="191"/>
                    <a:pt x="6349" y="191"/>
                  </a:cubicBezTo>
                  <a:cubicBezTo>
                    <a:pt x="7592" y="191"/>
                    <a:pt x="8960" y="189"/>
                    <a:pt x="10395" y="185"/>
                  </a:cubicBezTo>
                  <a:cubicBezTo>
                    <a:pt x="16119" y="168"/>
                    <a:pt x="20773" y="104"/>
                    <a:pt x="20773" y="55"/>
                  </a:cubicBezTo>
                  <a:cubicBezTo>
                    <a:pt x="20773" y="18"/>
                    <a:pt x="18164" y="0"/>
                    <a:pt x="144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1419819" y="2458361"/>
              <a:ext cx="1138525" cy="6872"/>
            </a:xfrm>
            <a:custGeom>
              <a:rect b="b" l="l" r="r" t="t"/>
              <a:pathLst>
                <a:path extrusionOk="0" h="208" w="34459">
                  <a:moveTo>
                    <a:pt x="28438" y="1"/>
                  </a:moveTo>
                  <a:cubicBezTo>
                    <a:pt x="25428" y="1"/>
                    <a:pt x="21516" y="9"/>
                    <a:pt x="17238" y="23"/>
                  </a:cubicBezTo>
                  <a:cubicBezTo>
                    <a:pt x="7719" y="39"/>
                    <a:pt x="1" y="104"/>
                    <a:pt x="1" y="169"/>
                  </a:cubicBezTo>
                  <a:cubicBezTo>
                    <a:pt x="1" y="196"/>
                    <a:pt x="2340" y="208"/>
                    <a:pt x="6031" y="208"/>
                  </a:cubicBezTo>
                  <a:cubicBezTo>
                    <a:pt x="9045" y="208"/>
                    <a:pt x="12959" y="200"/>
                    <a:pt x="17238" y="185"/>
                  </a:cubicBezTo>
                  <a:cubicBezTo>
                    <a:pt x="26756" y="169"/>
                    <a:pt x="34459" y="88"/>
                    <a:pt x="34459" y="39"/>
                  </a:cubicBezTo>
                  <a:cubicBezTo>
                    <a:pt x="34459" y="13"/>
                    <a:pt x="32124" y="1"/>
                    <a:pt x="28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a:off x="1420347" y="2626237"/>
              <a:ext cx="1138525" cy="7038"/>
            </a:xfrm>
            <a:custGeom>
              <a:rect b="b" l="l" r="r" t="t"/>
              <a:pathLst>
                <a:path extrusionOk="0" h="213" w="34459">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a:off x="1420909" y="2794477"/>
              <a:ext cx="1139054" cy="7038"/>
            </a:xfrm>
            <a:custGeom>
              <a:rect b="b" l="l" r="r" t="t"/>
              <a:pathLst>
                <a:path extrusionOk="0" h="213" w="34475">
                  <a:moveTo>
                    <a:pt x="26408" y="0"/>
                  </a:moveTo>
                  <a:cubicBezTo>
                    <a:pt x="23753" y="0"/>
                    <a:pt x="20609" y="6"/>
                    <a:pt x="17237" y="17"/>
                  </a:cubicBezTo>
                  <a:cubicBezTo>
                    <a:pt x="7719" y="50"/>
                    <a:pt x="0" y="115"/>
                    <a:pt x="0" y="163"/>
                  </a:cubicBezTo>
                  <a:cubicBezTo>
                    <a:pt x="0" y="195"/>
                    <a:pt x="3219" y="213"/>
                    <a:pt x="8062" y="213"/>
                  </a:cubicBezTo>
                  <a:cubicBezTo>
                    <a:pt x="10719" y="213"/>
                    <a:pt x="13865" y="207"/>
                    <a:pt x="17237" y="196"/>
                  </a:cubicBezTo>
                  <a:cubicBezTo>
                    <a:pt x="26756" y="163"/>
                    <a:pt x="34474" y="98"/>
                    <a:pt x="34474" y="50"/>
                  </a:cubicBezTo>
                  <a:lnTo>
                    <a:pt x="34458" y="50"/>
                  </a:lnTo>
                  <a:cubicBezTo>
                    <a:pt x="34458" y="18"/>
                    <a:pt x="31246"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3"/>
            <p:cNvSpPr/>
            <p:nvPr/>
          </p:nvSpPr>
          <p:spPr>
            <a:xfrm>
              <a:off x="1421438" y="2962155"/>
              <a:ext cx="1139054" cy="7071"/>
            </a:xfrm>
            <a:custGeom>
              <a:rect b="b" l="l" r="r" t="t"/>
              <a:pathLst>
                <a:path extrusionOk="0" h="214" w="34475">
                  <a:moveTo>
                    <a:pt x="26408" y="1"/>
                  </a:moveTo>
                  <a:cubicBezTo>
                    <a:pt x="23753" y="1"/>
                    <a:pt x="20609" y="6"/>
                    <a:pt x="17238" y="18"/>
                  </a:cubicBezTo>
                  <a:cubicBezTo>
                    <a:pt x="7719" y="50"/>
                    <a:pt x="0" y="115"/>
                    <a:pt x="0" y="164"/>
                  </a:cubicBezTo>
                  <a:cubicBezTo>
                    <a:pt x="0" y="195"/>
                    <a:pt x="3219" y="213"/>
                    <a:pt x="8063" y="213"/>
                  </a:cubicBezTo>
                  <a:cubicBezTo>
                    <a:pt x="10720" y="213"/>
                    <a:pt x="13866" y="208"/>
                    <a:pt x="17238" y="196"/>
                  </a:cubicBezTo>
                  <a:cubicBezTo>
                    <a:pt x="26756" y="164"/>
                    <a:pt x="34475" y="99"/>
                    <a:pt x="34475" y="50"/>
                  </a:cubicBezTo>
                  <a:lnTo>
                    <a:pt x="34458" y="50"/>
                  </a:lnTo>
                  <a:cubicBezTo>
                    <a:pt x="34458"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3"/>
            <p:cNvSpPr/>
            <p:nvPr/>
          </p:nvSpPr>
          <p:spPr>
            <a:xfrm>
              <a:off x="1426790" y="3159338"/>
              <a:ext cx="1138525" cy="7038"/>
            </a:xfrm>
            <a:custGeom>
              <a:rect b="b" l="l" r="r" t="t"/>
              <a:pathLst>
                <a:path extrusionOk="0" h="213" w="34459">
                  <a:moveTo>
                    <a:pt x="26396" y="0"/>
                  </a:moveTo>
                  <a:cubicBezTo>
                    <a:pt x="23739" y="0"/>
                    <a:pt x="20593" y="6"/>
                    <a:pt x="17221" y="17"/>
                  </a:cubicBezTo>
                  <a:cubicBezTo>
                    <a:pt x="7703" y="50"/>
                    <a:pt x="1" y="114"/>
                    <a:pt x="1" y="163"/>
                  </a:cubicBezTo>
                  <a:cubicBezTo>
                    <a:pt x="1" y="194"/>
                    <a:pt x="3212" y="212"/>
                    <a:pt x="8051" y="212"/>
                  </a:cubicBezTo>
                  <a:cubicBezTo>
                    <a:pt x="10706" y="212"/>
                    <a:pt x="13850" y="207"/>
                    <a:pt x="17221" y="195"/>
                  </a:cubicBezTo>
                  <a:cubicBezTo>
                    <a:pt x="26740" y="163"/>
                    <a:pt x="34459" y="98"/>
                    <a:pt x="34459" y="50"/>
                  </a:cubicBezTo>
                  <a:cubicBezTo>
                    <a:pt x="34459" y="18"/>
                    <a:pt x="31240" y="0"/>
                    <a:pt x="263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3"/>
            <p:cNvSpPr/>
            <p:nvPr/>
          </p:nvSpPr>
          <p:spPr>
            <a:xfrm>
              <a:off x="1427319" y="3327544"/>
              <a:ext cx="1138525" cy="7071"/>
            </a:xfrm>
            <a:custGeom>
              <a:rect b="b" l="l" r="r" t="t"/>
              <a:pathLst>
                <a:path extrusionOk="0" h="214" w="34459">
                  <a:moveTo>
                    <a:pt x="26397" y="1"/>
                  </a:moveTo>
                  <a:cubicBezTo>
                    <a:pt x="23740" y="1"/>
                    <a:pt x="20594" y="6"/>
                    <a:pt x="17222" y="18"/>
                  </a:cubicBezTo>
                  <a:cubicBezTo>
                    <a:pt x="7703" y="50"/>
                    <a:pt x="1" y="115"/>
                    <a:pt x="1" y="164"/>
                  </a:cubicBezTo>
                  <a:cubicBezTo>
                    <a:pt x="1" y="195"/>
                    <a:pt x="3213" y="213"/>
                    <a:pt x="8051" y="213"/>
                  </a:cubicBezTo>
                  <a:cubicBezTo>
                    <a:pt x="10706" y="213"/>
                    <a:pt x="13850" y="208"/>
                    <a:pt x="17222" y="196"/>
                  </a:cubicBezTo>
                  <a:cubicBezTo>
                    <a:pt x="26740" y="164"/>
                    <a:pt x="34459" y="99"/>
                    <a:pt x="34459" y="50"/>
                  </a:cubicBezTo>
                  <a:cubicBezTo>
                    <a:pt x="34459" y="19"/>
                    <a:pt x="31240" y="1"/>
                    <a:pt x="263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3"/>
            <p:cNvSpPr/>
            <p:nvPr/>
          </p:nvSpPr>
          <p:spPr>
            <a:xfrm>
              <a:off x="1427881" y="3495487"/>
              <a:ext cx="1138492" cy="7004"/>
            </a:xfrm>
            <a:custGeom>
              <a:rect b="b" l="l" r="r" t="t"/>
              <a:pathLst>
                <a:path extrusionOk="0" h="212" w="34458">
                  <a:moveTo>
                    <a:pt x="26659" y="1"/>
                  </a:moveTo>
                  <a:cubicBezTo>
                    <a:pt x="23948" y="1"/>
                    <a:pt x="20705" y="4"/>
                    <a:pt x="17221" y="10"/>
                  </a:cubicBezTo>
                  <a:cubicBezTo>
                    <a:pt x="7702" y="43"/>
                    <a:pt x="0" y="108"/>
                    <a:pt x="0" y="172"/>
                  </a:cubicBezTo>
                  <a:cubicBezTo>
                    <a:pt x="0" y="199"/>
                    <a:pt x="2339" y="211"/>
                    <a:pt x="6027" y="211"/>
                  </a:cubicBezTo>
                  <a:cubicBezTo>
                    <a:pt x="9039" y="211"/>
                    <a:pt x="12950" y="203"/>
                    <a:pt x="17221" y="189"/>
                  </a:cubicBezTo>
                  <a:cubicBezTo>
                    <a:pt x="26739" y="156"/>
                    <a:pt x="34458" y="91"/>
                    <a:pt x="34458" y="43"/>
                  </a:cubicBezTo>
                  <a:cubicBezTo>
                    <a:pt x="34458" y="12"/>
                    <a:pt x="31356" y="1"/>
                    <a:pt x="2665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3"/>
            <p:cNvSpPr/>
            <p:nvPr/>
          </p:nvSpPr>
          <p:spPr>
            <a:xfrm>
              <a:off x="1428409" y="3663495"/>
              <a:ext cx="1138525" cy="7038"/>
            </a:xfrm>
            <a:custGeom>
              <a:rect b="b" l="l" r="r" t="t"/>
              <a:pathLst>
                <a:path extrusionOk="0" h="213" w="34459">
                  <a:moveTo>
                    <a:pt x="26396" y="0"/>
                  </a:moveTo>
                  <a:cubicBezTo>
                    <a:pt x="23739" y="0"/>
                    <a:pt x="20593" y="5"/>
                    <a:pt x="17221" y="17"/>
                  </a:cubicBezTo>
                  <a:cubicBezTo>
                    <a:pt x="7719" y="49"/>
                    <a:pt x="0" y="114"/>
                    <a:pt x="0" y="163"/>
                  </a:cubicBezTo>
                  <a:cubicBezTo>
                    <a:pt x="0" y="194"/>
                    <a:pt x="3219" y="212"/>
                    <a:pt x="8062" y="212"/>
                  </a:cubicBezTo>
                  <a:cubicBezTo>
                    <a:pt x="10719" y="212"/>
                    <a:pt x="13865" y="207"/>
                    <a:pt x="17237" y="195"/>
                  </a:cubicBezTo>
                  <a:cubicBezTo>
                    <a:pt x="26740" y="163"/>
                    <a:pt x="34458" y="98"/>
                    <a:pt x="34458" y="49"/>
                  </a:cubicBezTo>
                  <a:cubicBezTo>
                    <a:pt x="34458" y="18"/>
                    <a:pt x="31240" y="0"/>
                    <a:pt x="263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23"/>
          <p:cNvGrpSpPr/>
          <p:nvPr/>
        </p:nvGrpSpPr>
        <p:grpSpPr>
          <a:xfrm>
            <a:off x="8118448" y="2212114"/>
            <a:ext cx="1171202" cy="1706979"/>
            <a:chOff x="8118448" y="2212114"/>
            <a:chExt cx="1171202" cy="1706979"/>
          </a:xfrm>
        </p:grpSpPr>
        <p:sp>
          <p:nvSpPr>
            <p:cNvPr id="660" name="Google Shape;660;p23"/>
            <p:cNvSpPr/>
            <p:nvPr/>
          </p:nvSpPr>
          <p:spPr>
            <a:xfrm>
              <a:off x="8118448" y="2212114"/>
              <a:ext cx="1171202" cy="1706979"/>
            </a:xfrm>
            <a:custGeom>
              <a:rect b="b" l="l" r="r" t="t"/>
              <a:pathLst>
                <a:path extrusionOk="0" h="51664" w="35448">
                  <a:moveTo>
                    <a:pt x="665" y="1"/>
                  </a:moveTo>
                  <a:lnTo>
                    <a:pt x="0" y="51209"/>
                  </a:lnTo>
                  <a:lnTo>
                    <a:pt x="34783" y="51664"/>
                  </a:lnTo>
                  <a:lnTo>
                    <a:pt x="35448" y="455"/>
                  </a:lnTo>
                  <a:lnTo>
                    <a:pt x="6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
            <p:cNvSpPr/>
            <p:nvPr/>
          </p:nvSpPr>
          <p:spPr>
            <a:xfrm>
              <a:off x="8296335" y="2506798"/>
              <a:ext cx="517572" cy="8095"/>
            </a:xfrm>
            <a:custGeom>
              <a:rect b="b" l="l" r="r" t="t"/>
              <a:pathLst>
                <a:path extrusionOk="0" h="245" w="15665">
                  <a:moveTo>
                    <a:pt x="1068" y="0"/>
                  </a:moveTo>
                  <a:cubicBezTo>
                    <a:pt x="389" y="0"/>
                    <a:pt x="0" y="6"/>
                    <a:pt x="0" y="17"/>
                  </a:cubicBezTo>
                  <a:cubicBezTo>
                    <a:pt x="0" y="65"/>
                    <a:pt x="3503" y="130"/>
                    <a:pt x="7832" y="195"/>
                  </a:cubicBezTo>
                  <a:cubicBezTo>
                    <a:pt x="10628" y="226"/>
                    <a:pt x="13079" y="244"/>
                    <a:pt x="14465" y="244"/>
                  </a:cubicBezTo>
                  <a:cubicBezTo>
                    <a:pt x="15225" y="244"/>
                    <a:pt x="15664" y="239"/>
                    <a:pt x="15664" y="227"/>
                  </a:cubicBezTo>
                  <a:cubicBezTo>
                    <a:pt x="15664" y="195"/>
                    <a:pt x="12162" y="114"/>
                    <a:pt x="7832" y="65"/>
                  </a:cubicBezTo>
                  <a:cubicBezTo>
                    <a:pt x="4946" y="22"/>
                    <a:pt x="2427" y="0"/>
                    <a:pt x="10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p:nvPr/>
          </p:nvSpPr>
          <p:spPr>
            <a:xfrm>
              <a:off x="8294716" y="2629145"/>
              <a:ext cx="858313" cy="11960"/>
            </a:xfrm>
            <a:custGeom>
              <a:rect b="b" l="l" r="r" t="t"/>
              <a:pathLst>
                <a:path extrusionOk="0" h="362" w="25978">
                  <a:moveTo>
                    <a:pt x="754" y="1"/>
                  </a:moveTo>
                  <a:cubicBezTo>
                    <a:pt x="266" y="1"/>
                    <a:pt x="0" y="4"/>
                    <a:pt x="0" y="11"/>
                  </a:cubicBezTo>
                  <a:cubicBezTo>
                    <a:pt x="0" y="43"/>
                    <a:pt x="5822" y="157"/>
                    <a:pt x="12989" y="254"/>
                  </a:cubicBezTo>
                  <a:cubicBezTo>
                    <a:pt x="18625" y="318"/>
                    <a:pt x="23428" y="361"/>
                    <a:pt x="25224" y="361"/>
                  </a:cubicBezTo>
                  <a:cubicBezTo>
                    <a:pt x="25712" y="361"/>
                    <a:pt x="25978" y="358"/>
                    <a:pt x="25978" y="351"/>
                  </a:cubicBezTo>
                  <a:cubicBezTo>
                    <a:pt x="25978" y="319"/>
                    <a:pt x="20173" y="205"/>
                    <a:pt x="12989" y="108"/>
                  </a:cubicBezTo>
                  <a:cubicBezTo>
                    <a:pt x="7353" y="44"/>
                    <a:pt x="2550" y="1"/>
                    <a:pt x="7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a:off x="8293097" y="2755820"/>
              <a:ext cx="858346" cy="12027"/>
            </a:xfrm>
            <a:custGeom>
              <a:rect b="b" l="l" r="r" t="t"/>
              <a:pathLst>
                <a:path extrusionOk="0" h="364" w="25979">
                  <a:moveTo>
                    <a:pt x="1169" y="1"/>
                  </a:moveTo>
                  <a:cubicBezTo>
                    <a:pt x="419" y="1"/>
                    <a:pt x="1" y="7"/>
                    <a:pt x="1" y="20"/>
                  </a:cubicBezTo>
                  <a:cubicBezTo>
                    <a:pt x="1" y="52"/>
                    <a:pt x="5822" y="150"/>
                    <a:pt x="12989" y="247"/>
                  </a:cubicBezTo>
                  <a:cubicBezTo>
                    <a:pt x="18236" y="318"/>
                    <a:pt x="22762" y="363"/>
                    <a:pt x="24810" y="363"/>
                  </a:cubicBezTo>
                  <a:cubicBezTo>
                    <a:pt x="25560" y="363"/>
                    <a:pt x="25978" y="357"/>
                    <a:pt x="25978" y="344"/>
                  </a:cubicBezTo>
                  <a:cubicBezTo>
                    <a:pt x="25978" y="312"/>
                    <a:pt x="20173" y="214"/>
                    <a:pt x="12989" y="117"/>
                  </a:cubicBezTo>
                  <a:cubicBezTo>
                    <a:pt x="7743" y="46"/>
                    <a:pt x="3217" y="1"/>
                    <a:pt x="11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8291511" y="2882496"/>
              <a:ext cx="858313" cy="12027"/>
            </a:xfrm>
            <a:custGeom>
              <a:rect b="b" l="l" r="r" t="t"/>
              <a:pathLst>
                <a:path extrusionOk="0" h="364" w="25978">
                  <a:moveTo>
                    <a:pt x="1022" y="1"/>
                  </a:moveTo>
                  <a:cubicBezTo>
                    <a:pt x="364" y="1"/>
                    <a:pt x="0" y="5"/>
                    <a:pt x="0" y="13"/>
                  </a:cubicBezTo>
                  <a:cubicBezTo>
                    <a:pt x="0" y="45"/>
                    <a:pt x="5821" y="159"/>
                    <a:pt x="12989" y="240"/>
                  </a:cubicBezTo>
                  <a:cubicBezTo>
                    <a:pt x="18660" y="317"/>
                    <a:pt x="23489" y="363"/>
                    <a:pt x="25257" y="363"/>
                  </a:cubicBezTo>
                  <a:cubicBezTo>
                    <a:pt x="25724" y="363"/>
                    <a:pt x="25977" y="360"/>
                    <a:pt x="25977" y="353"/>
                  </a:cubicBezTo>
                  <a:cubicBezTo>
                    <a:pt x="25977" y="305"/>
                    <a:pt x="20172" y="207"/>
                    <a:pt x="12989" y="110"/>
                  </a:cubicBezTo>
                  <a:cubicBezTo>
                    <a:pt x="7613" y="37"/>
                    <a:pt x="2995" y="1"/>
                    <a:pt x="10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8289892" y="3009006"/>
              <a:ext cx="858313" cy="12027"/>
            </a:xfrm>
            <a:custGeom>
              <a:rect b="b" l="l" r="r" t="t"/>
              <a:pathLst>
                <a:path extrusionOk="0" h="364" w="25978">
                  <a:moveTo>
                    <a:pt x="754" y="0"/>
                  </a:moveTo>
                  <a:cubicBezTo>
                    <a:pt x="266" y="0"/>
                    <a:pt x="0" y="4"/>
                    <a:pt x="0" y="11"/>
                  </a:cubicBezTo>
                  <a:cubicBezTo>
                    <a:pt x="0" y="59"/>
                    <a:pt x="5822" y="156"/>
                    <a:pt x="12989" y="254"/>
                  </a:cubicBezTo>
                  <a:cubicBezTo>
                    <a:pt x="18365" y="327"/>
                    <a:pt x="22983" y="363"/>
                    <a:pt x="24956" y="363"/>
                  </a:cubicBezTo>
                  <a:cubicBezTo>
                    <a:pt x="25614" y="363"/>
                    <a:pt x="25978" y="359"/>
                    <a:pt x="25978" y="351"/>
                  </a:cubicBezTo>
                  <a:cubicBezTo>
                    <a:pt x="25978" y="319"/>
                    <a:pt x="20173" y="205"/>
                    <a:pt x="12989" y="108"/>
                  </a:cubicBezTo>
                  <a:cubicBezTo>
                    <a:pt x="7353" y="44"/>
                    <a:pt x="2550" y="0"/>
                    <a:pt x="7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a:off x="8290949" y="3157884"/>
              <a:ext cx="858346" cy="12027"/>
            </a:xfrm>
            <a:custGeom>
              <a:rect b="b" l="l" r="r" t="t"/>
              <a:pathLst>
                <a:path extrusionOk="0" h="364" w="25979">
                  <a:moveTo>
                    <a:pt x="1036" y="0"/>
                  </a:moveTo>
                  <a:cubicBezTo>
                    <a:pt x="380" y="0"/>
                    <a:pt x="17" y="4"/>
                    <a:pt x="17" y="12"/>
                  </a:cubicBezTo>
                  <a:cubicBezTo>
                    <a:pt x="1" y="45"/>
                    <a:pt x="5822" y="158"/>
                    <a:pt x="12990" y="256"/>
                  </a:cubicBezTo>
                  <a:cubicBezTo>
                    <a:pt x="18638" y="319"/>
                    <a:pt x="23434" y="363"/>
                    <a:pt x="25226" y="363"/>
                  </a:cubicBezTo>
                  <a:cubicBezTo>
                    <a:pt x="25713" y="363"/>
                    <a:pt x="25978" y="360"/>
                    <a:pt x="25978" y="353"/>
                  </a:cubicBezTo>
                  <a:cubicBezTo>
                    <a:pt x="25978" y="304"/>
                    <a:pt x="20173" y="207"/>
                    <a:pt x="13006" y="110"/>
                  </a:cubicBezTo>
                  <a:cubicBezTo>
                    <a:pt x="7618" y="37"/>
                    <a:pt x="3006" y="0"/>
                    <a:pt x="10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8289363" y="3284394"/>
              <a:ext cx="858313" cy="12027"/>
            </a:xfrm>
            <a:custGeom>
              <a:rect b="b" l="l" r="r" t="t"/>
              <a:pathLst>
                <a:path extrusionOk="0" h="364" w="25978">
                  <a:moveTo>
                    <a:pt x="720" y="0"/>
                  </a:moveTo>
                  <a:cubicBezTo>
                    <a:pt x="254" y="0"/>
                    <a:pt x="0" y="4"/>
                    <a:pt x="0" y="10"/>
                  </a:cubicBezTo>
                  <a:cubicBezTo>
                    <a:pt x="0" y="59"/>
                    <a:pt x="5822" y="156"/>
                    <a:pt x="12989" y="254"/>
                  </a:cubicBezTo>
                  <a:cubicBezTo>
                    <a:pt x="18377" y="327"/>
                    <a:pt x="22989" y="363"/>
                    <a:pt x="24958" y="363"/>
                  </a:cubicBezTo>
                  <a:cubicBezTo>
                    <a:pt x="25615" y="363"/>
                    <a:pt x="25978" y="359"/>
                    <a:pt x="25978" y="351"/>
                  </a:cubicBezTo>
                  <a:cubicBezTo>
                    <a:pt x="25978" y="318"/>
                    <a:pt x="20172" y="205"/>
                    <a:pt x="12989" y="124"/>
                  </a:cubicBezTo>
                  <a:cubicBezTo>
                    <a:pt x="7318" y="47"/>
                    <a:pt x="2489" y="0"/>
                    <a:pt x="7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8287744" y="3411070"/>
              <a:ext cx="858313" cy="11994"/>
            </a:xfrm>
            <a:custGeom>
              <a:rect b="b" l="l" r="r" t="t"/>
              <a:pathLst>
                <a:path extrusionOk="0" h="363" w="25978">
                  <a:moveTo>
                    <a:pt x="1168" y="0"/>
                  </a:moveTo>
                  <a:cubicBezTo>
                    <a:pt x="419" y="0"/>
                    <a:pt x="1" y="6"/>
                    <a:pt x="1" y="19"/>
                  </a:cubicBezTo>
                  <a:cubicBezTo>
                    <a:pt x="1" y="52"/>
                    <a:pt x="5822" y="165"/>
                    <a:pt x="12989" y="246"/>
                  </a:cubicBezTo>
                  <a:cubicBezTo>
                    <a:pt x="18248" y="318"/>
                    <a:pt x="22768" y="363"/>
                    <a:pt x="24813" y="363"/>
                  </a:cubicBezTo>
                  <a:cubicBezTo>
                    <a:pt x="25561" y="363"/>
                    <a:pt x="25978" y="357"/>
                    <a:pt x="25978" y="344"/>
                  </a:cubicBezTo>
                  <a:cubicBezTo>
                    <a:pt x="25978" y="311"/>
                    <a:pt x="20173" y="214"/>
                    <a:pt x="12989" y="117"/>
                  </a:cubicBezTo>
                  <a:cubicBezTo>
                    <a:pt x="7742" y="45"/>
                    <a:pt x="3217" y="0"/>
                    <a:pt x="1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p:nvPr/>
          </p:nvSpPr>
          <p:spPr>
            <a:xfrm>
              <a:off x="8286126" y="3537811"/>
              <a:ext cx="858346" cy="11927"/>
            </a:xfrm>
            <a:custGeom>
              <a:rect b="b" l="l" r="r" t="t"/>
              <a:pathLst>
                <a:path extrusionOk="0" h="361" w="25979">
                  <a:moveTo>
                    <a:pt x="755" y="0"/>
                  </a:moveTo>
                  <a:cubicBezTo>
                    <a:pt x="267" y="0"/>
                    <a:pt x="1" y="3"/>
                    <a:pt x="1" y="10"/>
                  </a:cubicBezTo>
                  <a:cubicBezTo>
                    <a:pt x="1" y="43"/>
                    <a:pt x="5822" y="156"/>
                    <a:pt x="12990" y="254"/>
                  </a:cubicBezTo>
                  <a:cubicBezTo>
                    <a:pt x="18625" y="317"/>
                    <a:pt x="23429" y="361"/>
                    <a:pt x="25224" y="361"/>
                  </a:cubicBezTo>
                  <a:cubicBezTo>
                    <a:pt x="25712" y="361"/>
                    <a:pt x="25978" y="358"/>
                    <a:pt x="25978" y="351"/>
                  </a:cubicBezTo>
                  <a:cubicBezTo>
                    <a:pt x="25978" y="318"/>
                    <a:pt x="20173" y="205"/>
                    <a:pt x="12990" y="108"/>
                  </a:cubicBezTo>
                  <a:cubicBezTo>
                    <a:pt x="7354" y="44"/>
                    <a:pt x="2550" y="0"/>
                    <a:pt x="7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23"/>
          <p:cNvGrpSpPr/>
          <p:nvPr/>
        </p:nvGrpSpPr>
        <p:grpSpPr>
          <a:xfrm>
            <a:off x="6409916" y="1908344"/>
            <a:ext cx="1531767" cy="2249694"/>
            <a:chOff x="6409916" y="1908344"/>
            <a:chExt cx="1531767" cy="2249694"/>
          </a:xfrm>
        </p:grpSpPr>
        <p:sp>
          <p:nvSpPr>
            <p:cNvPr id="671" name="Google Shape;671;p23"/>
            <p:cNvSpPr/>
            <p:nvPr/>
          </p:nvSpPr>
          <p:spPr>
            <a:xfrm>
              <a:off x="6409916" y="1908344"/>
              <a:ext cx="1531767" cy="2249694"/>
            </a:xfrm>
            <a:custGeom>
              <a:rect b="b" l="l" r="r" t="t"/>
              <a:pathLst>
                <a:path extrusionOk="0" h="68090" w="46361">
                  <a:moveTo>
                    <a:pt x="46133" y="1"/>
                  </a:moveTo>
                  <a:lnTo>
                    <a:pt x="0" y="163"/>
                  </a:lnTo>
                  <a:lnTo>
                    <a:pt x="227" y="68090"/>
                  </a:lnTo>
                  <a:lnTo>
                    <a:pt x="46360" y="67927"/>
                  </a:lnTo>
                  <a:lnTo>
                    <a:pt x="4613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3"/>
            <p:cNvSpPr/>
            <p:nvPr/>
          </p:nvSpPr>
          <p:spPr>
            <a:xfrm>
              <a:off x="6623123" y="2297655"/>
              <a:ext cx="686373" cy="6311"/>
            </a:xfrm>
            <a:custGeom>
              <a:rect b="b" l="l" r="r" t="t"/>
              <a:pathLst>
                <a:path extrusionOk="0" h="191" w="20774">
                  <a:moveTo>
                    <a:pt x="14425" y="0"/>
                  </a:moveTo>
                  <a:cubicBezTo>
                    <a:pt x="13181" y="0"/>
                    <a:pt x="11814" y="2"/>
                    <a:pt x="10379" y="6"/>
                  </a:cubicBezTo>
                  <a:cubicBezTo>
                    <a:pt x="4655" y="23"/>
                    <a:pt x="1" y="71"/>
                    <a:pt x="1" y="136"/>
                  </a:cubicBezTo>
                  <a:cubicBezTo>
                    <a:pt x="1" y="173"/>
                    <a:pt x="2619" y="191"/>
                    <a:pt x="6343" y="191"/>
                  </a:cubicBezTo>
                  <a:cubicBezTo>
                    <a:pt x="7584" y="191"/>
                    <a:pt x="8948" y="189"/>
                    <a:pt x="10379" y="185"/>
                  </a:cubicBezTo>
                  <a:cubicBezTo>
                    <a:pt x="16119" y="168"/>
                    <a:pt x="20773" y="104"/>
                    <a:pt x="20773" y="55"/>
                  </a:cubicBezTo>
                  <a:cubicBezTo>
                    <a:pt x="20773" y="18"/>
                    <a:pt x="18155" y="0"/>
                    <a:pt x="144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6623685" y="2458361"/>
              <a:ext cx="1138525" cy="6872"/>
            </a:xfrm>
            <a:custGeom>
              <a:rect b="b" l="l" r="r" t="t"/>
              <a:pathLst>
                <a:path extrusionOk="0" h="208" w="34459">
                  <a:moveTo>
                    <a:pt x="28428" y="1"/>
                  </a:moveTo>
                  <a:cubicBezTo>
                    <a:pt x="25414" y="1"/>
                    <a:pt x="21500" y="9"/>
                    <a:pt x="17221" y="23"/>
                  </a:cubicBezTo>
                  <a:cubicBezTo>
                    <a:pt x="7703" y="39"/>
                    <a:pt x="0" y="104"/>
                    <a:pt x="0" y="169"/>
                  </a:cubicBezTo>
                  <a:cubicBezTo>
                    <a:pt x="0" y="196"/>
                    <a:pt x="2334" y="208"/>
                    <a:pt x="6021" y="208"/>
                  </a:cubicBezTo>
                  <a:cubicBezTo>
                    <a:pt x="9031" y="208"/>
                    <a:pt x="12943" y="200"/>
                    <a:pt x="17221" y="185"/>
                  </a:cubicBezTo>
                  <a:cubicBezTo>
                    <a:pt x="26740" y="169"/>
                    <a:pt x="34458" y="88"/>
                    <a:pt x="34458" y="39"/>
                  </a:cubicBezTo>
                  <a:cubicBezTo>
                    <a:pt x="34458" y="13"/>
                    <a:pt x="32119" y="1"/>
                    <a:pt x="284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6624214" y="2626237"/>
              <a:ext cx="1138525" cy="7038"/>
            </a:xfrm>
            <a:custGeom>
              <a:rect b="b" l="l" r="r" t="t"/>
              <a:pathLst>
                <a:path extrusionOk="0" h="213" w="34459">
                  <a:moveTo>
                    <a:pt x="26396" y="1"/>
                  </a:moveTo>
                  <a:cubicBezTo>
                    <a:pt x="23739" y="1"/>
                    <a:pt x="20593" y="6"/>
                    <a:pt x="17221" y="18"/>
                  </a:cubicBezTo>
                  <a:cubicBezTo>
                    <a:pt x="7703" y="50"/>
                    <a:pt x="0" y="115"/>
                    <a:pt x="0" y="164"/>
                  </a:cubicBezTo>
                  <a:cubicBezTo>
                    <a:pt x="0" y="195"/>
                    <a:pt x="3219" y="213"/>
                    <a:pt x="8058" y="213"/>
                  </a:cubicBezTo>
                  <a:cubicBezTo>
                    <a:pt x="10713" y="213"/>
                    <a:pt x="13855" y="208"/>
                    <a:pt x="17221" y="196"/>
                  </a:cubicBezTo>
                  <a:cubicBezTo>
                    <a:pt x="26740" y="164"/>
                    <a:pt x="34458" y="99"/>
                    <a:pt x="34458" y="50"/>
                  </a:cubicBezTo>
                  <a:cubicBezTo>
                    <a:pt x="34458" y="19"/>
                    <a:pt x="31240" y="1"/>
                    <a:pt x="263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6624742" y="2794477"/>
              <a:ext cx="1138525" cy="7038"/>
            </a:xfrm>
            <a:custGeom>
              <a:rect b="b" l="l" r="r" t="t"/>
              <a:pathLst>
                <a:path extrusionOk="0" h="213" w="34459">
                  <a:moveTo>
                    <a:pt x="26397" y="0"/>
                  </a:moveTo>
                  <a:cubicBezTo>
                    <a:pt x="23739" y="0"/>
                    <a:pt x="20593" y="6"/>
                    <a:pt x="17221" y="17"/>
                  </a:cubicBezTo>
                  <a:cubicBezTo>
                    <a:pt x="7719" y="50"/>
                    <a:pt x="1" y="115"/>
                    <a:pt x="1" y="163"/>
                  </a:cubicBezTo>
                  <a:cubicBezTo>
                    <a:pt x="1" y="195"/>
                    <a:pt x="3219" y="213"/>
                    <a:pt x="8063" y="213"/>
                  </a:cubicBezTo>
                  <a:cubicBezTo>
                    <a:pt x="10720" y="213"/>
                    <a:pt x="13866" y="207"/>
                    <a:pt x="17238" y="196"/>
                  </a:cubicBezTo>
                  <a:cubicBezTo>
                    <a:pt x="26740" y="163"/>
                    <a:pt x="34459" y="98"/>
                    <a:pt x="34459" y="50"/>
                  </a:cubicBezTo>
                  <a:cubicBezTo>
                    <a:pt x="34459" y="18"/>
                    <a:pt x="31240" y="0"/>
                    <a:pt x="2639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a:off x="6625271" y="2962155"/>
              <a:ext cx="1138525" cy="7071"/>
            </a:xfrm>
            <a:custGeom>
              <a:rect b="b" l="l" r="r" t="t"/>
              <a:pathLst>
                <a:path extrusionOk="0" h="214" w="34459">
                  <a:moveTo>
                    <a:pt x="26397" y="1"/>
                  </a:moveTo>
                  <a:cubicBezTo>
                    <a:pt x="23740" y="1"/>
                    <a:pt x="20594" y="6"/>
                    <a:pt x="17222" y="18"/>
                  </a:cubicBezTo>
                  <a:cubicBezTo>
                    <a:pt x="7719" y="50"/>
                    <a:pt x="1" y="115"/>
                    <a:pt x="1" y="164"/>
                  </a:cubicBezTo>
                  <a:cubicBezTo>
                    <a:pt x="1" y="195"/>
                    <a:pt x="3219" y="213"/>
                    <a:pt x="8063" y="213"/>
                  </a:cubicBezTo>
                  <a:cubicBezTo>
                    <a:pt x="10720" y="213"/>
                    <a:pt x="13866" y="208"/>
                    <a:pt x="17238" y="196"/>
                  </a:cubicBezTo>
                  <a:cubicBezTo>
                    <a:pt x="26740" y="164"/>
                    <a:pt x="34459" y="99"/>
                    <a:pt x="34459" y="50"/>
                  </a:cubicBezTo>
                  <a:cubicBezTo>
                    <a:pt x="34459" y="19"/>
                    <a:pt x="31240" y="1"/>
                    <a:pt x="263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6630095" y="3159338"/>
              <a:ext cx="1138525" cy="7038"/>
            </a:xfrm>
            <a:custGeom>
              <a:rect b="b" l="l" r="r" t="t"/>
              <a:pathLst>
                <a:path extrusionOk="0" h="213" w="34459">
                  <a:moveTo>
                    <a:pt x="26408" y="0"/>
                  </a:moveTo>
                  <a:cubicBezTo>
                    <a:pt x="23754" y="0"/>
                    <a:pt x="20610" y="6"/>
                    <a:pt x="17238" y="17"/>
                  </a:cubicBezTo>
                  <a:cubicBezTo>
                    <a:pt x="7719" y="50"/>
                    <a:pt x="1" y="114"/>
                    <a:pt x="1" y="163"/>
                  </a:cubicBezTo>
                  <a:cubicBezTo>
                    <a:pt x="1" y="194"/>
                    <a:pt x="3219" y="212"/>
                    <a:pt x="8063" y="212"/>
                  </a:cubicBezTo>
                  <a:cubicBezTo>
                    <a:pt x="10720" y="212"/>
                    <a:pt x="13866" y="207"/>
                    <a:pt x="17238" y="195"/>
                  </a:cubicBezTo>
                  <a:cubicBezTo>
                    <a:pt x="26756" y="163"/>
                    <a:pt x="34459" y="98"/>
                    <a:pt x="34459" y="50"/>
                  </a:cubicBezTo>
                  <a:cubicBezTo>
                    <a:pt x="34459" y="18"/>
                    <a:pt x="31247"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6630623" y="3327544"/>
              <a:ext cx="1138525" cy="7071"/>
            </a:xfrm>
            <a:custGeom>
              <a:rect b="b" l="l" r="r" t="t"/>
              <a:pathLst>
                <a:path extrusionOk="0" h="214" w="34459">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6631185" y="3495487"/>
              <a:ext cx="1138525" cy="7004"/>
            </a:xfrm>
            <a:custGeom>
              <a:rect b="b" l="l" r="r" t="t"/>
              <a:pathLst>
                <a:path extrusionOk="0" h="212" w="34459">
                  <a:moveTo>
                    <a:pt x="26671" y="1"/>
                  </a:moveTo>
                  <a:cubicBezTo>
                    <a:pt x="23962" y="1"/>
                    <a:pt x="20721" y="4"/>
                    <a:pt x="17237" y="10"/>
                  </a:cubicBezTo>
                  <a:cubicBezTo>
                    <a:pt x="7719" y="43"/>
                    <a:pt x="0" y="108"/>
                    <a:pt x="0" y="172"/>
                  </a:cubicBezTo>
                  <a:cubicBezTo>
                    <a:pt x="0" y="199"/>
                    <a:pt x="2339" y="211"/>
                    <a:pt x="6030" y="211"/>
                  </a:cubicBezTo>
                  <a:cubicBezTo>
                    <a:pt x="9044" y="211"/>
                    <a:pt x="12959" y="203"/>
                    <a:pt x="17237" y="189"/>
                  </a:cubicBezTo>
                  <a:cubicBezTo>
                    <a:pt x="26756" y="156"/>
                    <a:pt x="34458" y="91"/>
                    <a:pt x="34458" y="43"/>
                  </a:cubicBezTo>
                  <a:cubicBezTo>
                    <a:pt x="34458" y="12"/>
                    <a:pt x="31362" y="1"/>
                    <a:pt x="2667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6631714" y="3663495"/>
              <a:ext cx="1139054" cy="7038"/>
            </a:xfrm>
            <a:custGeom>
              <a:rect b="b" l="l" r="r" t="t"/>
              <a:pathLst>
                <a:path extrusionOk="0" h="213" w="34475">
                  <a:moveTo>
                    <a:pt x="26408" y="0"/>
                  </a:moveTo>
                  <a:cubicBezTo>
                    <a:pt x="23753" y="0"/>
                    <a:pt x="20609" y="5"/>
                    <a:pt x="17238" y="17"/>
                  </a:cubicBezTo>
                  <a:cubicBezTo>
                    <a:pt x="7719" y="49"/>
                    <a:pt x="0" y="114"/>
                    <a:pt x="0" y="163"/>
                  </a:cubicBezTo>
                  <a:cubicBezTo>
                    <a:pt x="0" y="194"/>
                    <a:pt x="3219" y="212"/>
                    <a:pt x="8062" y="212"/>
                  </a:cubicBezTo>
                  <a:cubicBezTo>
                    <a:pt x="10720" y="212"/>
                    <a:pt x="13866" y="207"/>
                    <a:pt x="17238" y="195"/>
                  </a:cubicBezTo>
                  <a:cubicBezTo>
                    <a:pt x="26756" y="163"/>
                    <a:pt x="34475" y="98"/>
                    <a:pt x="34475" y="49"/>
                  </a:cubicBezTo>
                  <a:lnTo>
                    <a:pt x="34458" y="49"/>
                  </a:lnTo>
                  <a:cubicBezTo>
                    <a:pt x="34458" y="18"/>
                    <a:pt x="31247"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p:cSld name="CUSTOM_16">
    <p:spTree>
      <p:nvGrpSpPr>
        <p:cNvPr id="681" name="Shape 681"/>
        <p:cNvGrpSpPr/>
        <p:nvPr/>
      </p:nvGrpSpPr>
      <p:grpSpPr>
        <a:xfrm>
          <a:off x="0" y="0"/>
          <a:ext cx="0" cy="0"/>
          <a:chOff x="0" y="0"/>
          <a:chExt cx="0" cy="0"/>
        </a:xfrm>
      </p:grpSpPr>
      <p:sp>
        <p:nvSpPr>
          <p:cNvPr id="682" name="Google Shape;682;p24"/>
          <p:cNvSpPr txBox="1"/>
          <p:nvPr>
            <p:ph type="title"/>
          </p:nvPr>
        </p:nvSpPr>
        <p:spPr>
          <a:xfrm>
            <a:off x="4572000" y="541350"/>
            <a:ext cx="3852000" cy="40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5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2">
  <p:cSld name="CUSTOM_10">
    <p:spTree>
      <p:nvGrpSpPr>
        <p:cNvPr id="683" name="Shape 683"/>
        <p:cNvGrpSpPr/>
        <p:nvPr/>
      </p:nvGrpSpPr>
      <p:grpSpPr>
        <a:xfrm>
          <a:off x="0" y="0"/>
          <a:ext cx="0" cy="0"/>
          <a:chOff x="0" y="0"/>
          <a:chExt cx="0" cy="0"/>
        </a:xfrm>
      </p:grpSpPr>
      <p:sp>
        <p:nvSpPr>
          <p:cNvPr id="684" name="Google Shape;684;p2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25"/>
          <p:cNvGrpSpPr/>
          <p:nvPr/>
        </p:nvGrpSpPr>
        <p:grpSpPr>
          <a:xfrm>
            <a:off x="6510149" y="1965913"/>
            <a:ext cx="2172605" cy="2709763"/>
            <a:chOff x="6510149" y="1949738"/>
            <a:chExt cx="2172605" cy="2709763"/>
          </a:xfrm>
        </p:grpSpPr>
        <p:sp>
          <p:nvSpPr>
            <p:cNvPr id="686" name="Google Shape;686;p25"/>
            <p:cNvSpPr/>
            <p:nvPr/>
          </p:nvSpPr>
          <p:spPr>
            <a:xfrm>
              <a:off x="6510149" y="4267946"/>
              <a:ext cx="120540" cy="388831"/>
            </a:xfrm>
            <a:custGeom>
              <a:rect b="b" l="l" r="r" t="t"/>
              <a:pathLst>
                <a:path extrusionOk="0" h="12132" w="3761">
                  <a:moveTo>
                    <a:pt x="3760" y="1"/>
                  </a:moveTo>
                  <a:lnTo>
                    <a:pt x="1" y="135"/>
                  </a:lnTo>
                  <a:lnTo>
                    <a:pt x="1" y="12131"/>
                  </a:lnTo>
                  <a:lnTo>
                    <a:pt x="1605" y="12131"/>
                  </a:lnTo>
                  <a:lnTo>
                    <a:pt x="376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7592958" y="2586860"/>
              <a:ext cx="93201" cy="30960"/>
            </a:xfrm>
            <a:custGeom>
              <a:rect b="b" l="l" r="r" t="t"/>
              <a:pathLst>
                <a:path extrusionOk="0" h="966" w="2908">
                  <a:moveTo>
                    <a:pt x="2875" y="1"/>
                  </a:moveTo>
                  <a:cubicBezTo>
                    <a:pt x="2771" y="1"/>
                    <a:pt x="2159" y="176"/>
                    <a:pt x="1421" y="423"/>
                  </a:cubicBezTo>
                  <a:cubicBezTo>
                    <a:pt x="635" y="690"/>
                    <a:pt x="0" y="924"/>
                    <a:pt x="0" y="957"/>
                  </a:cubicBezTo>
                  <a:cubicBezTo>
                    <a:pt x="2" y="963"/>
                    <a:pt x="12" y="966"/>
                    <a:pt x="29" y="966"/>
                  </a:cubicBezTo>
                  <a:cubicBezTo>
                    <a:pt x="164" y="966"/>
                    <a:pt x="758" y="794"/>
                    <a:pt x="1471" y="556"/>
                  </a:cubicBezTo>
                  <a:cubicBezTo>
                    <a:pt x="2273" y="289"/>
                    <a:pt x="2908" y="38"/>
                    <a:pt x="2891" y="5"/>
                  </a:cubicBezTo>
                  <a:cubicBezTo>
                    <a:pt x="2890" y="2"/>
                    <a:pt x="2884" y="1"/>
                    <a:pt x="287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6977662" y="4267946"/>
              <a:ext cx="119963" cy="388831"/>
            </a:xfrm>
            <a:custGeom>
              <a:rect b="b" l="l" r="r" t="t"/>
              <a:pathLst>
                <a:path extrusionOk="0" h="12132" w="3743">
                  <a:moveTo>
                    <a:pt x="3743" y="1"/>
                  </a:moveTo>
                  <a:lnTo>
                    <a:pt x="0" y="135"/>
                  </a:lnTo>
                  <a:lnTo>
                    <a:pt x="0" y="12131"/>
                  </a:lnTo>
                  <a:lnTo>
                    <a:pt x="1604" y="12131"/>
                  </a:lnTo>
                  <a:lnTo>
                    <a:pt x="374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7441394" y="4267946"/>
              <a:ext cx="120540" cy="388831"/>
            </a:xfrm>
            <a:custGeom>
              <a:rect b="b" l="l" r="r" t="t"/>
              <a:pathLst>
                <a:path extrusionOk="0" h="12132" w="3761">
                  <a:moveTo>
                    <a:pt x="1" y="1"/>
                  </a:moveTo>
                  <a:lnTo>
                    <a:pt x="2156" y="12131"/>
                  </a:lnTo>
                  <a:lnTo>
                    <a:pt x="3760" y="12131"/>
                  </a:lnTo>
                  <a:lnTo>
                    <a:pt x="3760" y="135"/>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7769682" y="4267946"/>
              <a:ext cx="120508" cy="388831"/>
            </a:xfrm>
            <a:custGeom>
              <a:rect b="b" l="l" r="r" t="t"/>
              <a:pathLst>
                <a:path extrusionOk="0" h="12132" w="3760">
                  <a:moveTo>
                    <a:pt x="0" y="1"/>
                  </a:moveTo>
                  <a:lnTo>
                    <a:pt x="2156" y="12131"/>
                  </a:lnTo>
                  <a:lnTo>
                    <a:pt x="3760" y="12131"/>
                  </a:lnTo>
                  <a:lnTo>
                    <a:pt x="3760" y="135"/>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6510149" y="3406827"/>
              <a:ext cx="375979" cy="873907"/>
            </a:xfrm>
            <a:custGeom>
              <a:rect b="b" l="l" r="r" t="t"/>
              <a:pathLst>
                <a:path extrusionOk="0" h="27267" w="11731">
                  <a:moveTo>
                    <a:pt x="5548" y="0"/>
                  </a:moveTo>
                  <a:cubicBezTo>
                    <a:pt x="4075" y="0"/>
                    <a:pt x="2636" y="293"/>
                    <a:pt x="1939" y="1271"/>
                  </a:cubicBezTo>
                  <a:cubicBezTo>
                    <a:pt x="184" y="3711"/>
                    <a:pt x="1" y="27170"/>
                    <a:pt x="1" y="27170"/>
                  </a:cubicBezTo>
                  <a:cubicBezTo>
                    <a:pt x="1" y="27170"/>
                    <a:pt x="5028" y="27266"/>
                    <a:pt x="8439" y="27266"/>
                  </a:cubicBezTo>
                  <a:cubicBezTo>
                    <a:pt x="10145" y="27266"/>
                    <a:pt x="11446" y="27242"/>
                    <a:pt x="11513" y="27170"/>
                  </a:cubicBezTo>
                  <a:cubicBezTo>
                    <a:pt x="11730" y="26969"/>
                    <a:pt x="10026" y="653"/>
                    <a:pt x="10026" y="653"/>
                  </a:cubicBezTo>
                  <a:cubicBezTo>
                    <a:pt x="10026" y="653"/>
                    <a:pt x="7748" y="0"/>
                    <a:pt x="55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6804144" y="2531830"/>
              <a:ext cx="1086046" cy="1608718"/>
            </a:xfrm>
            <a:custGeom>
              <a:rect b="b" l="l" r="r" t="t"/>
              <a:pathLst>
                <a:path extrusionOk="0" h="50194" w="33886">
                  <a:moveTo>
                    <a:pt x="24423" y="1"/>
                  </a:moveTo>
                  <a:cubicBezTo>
                    <a:pt x="24403" y="1"/>
                    <a:pt x="24382" y="1"/>
                    <a:pt x="24362" y="1"/>
                  </a:cubicBezTo>
                  <a:lnTo>
                    <a:pt x="9424" y="1"/>
                  </a:lnTo>
                  <a:cubicBezTo>
                    <a:pt x="4195" y="1"/>
                    <a:pt x="1" y="4295"/>
                    <a:pt x="118" y="9525"/>
                  </a:cubicBezTo>
                  <a:lnTo>
                    <a:pt x="1070" y="50193"/>
                  </a:lnTo>
                  <a:lnTo>
                    <a:pt x="33568" y="50193"/>
                  </a:lnTo>
                  <a:lnTo>
                    <a:pt x="33836" y="9491"/>
                  </a:lnTo>
                  <a:cubicBezTo>
                    <a:pt x="33885" y="4265"/>
                    <a:pt x="29658" y="1"/>
                    <a:pt x="2442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6572262" y="3855335"/>
              <a:ext cx="1307768" cy="420143"/>
            </a:xfrm>
            <a:custGeom>
              <a:rect b="b" l="l" r="r" t="t"/>
              <a:pathLst>
                <a:path extrusionOk="0" h="13109" w="40804">
                  <a:moveTo>
                    <a:pt x="19728" y="0"/>
                  </a:moveTo>
                  <a:cubicBezTo>
                    <a:pt x="13401" y="0"/>
                    <a:pt x="6918" y="126"/>
                    <a:pt x="6918" y="126"/>
                  </a:cubicBezTo>
                  <a:cubicBezTo>
                    <a:pt x="6918" y="126"/>
                    <a:pt x="452" y="377"/>
                    <a:pt x="1" y="8380"/>
                  </a:cubicBezTo>
                  <a:lnTo>
                    <a:pt x="1" y="13109"/>
                  </a:lnTo>
                  <a:lnTo>
                    <a:pt x="40803" y="13109"/>
                  </a:lnTo>
                  <a:lnTo>
                    <a:pt x="40803" y="8898"/>
                  </a:lnTo>
                  <a:cubicBezTo>
                    <a:pt x="40803" y="8898"/>
                    <a:pt x="35039" y="410"/>
                    <a:pt x="28272" y="126"/>
                  </a:cubicBezTo>
                  <a:cubicBezTo>
                    <a:pt x="26016" y="32"/>
                    <a:pt x="22892" y="0"/>
                    <a:pt x="1972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6554057" y="3855014"/>
              <a:ext cx="907207" cy="413125"/>
            </a:xfrm>
            <a:custGeom>
              <a:rect b="b" l="l" r="r" t="t"/>
              <a:pathLst>
                <a:path extrusionOk="0" h="12890" w="28306">
                  <a:moveTo>
                    <a:pt x="9133" y="0"/>
                  </a:moveTo>
                  <a:cubicBezTo>
                    <a:pt x="7145" y="0"/>
                    <a:pt x="5217" y="133"/>
                    <a:pt x="3543" y="1423"/>
                  </a:cubicBezTo>
                  <a:cubicBezTo>
                    <a:pt x="385" y="3896"/>
                    <a:pt x="1" y="9059"/>
                    <a:pt x="335" y="12751"/>
                  </a:cubicBezTo>
                  <a:cubicBezTo>
                    <a:pt x="343" y="12843"/>
                    <a:pt x="414" y="12889"/>
                    <a:pt x="483" y="12889"/>
                  </a:cubicBezTo>
                  <a:cubicBezTo>
                    <a:pt x="552" y="12889"/>
                    <a:pt x="619" y="12843"/>
                    <a:pt x="619" y="12751"/>
                  </a:cubicBezTo>
                  <a:cubicBezTo>
                    <a:pt x="218" y="8357"/>
                    <a:pt x="953" y="1958"/>
                    <a:pt x="5932" y="554"/>
                  </a:cubicBezTo>
                  <a:cubicBezTo>
                    <a:pt x="6831" y="299"/>
                    <a:pt x="7809" y="238"/>
                    <a:pt x="8789" y="238"/>
                  </a:cubicBezTo>
                  <a:cubicBezTo>
                    <a:pt x="9668" y="238"/>
                    <a:pt x="10550" y="287"/>
                    <a:pt x="11379" y="287"/>
                  </a:cubicBezTo>
                  <a:lnTo>
                    <a:pt x="28121" y="387"/>
                  </a:lnTo>
                  <a:cubicBezTo>
                    <a:pt x="28305" y="370"/>
                    <a:pt x="28305" y="103"/>
                    <a:pt x="28121" y="103"/>
                  </a:cubicBezTo>
                  <a:cubicBezTo>
                    <a:pt x="21973" y="70"/>
                    <a:pt x="15807" y="36"/>
                    <a:pt x="9658" y="3"/>
                  </a:cubicBezTo>
                  <a:cubicBezTo>
                    <a:pt x="9483" y="1"/>
                    <a:pt x="9308" y="0"/>
                    <a:pt x="913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6955708" y="2557534"/>
              <a:ext cx="706895" cy="844005"/>
            </a:xfrm>
            <a:custGeom>
              <a:rect b="b" l="l" r="r" t="t"/>
              <a:pathLst>
                <a:path extrusionOk="0" h="26334" w="22056">
                  <a:moveTo>
                    <a:pt x="6416" y="1"/>
                  </a:moveTo>
                  <a:cubicBezTo>
                    <a:pt x="4428" y="18"/>
                    <a:pt x="2807" y="68"/>
                    <a:pt x="1705" y="168"/>
                  </a:cubicBezTo>
                  <a:cubicBezTo>
                    <a:pt x="1420" y="201"/>
                    <a:pt x="1187" y="235"/>
                    <a:pt x="969" y="252"/>
                  </a:cubicBezTo>
                  <a:cubicBezTo>
                    <a:pt x="752" y="285"/>
                    <a:pt x="568" y="318"/>
                    <a:pt x="435" y="335"/>
                  </a:cubicBezTo>
                  <a:cubicBezTo>
                    <a:pt x="284" y="369"/>
                    <a:pt x="134" y="419"/>
                    <a:pt x="0" y="469"/>
                  </a:cubicBezTo>
                  <a:cubicBezTo>
                    <a:pt x="34" y="469"/>
                    <a:pt x="67" y="452"/>
                    <a:pt x="117" y="452"/>
                  </a:cubicBezTo>
                  <a:cubicBezTo>
                    <a:pt x="184" y="435"/>
                    <a:pt x="284" y="402"/>
                    <a:pt x="435" y="369"/>
                  </a:cubicBezTo>
                  <a:lnTo>
                    <a:pt x="969" y="302"/>
                  </a:lnTo>
                  <a:cubicBezTo>
                    <a:pt x="1187" y="285"/>
                    <a:pt x="1420" y="252"/>
                    <a:pt x="1705" y="235"/>
                  </a:cubicBezTo>
                  <a:cubicBezTo>
                    <a:pt x="2679" y="162"/>
                    <a:pt x="4022" y="115"/>
                    <a:pt x="5665" y="115"/>
                  </a:cubicBezTo>
                  <a:cubicBezTo>
                    <a:pt x="5909" y="115"/>
                    <a:pt x="6159" y="116"/>
                    <a:pt x="6416" y="118"/>
                  </a:cubicBezTo>
                  <a:cubicBezTo>
                    <a:pt x="7419" y="118"/>
                    <a:pt x="8505" y="118"/>
                    <a:pt x="9674" y="151"/>
                  </a:cubicBezTo>
                  <a:cubicBezTo>
                    <a:pt x="10844" y="185"/>
                    <a:pt x="12097" y="151"/>
                    <a:pt x="13401" y="335"/>
                  </a:cubicBezTo>
                  <a:cubicBezTo>
                    <a:pt x="14069" y="402"/>
                    <a:pt x="14737" y="536"/>
                    <a:pt x="15389" y="686"/>
                  </a:cubicBezTo>
                  <a:cubicBezTo>
                    <a:pt x="16074" y="853"/>
                    <a:pt x="16726" y="1087"/>
                    <a:pt x="17360" y="1388"/>
                  </a:cubicBezTo>
                  <a:cubicBezTo>
                    <a:pt x="17995" y="1739"/>
                    <a:pt x="18563" y="2173"/>
                    <a:pt x="19081" y="2691"/>
                  </a:cubicBezTo>
                  <a:cubicBezTo>
                    <a:pt x="19616" y="3209"/>
                    <a:pt x="20067" y="3810"/>
                    <a:pt x="20418" y="4462"/>
                  </a:cubicBezTo>
                  <a:cubicBezTo>
                    <a:pt x="20585" y="4796"/>
                    <a:pt x="20719" y="5147"/>
                    <a:pt x="20819" y="5498"/>
                  </a:cubicBezTo>
                  <a:cubicBezTo>
                    <a:pt x="20903" y="5866"/>
                    <a:pt x="20953" y="6233"/>
                    <a:pt x="20986" y="6601"/>
                  </a:cubicBezTo>
                  <a:cubicBezTo>
                    <a:pt x="21070" y="7336"/>
                    <a:pt x="21153" y="8054"/>
                    <a:pt x="21220" y="8773"/>
                  </a:cubicBezTo>
                  <a:cubicBezTo>
                    <a:pt x="21354" y="10193"/>
                    <a:pt x="21454" y="11580"/>
                    <a:pt x="21554" y="12883"/>
                  </a:cubicBezTo>
                  <a:cubicBezTo>
                    <a:pt x="21721" y="15523"/>
                    <a:pt x="21805" y="17896"/>
                    <a:pt x="21872" y="19884"/>
                  </a:cubicBezTo>
                  <a:cubicBezTo>
                    <a:pt x="21922" y="21872"/>
                    <a:pt x="21955" y="23476"/>
                    <a:pt x="21989" y="24596"/>
                  </a:cubicBezTo>
                  <a:cubicBezTo>
                    <a:pt x="22005" y="25147"/>
                    <a:pt x="22022" y="25582"/>
                    <a:pt x="22022" y="25882"/>
                  </a:cubicBezTo>
                  <a:cubicBezTo>
                    <a:pt x="22039" y="26016"/>
                    <a:pt x="22039" y="26133"/>
                    <a:pt x="22039" y="26217"/>
                  </a:cubicBezTo>
                  <a:cubicBezTo>
                    <a:pt x="22039" y="26250"/>
                    <a:pt x="22039" y="26283"/>
                    <a:pt x="22056" y="26334"/>
                  </a:cubicBezTo>
                  <a:cubicBezTo>
                    <a:pt x="22056" y="26283"/>
                    <a:pt x="22056" y="26250"/>
                    <a:pt x="22056" y="26217"/>
                  </a:cubicBezTo>
                  <a:cubicBezTo>
                    <a:pt x="22056" y="26133"/>
                    <a:pt x="22056" y="26016"/>
                    <a:pt x="22056" y="25882"/>
                  </a:cubicBezTo>
                  <a:cubicBezTo>
                    <a:pt x="22056" y="25582"/>
                    <a:pt x="22056" y="25147"/>
                    <a:pt x="22039" y="24596"/>
                  </a:cubicBezTo>
                  <a:cubicBezTo>
                    <a:pt x="22039" y="23476"/>
                    <a:pt x="22022" y="21872"/>
                    <a:pt x="21972" y="19867"/>
                  </a:cubicBezTo>
                  <a:cubicBezTo>
                    <a:pt x="21922" y="17879"/>
                    <a:pt x="21838" y="15506"/>
                    <a:pt x="21688" y="12883"/>
                  </a:cubicBezTo>
                  <a:cubicBezTo>
                    <a:pt x="21604" y="11563"/>
                    <a:pt x="21487" y="10176"/>
                    <a:pt x="21354" y="8756"/>
                  </a:cubicBezTo>
                  <a:cubicBezTo>
                    <a:pt x="21287" y="8038"/>
                    <a:pt x="21220" y="7319"/>
                    <a:pt x="21120" y="6584"/>
                  </a:cubicBezTo>
                  <a:cubicBezTo>
                    <a:pt x="21103" y="6200"/>
                    <a:pt x="21036" y="5832"/>
                    <a:pt x="20953" y="5465"/>
                  </a:cubicBezTo>
                  <a:cubicBezTo>
                    <a:pt x="20853" y="5097"/>
                    <a:pt x="20719" y="4729"/>
                    <a:pt x="20535" y="4395"/>
                  </a:cubicBezTo>
                  <a:cubicBezTo>
                    <a:pt x="20184" y="3727"/>
                    <a:pt x="19716" y="3109"/>
                    <a:pt x="19182" y="2591"/>
                  </a:cubicBezTo>
                  <a:cubicBezTo>
                    <a:pt x="18664" y="2056"/>
                    <a:pt x="18062" y="1622"/>
                    <a:pt x="17427" y="1271"/>
                  </a:cubicBezTo>
                  <a:cubicBezTo>
                    <a:pt x="16776" y="953"/>
                    <a:pt x="16107" y="719"/>
                    <a:pt x="15422" y="552"/>
                  </a:cubicBezTo>
                  <a:cubicBezTo>
                    <a:pt x="14771" y="402"/>
                    <a:pt x="14102" y="268"/>
                    <a:pt x="13417" y="201"/>
                  </a:cubicBezTo>
                  <a:cubicBezTo>
                    <a:pt x="12114" y="18"/>
                    <a:pt x="10844" y="51"/>
                    <a:pt x="9674" y="18"/>
                  </a:cubicBezTo>
                  <a:cubicBezTo>
                    <a:pt x="8505" y="1"/>
                    <a:pt x="7419" y="1"/>
                    <a:pt x="64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7646514" y="2915500"/>
              <a:ext cx="74997" cy="26313"/>
            </a:xfrm>
            <a:custGeom>
              <a:rect b="b" l="l" r="r" t="t"/>
              <a:pathLst>
                <a:path extrusionOk="0" h="821" w="2340">
                  <a:moveTo>
                    <a:pt x="2311" y="1"/>
                  </a:moveTo>
                  <a:cubicBezTo>
                    <a:pt x="2192" y="1"/>
                    <a:pt x="1711" y="153"/>
                    <a:pt x="1153" y="344"/>
                  </a:cubicBezTo>
                  <a:cubicBezTo>
                    <a:pt x="502" y="561"/>
                    <a:pt x="0" y="779"/>
                    <a:pt x="17" y="812"/>
                  </a:cubicBezTo>
                  <a:cubicBezTo>
                    <a:pt x="19" y="818"/>
                    <a:pt x="28" y="821"/>
                    <a:pt x="44" y="821"/>
                  </a:cubicBezTo>
                  <a:cubicBezTo>
                    <a:pt x="161" y="821"/>
                    <a:pt x="631" y="669"/>
                    <a:pt x="1203" y="478"/>
                  </a:cubicBezTo>
                  <a:cubicBezTo>
                    <a:pt x="1838" y="261"/>
                    <a:pt x="2339" y="43"/>
                    <a:pt x="2339" y="10"/>
                  </a:cubicBezTo>
                  <a:cubicBezTo>
                    <a:pt x="2337" y="4"/>
                    <a:pt x="2328" y="1"/>
                    <a:pt x="231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7647059" y="2987356"/>
              <a:ext cx="33749" cy="4743"/>
            </a:xfrm>
            <a:custGeom>
              <a:rect b="b" l="l" r="r" t="t"/>
              <a:pathLst>
                <a:path extrusionOk="0" h="148" w="1053">
                  <a:moveTo>
                    <a:pt x="324" y="1"/>
                  </a:moveTo>
                  <a:cubicBezTo>
                    <a:pt x="132" y="1"/>
                    <a:pt x="0" y="19"/>
                    <a:pt x="0" y="57"/>
                  </a:cubicBezTo>
                  <a:cubicBezTo>
                    <a:pt x="0" y="90"/>
                    <a:pt x="234" y="141"/>
                    <a:pt x="518" y="141"/>
                  </a:cubicBezTo>
                  <a:cubicBezTo>
                    <a:pt x="599" y="145"/>
                    <a:pt x="674" y="147"/>
                    <a:pt x="742" y="147"/>
                  </a:cubicBezTo>
                  <a:cubicBezTo>
                    <a:pt x="927" y="147"/>
                    <a:pt x="1053" y="132"/>
                    <a:pt x="1053" y="107"/>
                  </a:cubicBezTo>
                  <a:cubicBezTo>
                    <a:pt x="1053" y="57"/>
                    <a:pt x="819" y="24"/>
                    <a:pt x="535" y="7"/>
                  </a:cubicBezTo>
                  <a:cubicBezTo>
                    <a:pt x="459" y="3"/>
                    <a:pt x="388" y="1"/>
                    <a:pt x="32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7353577" y="2960787"/>
              <a:ext cx="47690" cy="45575"/>
            </a:xfrm>
            <a:custGeom>
              <a:rect b="b" l="l" r="r" t="t"/>
              <a:pathLst>
                <a:path extrusionOk="0" h="1422" w="1488">
                  <a:moveTo>
                    <a:pt x="652" y="0"/>
                  </a:moveTo>
                  <a:lnTo>
                    <a:pt x="652" y="0"/>
                  </a:lnTo>
                  <a:cubicBezTo>
                    <a:pt x="652" y="0"/>
                    <a:pt x="585" y="0"/>
                    <a:pt x="485" y="34"/>
                  </a:cubicBezTo>
                  <a:cubicBezTo>
                    <a:pt x="352" y="84"/>
                    <a:pt x="218" y="201"/>
                    <a:pt x="151" y="318"/>
                  </a:cubicBezTo>
                  <a:cubicBezTo>
                    <a:pt x="17" y="518"/>
                    <a:pt x="1" y="769"/>
                    <a:pt x="101" y="986"/>
                  </a:cubicBezTo>
                  <a:cubicBezTo>
                    <a:pt x="213" y="1257"/>
                    <a:pt x="476" y="1422"/>
                    <a:pt x="747" y="1422"/>
                  </a:cubicBezTo>
                  <a:cubicBezTo>
                    <a:pt x="760" y="1422"/>
                    <a:pt x="773" y="1421"/>
                    <a:pt x="786" y="1421"/>
                  </a:cubicBezTo>
                  <a:cubicBezTo>
                    <a:pt x="1087" y="1387"/>
                    <a:pt x="1337" y="1187"/>
                    <a:pt x="1421" y="903"/>
                  </a:cubicBezTo>
                  <a:cubicBezTo>
                    <a:pt x="1488" y="669"/>
                    <a:pt x="1404" y="418"/>
                    <a:pt x="1204" y="251"/>
                  </a:cubicBezTo>
                  <a:cubicBezTo>
                    <a:pt x="1087" y="151"/>
                    <a:pt x="936" y="101"/>
                    <a:pt x="786" y="101"/>
                  </a:cubicBezTo>
                  <a:cubicBezTo>
                    <a:pt x="686" y="117"/>
                    <a:pt x="619" y="151"/>
                    <a:pt x="636" y="151"/>
                  </a:cubicBezTo>
                  <a:cubicBezTo>
                    <a:pt x="636" y="159"/>
                    <a:pt x="648" y="159"/>
                    <a:pt x="673" y="159"/>
                  </a:cubicBezTo>
                  <a:cubicBezTo>
                    <a:pt x="698" y="159"/>
                    <a:pt x="736" y="159"/>
                    <a:pt x="786" y="168"/>
                  </a:cubicBezTo>
                  <a:cubicBezTo>
                    <a:pt x="920" y="184"/>
                    <a:pt x="1053" y="234"/>
                    <a:pt x="1137" y="335"/>
                  </a:cubicBezTo>
                  <a:cubicBezTo>
                    <a:pt x="1287" y="468"/>
                    <a:pt x="1354" y="669"/>
                    <a:pt x="1287" y="853"/>
                  </a:cubicBezTo>
                  <a:cubicBezTo>
                    <a:pt x="1220" y="1087"/>
                    <a:pt x="1020" y="1254"/>
                    <a:pt x="786" y="1287"/>
                  </a:cubicBezTo>
                  <a:cubicBezTo>
                    <a:pt x="535" y="1287"/>
                    <a:pt x="318" y="1153"/>
                    <a:pt x="218" y="936"/>
                  </a:cubicBezTo>
                  <a:cubicBezTo>
                    <a:pt x="134" y="752"/>
                    <a:pt x="134" y="552"/>
                    <a:pt x="235" y="368"/>
                  </a:cubicBezTo>
                  <a:cubicBezTo>
                    <a:pt x="335" y="218"/>
                    <a:pt x="469" y="84"/>
                    <a:pt x="6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7345564" y="2844574"/>
              <a:ext cx="46056" cy="123745"/>
            </a:xfrm>
            <a:custGeom>
              <a:rect b="b" l="l" r="r" t="t"/>
              <a:pathLst>
                <a:path extrusionOk="0" h="3861" w="1437">
                  <a:moveTo>
                    <a:pt x="1420" y="1"/>
                  </a:moveTo>
                  <a:cubicBezTo>
                    <a:pt x="1421" y="3"/>
                    <a:pt x="1422" y="6"/>
                    <a:pt x="1421" y="9"/>
                  </a:cubicBezTo>
                  <a:lnTo>
                    <a:pt x="1421" y="9"/>
                  </a:lnTo>
                  <a:cubicBezTo>
                    <a:pt x="1426" y="6"/>
                    <a:pt x="1432" y="3"/>
                    <a:pt x="1437" y="1"/>
                  </a:cubicBezTo>
                  <a:close/>
                  <a:moveTo>
                    <a:pt x="1421" y="9"/>
                  </a:moveTo>
                  <a:cubicBezTo>
                    <a:pt x="1228" y="108"/>
                    <a:pt x="1066" y="239"/>
                    <a:pt x="936" y="402"/>
                  </a:cubicBezTo>
                  <a:cubicBezTo>
                    <a:pt x="201" y="1187"/>
                    <a:pt x="0" y="2323"/>
                    <a:pt x="401" y="3309"/>
                  </a:cubicBezTo>
                  <a:cubicBezTo>
                    <a:pt x="468" y="3509"/>
                    <a:pt x="568" y="3710"/>
                    <a:pt x="719" y="3860"/>
                  </a:cubicBezTo>
                  <a:cubicBezTo>
                    <a:pt x="752" y="3844"/>
                    <a:pt x="618" y="3643"/>
                    <a:pt x="485" y="3276"/>
                  </a:cubicBezTo>
                  <a:cubicBezTo>
                    <a:pt x="167" y="2323"/>
                    <a:pt x="351" y="1254"/>
                    <a:pt x="1003" y="469"/>
                  </a:cubicBezTo>
                  <a:cubicBezTo>
                    <a:pt x="1236" y="188"/>
                    <a:pt x="1412" y="53"/>
                    <a:pt x="1421" y="9"/>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7348769" y="3002420"/>
              <a:ext cx="31633" cy="132431"/>
            </a:xfrm>
            <a:custGeom>
              <a:rect b="b" l="l" r="r" t="t"/>
              <a:pathLst>
                <a:path extrusionOk="0" h="4132" w="987">
                  <a:moveTo>
                    <a:pt x="919" y="1"/>
                  </a:moveTo>
                  <a:cubicBezTo>
                    <a:pt x="886" y="1"/>
                    <a:pt x="836" y="5"/>
                    <a:pt x="769" y="21"/>
                  </a:cubicBezTo>
                  <a:cubicBezTo>
                    <a:pt x="602" y="72"/>
                    <a:pt x="451" y="172"/>
                    <a:pt x="334" y="305"/>
                  </a:cubicBezTo>
                  <a:cubicBezTo>
                    <a:pt x="184" y="523"/>
                    <a:pt x="84" y="757"/>
                    <a:pt x="50" y="1024"/>
                  </a:cubicBezTo>
                  <a:cubicBezTo>
                    <a:pt x="17" y="1341"/>
                    <a:pt x="0" y="1642"/>
                    <a:pt x="34" y="1960"/>
                  </a:cubicBezTo>
                  <a:cubicBezTo>
                    <a:pt x="84" y="2528"/>
                    <a:pt x="268" y="3079"/>
                    <a:pt x="535" y="3564"/>
                  </a:cubicBezTo>
                  <a:cubicBezTo>
                    <a:pt x="652" y="3781"/>
                    <a:pt x="786" y="3965"/>
                    <a:pt x="953" y="4132"/>
                  </a:cubicBezTo>
                  <a:cubicBezTo>
                    <a:pt x="986" y="4115"/>
                    <a:pt x="819" y="3898"/>
                    <a:pt x="635" y="3530"/>
                  </a:cubicBezTo>
                  <a:cubicBezTo>
                    <a:pt x="385"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7304316" y="2972581"/>
              <a:ext cx="47146" cy="9262"/>
            </a:xfrm>
            <a:custGeom>
              <a:rect b="b" l="l" r="r" t="t"/>
              <a:pathLst>
                <a:path extrusionOk="0" h="289" w="1471">
                  <a:moveTo>
                    <a:pt x="736" y="0"/>
                  </a:moveTo>
                  <a:cubicBezTo>
                    <a:pt x="285" y="0"/>
                    <a:pt x="1" y="251"/>
                    <a:pt x="34" y="284"/>
                  </a:cubicBezTo>
                  <a:cubicBezTo>
                    <a:pt x="35" y="287"/>
                    <a:pt x="39" y="288"/>
                    <a:pt x="44" y="288"/>
                  </a:cubicBezTo>
                  <a:cubicBezTo>
                    <a:pt x="99" y="288"/>
                    <a:pt x="368"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7048877" y="2960787"/>
              <a:ext cx="47690" cy="45575"/>
            </a:xfrm>
            <a:custGeom>
              <a:rect b="b" l="l" r="r" t="t"/>
              <a:pathLst>
                <a:path extrusionOk="0" h="1422" w="1488">
                  <a:moveTo>
                    <a:pt x="652" y="0"/>
                  </a:moveTo>
                  <a:cubicBezTo>
                    <a:pt x="652" y="0"/>
                    <a:pt x="585" y="0"/>
                    <a:pt x="485" y="34"/>
                  </a:cubicBezTo>
                  <a:cubicBezTo>
                    <a:pt x="351" y="84"/>
                    <a:pt x="234" y="201"/>
                    <a:pt x="151" y="318"/>
                  </a:cubicBezTo>
                  <a:cubicBezTo>
                    <a:pt x="17" y="518"/>
                    <a:pt x="1" y="769"/>
                    <a:pt x="101" y="986"/>
                  </a:cubicBezTo>
                  <a:cubicBezTo>
                    <a:pt x="212" y="1257"/>
                    <a:pt x="476" y="1422"/>
                    <a:pt x="761" y="1422"/>
                  </a:cubicBezTo>
                  <a:cubicBezTo>
                    <a:pt x="775" y="1422"/>
                    <a:pt x="789" y="1421"/>
                    <a:pt x="803" y="1421"/>
                  </a:cubicBezTo>
                  <a:cubicBezTo>
                    <a:pt x="1087" y="1387"/>
                    <a:pt x="1337" y="1187"/>
                    <a:pt x="1421" y="903"/>
                  </a:cubicBezTo>
                  <a:cubicBezTo>
                    <a:pt x="1488" y="652"/>
                    <a:pt x="1404" y="418"/>
                    <a:pt x="1220" y="251"/>
                  </a:cubicBezTo>
                  <a:cubicBezTo>
                    <a:pt x="1103" y="151"/>
                    <a:pt x="936" y="101"/>
                    <a:pt x="786" y="101"/>
                  </a:cubicBezTo>
                  <a:cubicBezTo>
                    <a:pt x="686" y="117"/>
                    <a:pt x="635" y="151"/>
                    <a:pt x="635" y="151"/>
                  </a:cubicBezTo>
                  <a:cubicBezTo>
                    <a:pt x="635" y="159"/>
                    <a:pt x="648" y="159"/>
                    <a:pt x="673" y="159"/>
                  </a:cubicBezTo>
                  <a:cubicBezTo>
                    <a:pt x="698" y="159"/>
                    <a:pt x="736" y="159"/>
                    <a:pt x="786" y="168"/>
                  </a:cubicBezTo>
                  <a:cubicBezTo>
                    <a:pt x="919" y="184"/>
                    <a:pt x="1053" y="234"/>
                    <a:pt x="1153" y="335"/>
                  </a:cubicBezTo>
                  <a:cubicBezTo>
                    <a:pt x="1287" y="468"/>
                    <a:pt x="1354" y="669"/>
                    <a:pt x="1287" y="853"/>
                  </a:cubicBezTo>
                  <a:cubicBezTo>
                    <a:pt x="1220" y="1087"/>
                    <a:pt x="1020" y="1254"/>
                    <a:pt x="786" y="1287"/>
                  </a:cubicBezTo>
                  <a:cubicBezTo>
                    <a:pt x="552" y="1287"/>
                    <a:pt x="318" y="1153"/>
                    <a:pt x="218" y="936"/>
                  </a:cubicBezTo>
                  <a:cubicBezTo>
                    <a:pt x="134" y="752"/>
                    <a:pt x="134" y="552"/>
                    <a:pt x="234" y="368"/>
                  </a:cubicBezTo>
                  <a:cubicBezTo>
                    <a:pt x="335" y="218"/>
                    <a:pt x="468" y="84"/>
                    <a:pt x="6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7040833" y="2844574"/>
              <a:ext cx="46088" cy="123745"/>
            </a:xfrm>
            <a:custGeom>
              <a:rect b="b" l="l" r="r" t="t"/>
              <a:pathLst>
                <a:path extrusionOk="0" h="3861" w="1438">
                  <a:moveTo>
                    <a:pt x="1438" y="1"/>
                  </a:moveTo>
                  <a:lnTo>
                    <a:pt x="1438" y="1"/>
                  </a:lnTo>
                  <a:cubicBezTo>
                    <a:pt x="1237" y="101"/>
                    <a:pt x="1070" y="235"/>
                    <a:pt x="937" y="402"/>
                  </a:cubicBezTo>
                  <a:cubicBezTo>
                    <a:pt x="201" y="1187"/>
                    <a:pt x="1" y="2323"/>
                    <a:pt x="402" y="3309"/>
                  </a:cubicBezTo>
                  <a:cubicBezTo>
                    <a:pt x="469" y="3509"/>
                    <a:pt x="569" y="3710"/>
                    <a:pt x="719" y="3860"/>
                  </a:cubicBezTo>
                  <a:cubicBezTo>
                    <a:pt x="753" y="3844"/>
                    <a:pt x="619" y="3643"/>
                    <a:pt x="485" y="3276"/>
                  </a:cubicBezTo>
                  <a:cubicBezTo>
                    <a:pt x="168" y="2323"/>
                    <a:pt x="352" y="1254"/>
                    <a:pt x="1003" y="469"/>
                  </a:cubicBezTo>
                  <a:cubicBezTo>
                    <a:pt x="1254" y="168"/>
                    <a:pt x="1438" y="34"/>
                    <a:pt x="1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a:off x="7044070" y="3002420"/>
              <a:ext cx="31601" cy="132431"/>
            </a:xfrm>
            <a:custGeom>
              <a:rect b="b" l="l" r="r" t="t"/>
              <a:pathLst>
                <a:path extrusionOk="0" h="4132" w="986">
                  <a:moveTo>
                    <a:pt x="919" y="1"/>
                  </a:moveTo>
                  <a:cubicBezTo>
                    <a:pt x="886" y="1"/>
                    <a:pt x="836" y="5"/>
                    <a:pt x="769" y="21"/>
                  </a:cubicBezTo>
                  <a:cubicBezTo>
                    <a:pt x="602" y="72"/>
                    <a:pt x="451" y="172"/>
                    <a:pt x="351" y="305"/>
                  </a:cubicBezTo>
                  <a:cubicBezTo>
                    <a:pt x="184" y="523"/>
                    <a:pt x="84" y="757"/>
                    <a:pt x="50" y="1024"/>
                  </a:cubicBezTo>
                  <a:cubicBezTo>
                    <a:pt x="17" y="1341"/>
                    <a:pt x="0" y="1642"/>
                    <a:pt x="34" y="1960"/>
                  </a:cubicBezTo>
                  <a:cubicBezTo>
                    <a:pt x="84" y="2528"/>
                    <a:pt x="267" y="3079"/>
                    <a:pt x="552" y="3564"/>
                  </a:cubicBezTo>
                  <a:cubicBezTo>
                    <a:pt x="652" y="3781"/>
                    <a:pt x="785" y="3965"/>
                    <a:pt x="969" y="4132"/>
                  </a:cubicBezTo>
                  <a:cubicBezTo>
                    <a:pt x="986" y="4115"/>
                    <a:pt x="819" y="3898"/>
                    <a:pt x="635" y="3530"/>
                  </a:cubicBezTo>
                  <a:cubicBezTo>
                    <a:pt x="384"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6999616" y="2972581"/>
              <a:ext cx="47146" cy="9262"/>
            </a:xfrm>
            <a:custGeom>
              <a:rect b="b" l="l" r="r" t="t"/>
              <a:pathLst>
                <a:path extrusionOk="0" h="289" w="1471">
                  <a:moveTo>
                    <a:pt x="736" y="0"/>
                  </a:moveTo>
                  <a:cubicBezTo>
                    <a:pt x="284" y="0"/>
                    <a:pt x="0" y="251"/>
                    <a:pt x="34" y="284"/>
                  </a:cubicBezTo>
                  <a:cubicBezTo>
                    <a:pt x="35" y="287"/>
                    <a:pt x="39" y="288"/>
                    <a:pt x="44" y="288"/>
                  </a:cubicBezTo>
                  <a:cubicBezTo>
                    <a:pt x="101" y="288"/>
                    <a:pt x="383"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7441394" y="3389904"/>
              <a:ext cx="450943" cy="895573"/>
            </a:xfrm>
            <a:custGeom>
              <a:rect b="b" l="l" r="r" t="t"/>
              <a:pathLst>
                <a:path extrusionOk="0" h="27943" w="14070">
                  <a:moveTo>
                    <a:pt x="6802" y="1"/>
                  </a:moveTo>
                  <a:cubicBezTo>
                    <a:pt x="4711" y="1"/>
                    <a:pt x="2768" y="395"/>
                    <a:pt x="2073" y="1699"/>
                  </a:cubicBezTo>
                  <a:cubicBezTo>
                    <a:pt x="318" y="5008"/>
                    <a:pt x="1" y="27731"/>
                    <a:pt x="1" y="27731"/>
                  </a:cubicBezTo>
                  <a:cubicBezTo>
                    <a:pt x="1" y="27731"/>
                    <a:pt x="5721" y="27943"/>
                    <a:pt x="9858" y="27943"/>
                  </a:cubicBezTo>
                  <a:cubicBezTo>
                    <a:pt x="12193" y="27943"/>
                    <a:pt x="14024" y="27875"/>
                    <a:pt x="14036" y="27664"/>
                  </a:cubicBezTo>
                  <a:cubicBezTo>
                    <a:pt x="14070" y="27063"/>
                    <a:pt x="13501" y="914"/>
                    <a:pt x="13501" y="914"/>
                  </a:cubicBezTo>
                  <a:lnTo>
                    <a:pt x="13518" y="914"/>
                  </a:lnTo>
                  <a:cubicBezTo>
                    <a:pt x="13518" y="914"/>
                    <a:pt x="9987" y="1"/>
                    <a:pt x="680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7559209" y="3398398"/>
              <a:ext cx="340627" cy="889259"/>
            </a:xfrm>
            <a:custGeom>
              <a:rect b="b" l="l" r="r" t="t"/>
              <a:pathLst>
                <a:path extrusionOk="0" h="27746" w="10628">
                  <a:moveTo>
                    <a:pt x="6106" y="1"/>
                  </a:moveTo>
                  <a:cubicBezTo>
                    <a:pt x="4532" y="1"/>
                    <a:pt x="2951" y="299"/>
                    <a:pt x="2206" y="1334"/>
                  </a:cubicBezTo>
                  <a:cubicBezTo>
                    <a:pt x="452" y="3773"/>
                    <a:pt x="1" y="27583"/>
                    <a:pt x="1" y="27583"/>
                  </a:cubicBezTo>
                  <a:cubicBezTo>
                    <a:pt x="1" y="27583"/>
                    <a:pt x="5511" y="27745"/>
                    <a:pt x="8521" y="27745"/>
                  </a:cubicBezTo>
                  <a:cubicBezTo>
                    <a:pt x="9608" y="27745"/>
                    <a:pt x="10369" y="27724"/>
                    <a:pt x="10427" y="27667"/>
                  </a:cubicBezTo>
                  <a:cubicBezTo>
                    <a:pt x="10627" y="27466"/>
                    <a:pt x="10360" y="549"/>
                    <a:pt x="10360" y="549"/>
                  </a:cubicBezTo>
                  <a:cubicBezTo>
                    <a:pt x="10360" y="549"/>
                    <a:pt x="8240" y="1"/>
                    <a:pt x="610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7756285" y="3790818"/>
              <a:ext cx="31088" cy="40319"/>
            </a:xfrm>
            <a:custGeom>
              <a:rect b="b" l="l" r="r" t="t"/>
              <a:pathLst>
                <a:path extrusionOk="0" h="1258" w="970">
                  <a:moveTo>
                    <a:pt x="318" y="1"/>
                  </a:moveTo>
                  <a:cubicBezTo>
                    <a:pt x="304" y="14"/>
                    <a:pt x="346" y="39"/>
                    <a:pt x="415" y="65"/>
                  </a:cubicBezTo>
                  <a:lnTo>
                    <a:pt x="415" y="65"/>
                  </a:lnTo>
                  <a:cubicBezTo>
                    <a:pt x="256" y="164"/>
                    <a:pt x="126" y="304"/>
                    <a:pt x="51" y="485"/>
                  </a:cubicBezTo>
                  <a:cubicBezTo>
                    <a:pt x="1" y="619"/>
                    <a:pt x="1" y="769"/>
                    <a:pt x="51" y="920"/>
                  </a:cubicBezTo>
                  <a:cubicBezTo>
                    <a:pt x="101" y="1087"/>
                    <a:pt x="251" y="1220"/>
                    <a:pt x="435" y="1254"/>
                  </a:cubicBezTo>
                  <a:cubicBezTo>
                    <a:pt x="457" y="1257"/>
                    <a:pt x="480" y="1258"/>
                    <a:pt x="502" y="1258"/>
                  </a:cubicBezTo>
                  <a:cubicBezTo>
                    <a:pt x="612" y="1258"/>
                    <a:pt x="716" y="1223"/>
                    <a:pt x="786" y="1154"/>
                  </a:cubicBezTo>
                  <a:cubicBezTo>
                    <a:pt x="886" y="1070"/>
                    <a:pt x="936" y="953"/>
                    <a:pt x="953" y="836"/>
                  </a:cubicBezTo>
                  <a:cubicBezTo>
                    <a:pt x="970" y="652"/>
                    <a:pt x="953" y="468"/>
                    <a:pt x="886" y="301"/>
                  </a:cubicBezTo>
                  <a:cubicBezTo>
                    <a:pt x="836" y="168"/>
                    <a:pt x="719" y="101"/>
                    <a:pt x="585" y="101"/>
                  </a:cubicBezTo>
                  <a:cubicBezTo>
                    <a:pt x="485" y="101"/>
                    <a:pt x="452" y="151"/>
                    <a:pt x="452" y="168"/>
                  </a:cubicBezTo>
                  <a:lnTo>
                    <a:pt x="468" y="168"/>
                  </a:lnTo>
                  <a:cubicBezTo>
                    <a:pt x="468" y="168"/>
                    <a:pt x="502" y="151"/>
                    <a:pt x="585" y="151"/>
                  </a:cubicBezTo>
                  <a:cubicBezTo>
                    <a:pt x="686" y="168"/>
                    <a:pt x="769" y="235"/>
                    <a:pt x="803" y="335"/>
                  </a:cubicBezTo>
                  <a:cubicBezTo>
                    <a:pt x="836" y="502"/>
                    <a:pt x="853" y="652"/>
                    <a:pt x="819" y="819"/>
                  </a:cubicBezTo>
                  <a:cubicBezTo>
                    <a:pt x="804" y="984"/>
                    <a:pt x="669" y="1109"/>
                    <a:pt x="508" y="1109"/>
                  </a:cubicBezTo>
                  <a:cubicBezTo>
                    <a:pt x="490" y="1109"/>
                    <a:pt x="471" y="1107"/>
                    <a:pt x="452" y="1103"/>
                  </a:cubicBezTo>
                  <a:cubicBezTo>
                    <a:pt x="335" y="1087"/>
                    <a:pt x="218" y="986"/>
                    <a:pt x="184" y="869"/>
                  </a:cubicBezTo>
                  <a:cubicBezTo>
                    <a:pt x="134" y="753"/>
                    <a:pt x="134" y="636"/>
                    <a:pt x="168" y="519"/>
                  </a:cubicBezTo>
                  <a:cubicBezTo>
                    <a:pt x="234" y="352"/>
                    <a:pt x="351" y="201"/>
                    <a:pt x="502" y="84"/>
                  </a:cubicBezTo>
                  <a:lnTo>
                    <a:pt x="552" y="51"/>
                  </a:lnTo>
                  <a:lnTo>
                    <a:pt x="485" y="34"/>
                  </a:lnTo>
                  <a:cubicBezTo>
                    <a:pt x="385" y="1"/>
                    <a:pt x="318" y="1"/>
                    <a:pt x="3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7712376" y="3657490"/>
              <a:ext cx="61087" cy="140315"/>
            </a:xfrm>
            <a:custGeom>
              <a:rect b="b" l="l" r="r" t="t"/>
              <a:pathLst>
                <a:path extrusionOk="0" h="4378" w="1906">
                  <a:moveTo>
                    <a:pt x="0" y="0"/>
                  </a:moveTo>
                  <a:lnTo>
                    <a:pt x="0" y="0"/>
                  </a:lnTo>
                  <a:cubicBezTo>
                    <a:pt x="101" y="217"/>
                    <a:pt x="201" y="435"/>
                    <a:pt x="318" y="635"/>
                  </a:cubicBezTo>
                  <a:cubicBezTo>
                    <a:pt x="518" y="1019"/>
                    <a:pt x="786" y="1554"/>
                    <a:pt x="1053" y="2156"/>
                  </a:cubicBezTo>
                  <a:cubicBezTo>
                    <a:pt x="1304" y="2757"/>
                    <a:pt x="1521" y="3325"/>
                    <a:pt x="1655" y="3726"/>
                  </a:cubicBezTo>
                  <a:cubicBezTo>
                    <a:pt x="1721" y="3960"/>
                    <a:pt x="1805" y="4177"/>
                    <a:pt x="1905" y="4378"/>
                  </a:cubicBezTo>
                  <a:cubicBezTo>
                    <a:pt x="1889" y="4144"/>
                    <a:pt x="1838" y="3910"/>
                    <a:pt x="1755" y="3693"/>
                  </a:cubicBezTo>
                  <a:cubicBezTo>
                    <a:pt x="1437" y="2607"/>
                    <a:pt x="986" y="1554"/>
                    <a:pt x="401" y="585"/>
                  </a:cubicBezTo>
                  <a:cubicBezTo>
                    <a:pt x="301" y="368"/>
                    <a:pt x="168" y="18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7779329" y="3670342"/>
              <a:ext cx="55703" cy="129610"/>
            </a:xfrm>
            <a:custGeom>
              <a:rect b="b" l="l" r="r" t="t"/>
              <a:pathLst>
                <a:path extrusionOk="0" h="4044" w="1738">
                  <a:moveTo>
                    <a:pt x="1738" y="0"/>
                  </a:moveTo>
                  <a:cubicBezTo>
                    <a:pt x="1604" y="167"/>
                    <a:pt x="1487" y="351"/>
                    <a:pt x="1404" y="552"/>
                  </a:cubicBezTo>
                  <a:cubicBezTo>
                    <a:pt x="1220" y="902"/>
                    <a:pt x="969" y="1404"/>
                    <a:pt x="718" y="1955"/>
                  </a:cubicBezTo>
                  <a:cubicBezTo>
                    <a:pt x="485" y="2523"/>
                    <a:pt x="284" y="3041"/>
                    <a:pt x="167" y="3425"/>
                  </a:cubicBezTo>
                  <a:cubicBezTo>
                    <a:pt x="84" y="3626"/>
                    <a:pt x="17" y="3826"/>
                    <a:pt x="0" y="4044"/>
                  </a:cubicBezTo>
                  <a:cubicBezTo>
                    <a:pt x="100" y="3860"/>
                    <a:pt x="184" y="3659"/>
                    <a:pt x="251" y="3459"/>
                  </a:cubicBezTo>
                  <a:cubicBezTo>
                    <a:pt x="401" y="3091"/>
                    <a:pt x="618" y="2573"/>
                    <a:pt x="852" y="2022"/>
                  </a:cubicBezTo>
                  <a:cubicBezTo>
                    <a:pt x="1103" y="1471"/>
                    <a:pt x="1320" y="969"/>
                    <a:pt x="1487" y="602"/>
                  </a:cubicBezTo>
                  <a:cubicBezTo>
                    <a:pt x="1587" y="418"/>
                    <a:pt x="1671" y="217"/>
                    <a:pt x="17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a:off x="7713979" y="3826169"/>
              <a:ext cx="49293" cy="217972"/>
            </a:xfrm>
            <a:custGeom>
              <a:rect b="b" l="l" r="r" t="t"/>
              <a:pathLst>
                <a:path extrusionOk="0" h="6801" w="1538">
                  <a:moveTo>
                    <a:pt x="1538" y="0"/>
                  </a:moveTo>
                  <a:lnTo>
                    <a:pt x="1538" y="0"/>
                  </a:lnTo>
                  <a:cubicBezTo>
                    <a:pt x="1488" y="84"/>
                    <a:pt x="1454" y="168"/>
                    <a:pt x="1438" y="268"/>
                  </a:cubicBezTo>
                  <a:cubicBezTo>
                    <a:pt x="1371" y="435"/>
                    <a:pt x="1304" y="669"/>
                    <a:pt x="1204" y="970"/>
                  </a:cubicBezTo>
                  <a:cubicBezTo>
                    <a:pt x="1037" y="1588"/>
                    <a:pt x="803" y="2423"/>
                    <a:pt x="585" y="3376"/>
                  </a:cubicBezTo>
                  <a:cubicBezTo>
                    <a:pt x="385" y="4311"/>
                    <a:pt x="218" y="5163"/>
                    <a:pt x="118" y="5798"/>
                  </a:cubicBezTo>
                  <a:cubicBezTo>
                    <a:pt x="67" y="6099"/>
                    <a:pt x="34" y="6350"/>
                    <a:pt x="17" y="6533"/>
                  </a:cubicBezTo>
                  <a:cubicBezTo>
                    <a:pt x="1" y="6617"/>
                    <a:pt x="1" y="6717"/>
                    <a:pt x="1" y="6801"/>
                  </a:cubicBezTo>
                  <a:cubicBezTo>
                    <a:pt x="101" y="6483"/>
                    <a:pt x="168" y="6149"/>
                    <a:pt x="218" y="5815"/>
                  </a:cubicBezTo>
                  <a:cubicBezTo>
                    <a:pt x="351" y="5197"/>
                    <a:pt x="519" y="4345"/>
                    <a:pt x="736" y="3392"/>
                  </a:cubicBezTo>
                  <a:cubicBezTo>
                    <a:pt x="936" y="2457"/>
                    <a:pt x="1153" y="1621"/>
                    <a:pt x="1304" y="1003"/>
                  </a:cubicBezTo>
                  <a:cubicBezTo>
                    <a:pt x="1404" y="669"/>
                    <a:pt x="1488" y="351"/>
                    <a:pt x="15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7780387" y="3827227"/>
              <a:ext cx="54645" cy="133392"/>
            </a:xfrm>
            <a:custGeom>
              <a:rect b="b" l="l" r="r" t="t"/>
              <a:pathLst>
                <a:path extrusionOk="0" h="4162" w="1705">
                  <a:moveTo>
                    <a:pt x="0" y="1"/>
                  </a:moveTo>
                  <a:lnTo>
                    <a:pt x="0" y="1"/>
                  </a:lnTo>
                  <a:cubicBezTo>
                    <a:pt x="67" y="201"/>
                    <a:pt x="168" y="402"/>
                    <a:pt x="268" y="602"/>
                  </a:cubicBezTo>
                  <a:cubicBezTo>
                    <a:pt x="452" y="970"/>
                    <a:pt x="685" y="1471"/>
                    <a:pt x="919" y="2056"/>
                  </a:cubicBezTo>
                  <a:cubicBezTo>
                    <a:pt x="1153" y="2624"/>
                    <a:pt x="1337" y="3159"/>
                    <a:pt x="1471" y="3543"/>
                  </a:cubicBezTo>
                  <a:cubicBezTo>
                    <a:pt x="1521" y="3760"/>
                    <a:pt x="1604" y="3961"/>
                    <a:pt x="1705" y="4161"/>
                  </a:cubicBezTo>
                  <a:cubicBezTo>
                    <a:pt x="1688" y="3944"/>
                    <a:pt x="1638" y="3727"/>
                    <a:pt x="1571" y="3510"/>
                  </a:cubicBezTo>
                  <a:cubicBezTo>
                    <a:pt x="1287" y="2490"/>
                    <a:pt x="869" y="1488"/>
                    <a:pt x="351" y="552"/>
                  </a:cubicBezTo>
                  <a:cubicBezTo>
                    <a:pt x="268" y="352"/>
                    <a:pt x="134" y="168"/>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7800193" y="2062201"/>
              <a:ext cx="842402" cy="398446"/>
            </a:xfrm>
            <a:custGeom>
              <a:rect b="b" l="l" r="r" t="t"/>
              <a:pathLst>
                <a:path extrusionOk="0" h="12432" w="26284">
                  <a:moveTo>
                    <a:pt x="235" y="1"/>
                  </a:moveTo>
                  <a:lnTo>
                    <a:pt x="1" y="502"/>
                  </a:lnTo>
                  <a:lnTo>
                    <a:pt x="26049" y="12432"/>
                  </a:lnTo>
                  <a:lnTo>
                    <a:pt x="26283" y="11947"/>
                  </a:lnTo>
                  <a:lnTo>
                    <a:pt x="2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8429431" y="2361003"/>
              <a:ext cx="17692" cy="2295774"/>
            </a:xfrm>
            <a:custGeom>
              <a:rect b="b" l="l" r="r" t="t"/>
              <a:pathLst>
                <a:path extrusionOk="0" h="71631" w="552">
                  <a:moveTo>
                    <a:pt x="0" y="1"/>
                  </a:moveTo>
                  <a:lnTo>
                    <a:pt x="0" y="71630"/>
                  </a:lnTo>
                  <a:lnTo>
                    <a:pt x="552" y="71630"/>
                  </a:lnTo>
                  <a:lnTo>
                    <a:pt x="55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8417092" y="2967742"/>
              <a:ext cx="45575" cy="308481"/>
            </a:xfrm>
            <a:custGeom>
              <a:rect b="b" l="l" r="r" t="t"/>
              <a:pathLst>
                <a:path extrusionOk="0" h="9625" w="1422">
                  <a:moveTo>
                    <a:pt x="636" y="1"/>
                  </a:moveTo>
                  <a:cubicBezTo>
                    <a:pt x="285" y="1"/>
                    <a:pt x="1" y="285"/>
                    <a:pt x="1" y="636"/>
                  </a:cubicBezTo>
                  <a:lnTo>
                    <a:pt x="1" y="8990"/>
                  </a:lnTo>
                  <a:cubicBezTo>
                    <a:pt x="1" y="9341"/>
                    <a:pt x="285" y="9625"/>
                    <a:pt x="636" y="9625"/>
                  </a:cubicBezTo>
                  <a:lnTo>
                    <a:pt x="786" y="9625"/>
                  </a:lnTo>
                  <a:cubicBezTo>
                    <a:pt x="1137" y="9625"/>
                    <a:pt x="1421" y="9341"/>
                    <a:pt x="1421" y="8990"/>
                  </a:cubicBezTo>
                  <a:lnTo>
                    <a:pt x="1421" y="636"/>
                  </a:lnTo>
                  <a:cubicBezTo>
                    <a:pt x="1421" y="285"/>
                    <a:pt x="1137" y="1"/>
                    <a:pt x="78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7696832" y="1980730"/>
              <a:ext cx="143039" cy="128617"/>
            </a:xfrm>
            <a:custGeom>
              <a:rect b="b" l="l" r="r" t="t"/>
              <a:pathLst>
                <a:path extrusionOk="0" h="4013" w="4463">
                  <a:moveTo>
                    <a:pt x="2365" y="1"/>
                  </a:moveTo>
                  <a:cubicBezTo>
                    <a:pt x="1759" y="1"/>
                    <a:pt x="1166" y="297"/>
                    <a:pt x="820" y="838"/>
                  </a:cubicBezTo>
                  <a:lnTo>
                    <a:pt x="1" y="2125"/>
                  </a:lnTo>
                  <a:lnTo>
                    <a:pt x="3242" y="4013"/>
                  </a:lnTo>
                  <a:lnTo>
                    <a:pt x="3961" y="2760"/>
                  </a:lnTo>
                  <a:cubicBezTo>
                    <a:pt x="4462" y="1891"/>
                    <a:pt x="4178" y="788"/>
                    <a:pt x="3326" y="270"/>
                  </a:cubicBezTo>
                  <a:cubicBezTo>
                    <a:pt x="3026" y="88"/>
                    <a:pt x="2693" y="1"/>
                    <a:pt x="236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7433894" y="2048804"/>
              <a:ext cx="428989" cy="324570"/>
            </a:xfrm>
            <a:custGeom>
              <a:rect b="b" l="l" r="r" t="t"/>
              <a:pathLst>
                <a:path extrusionOk="0" h="10127" w="13385">
                  <a:moveTo>
                    <a:pt x="8205" y="1"/>
                  </a:moveTo>
                  <a:lnTo>
                    <a:pt x="1" y="2541"/>
                  </a:lnTo>
                  <a:lnTo>
                    <a:pt x="13385" y="10126"/>
                  </a:lnTo>
                  <a:lnTo>
                    <a:pt x="11547" y="1388"/>
                  </a:lnTo>
                  <a:lnTo>
                    <a:pt x="820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7392133" y="2122423"/>
              <a:ext cx="494307" cy="283354"/>
            </a:xfrm>
            <a:custGeom>
              <a:rect b="b" l="l" r="r" t="t"/>
              <a:pathLst>
                <a:path extrusionOk="0" h="8841" w="15423">
                  <a:moveTo>
                    <a:pt x="2252" y="1"/>
                  </a:moveTo>
                  <a:cubicBezTo>
                    <a:pt x="1456" y="1"/>
                    <a:pt x="893" y="198"/>
                    <a:pt x="669" y="611"/>
                  </a:cubicBezTo>
                  <a:cubicBezTo>
                    <a:pt x="1" y="1848"/>
                    <a:pt x="2607" y="4554"/>
                    <a:pt x="6500" y="6660"/>
                  </a:cubicBezTo>
                  <a:cubicBezTo>
                    <a:pt x="9092" y="8061"/>
                    <a:pt x="11594" y="8840"/>
                    <a:pt x="13175" y="8840"/>
                  </a:cubicBezTo>
                  <a:cubicBezTo>
                    <a:pt x="13969" y="8840"/>
                    <a:pt x="14531" y="8644"/>
                    <a:pt x="14754" y="8230"/>
                  </a:cubicBezTo>
                  <a:cubicBezTo>
                    <a:pt x="15423" y="6994"/>
                    <a:pt x="12816" y="4287"/>
                    <a:pt x="8923" y="2182"/>
                  </a:cubicBezTo>
                  <a:cubicBezTo>
                    <a:pt x="6343" y="780"/>
                    <a:pt x="3837" y="1"/>
                    <a:pt x="225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8186845" y="4588222"/>
              <a:ext cx="495910" cy="68555"/>
            </a:xfrm>
            <a:custGeom>
              <a:rect b="b" l="l" r="r" t="t"/>
              <a:pathLst>
                <a:path extrusionOk="0" h="2139" w="15473">
                  <a:moveTo>
                    <a:pt x="7073" y="0"/>
                  </a:moveTo>
                  <a:cubicBezTo>
                    <a:pt x="2093" y="0"/>
                    <a:pt x="0" y="2138"/>
                    <a:pt x="0" y="2138"/>
                  </a:cubicBezTo>
                  <a:lnTo>
                    <a:pt x="15472" y="2138"/>
                  </a:lnTo>
                  <a:cubicBezTo>
                    <a:pt x="15472" y="2138"/>
                    <a:pt x="13384" y="234"/>
                    <a:pt x="7837" y="16"/>
                  </a:cubicBezTo>
                  <a:cubicBezTo>
                    <a:pt x="7575" y="5"/>
                    <a:pt x="7321" y="0"/>
                    <a:pt x="70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8404240" y="2327799"/>
              <a:ext cx="78779" cy="67049"/>
            </a:xfrm>
            <a:custGeom>
              <a:rect b="b" l="l" r="r" t="t"/>
              <a:pathLst>
                <a:path extrusionOk="0" h="2092" w="2458">
                  <a:moveTo>
                    <a:pt x="1054" y="1"/>
                  </a:moveTo>
                  <a:cubicBezTo>
                    <a:pt x="469" y="1"/>
                    <a:pt x="1" y="469"/>
                    <a:pt x="1" y="1037"/>
                  </a:cubicBezTo>
                  <a:cubicBezTo>
                    <a:pt x="1" y="1672"/>
                    <a:pt x="525" y="2092"/>
                    <a:pt x="1070" y="2092"/>
                  </a:cubicBezTo>
                  <a:cubicBezTo>
                    <a:pt x="1328" y="2092"/>
                    <a:pt x="1591" y="1998"/>
                    <a:pt x="1805" y="1789"/>
                  </a:cubicBezTo>
                  <a:cubicBezTo>
                    <a:pt x="2457" y="1120"/>
                    <a:pt x="1989" y="1"/>
                    <a:pt x="105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7788944" y="1949738"/>
              <a:ext cx="39133" cy="47178"/>
            </a:xfrm>
            <a:custGeom>
              <a:rect b="b" l="l" r="r" t="t"/>
              <a:pathLst>
                <a:path extrusionOk="0" h="1472" w="1221">
                  <a:moveTo>
                    <a:pt x="586" y="1"/>
                  </a:moveTo>
                  <a:lnTo>
                    <a:pt x="1" y="1304"/>
                  </a:lnTo>
                  <a:lnTo>
                    <a:pt x="485" y="1471"/>
                  </a:lnTo>
                  <a:lnTo>
                    <a:pt x="1220" y="235"/>
                  </a:lnTo>
                  <a:lnTo>
                    <a:pt x="58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7696319" y="2045054"/>
              <a:ext cx="113008" cy="53620"/>
            </a:xfrm>
            <a:custGeom>
              <a:rect b="b" l="l" r="r" t="t"/>
              <a:pathLst>
                <a:path extrusionOk="0" h="1673" w="3526">
                  <a:moveTo>
                    <a:pt x="389" y="0"/>
                  </a:moveTo>
                  <a:cubicBezTo>
                    <a:pt x="261" y="0"/>
                    <a:pt x="136" y="19"/>
                    <a:pt x="17" y="51"/>
                  </a:cubicBezTo>
                  <a:cubicBezTo>
                    <a:pt x="0" y="101"/>
                    <a:pt x="936" y="34"/>
                    <a:pt x="1938" y="502"/>
                  </a:cubicBezTo>
                  <a:cubicBezTo>
                    <a:pt x="2919" y="960"/>
                    <a:pt x="3468" y="1673"/>
                    <a:pt x="3523" y="1673"/>
                  </a:cubicBezTo>
                  <a:cubicBezTo>
                    <a:pt x="3524" y="1673"/>
                    <a:pt x="3525" y="1672"/>
                    <a:pt x="3526" y="1672"/>
                  </a:cubicBezTo>
                  <a:cubicBezTo>
                    <a:pt x="3442" y="1488"/>
                    <a:pt x="3308" y="1338"/>
                    <a:pt x="3158" y="1204"/>
                  </a:cubicBezTo>
                  <a:cubicBezTo>
                    <a:pt x="2473" y="519"/>
                    <a:pt x="1571" y="84"/>
                    <a:pt x="602" y="18"/>
                  </a:cubicBezTo>
                  <a:cubicBezTo>
                    <a:pt x="531" y="6"/>
                    <a:pt x="460" y="0"/>
                    <a:pt x="38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7569401" y="2185914"/>
              <a:ext cx="140315" cy="146757"/>
            </a:xfrm>
            <a:custGeom>
              <a:rect b="b" l="l" r="r" t="t"/>
              <a:pathLst>
                <a:path extrusionOk="0" h="4579" w="4378">
                  <a:moveTo>
                    <a:pt x="3025" y="0"/>
                  </a:moveTo>
                  <a:lnTo>
                    <a:pt x="936" y="1220"/>
                  </a:lnTo>
                  <a:cubicBezTo>
                    <a:pt x="719" y="1354"/>
                    <a:pt x="552" y="1537"/>
                    <a:pt x="435" y="1755"/>
                  </a:cubicBezTo>
                  <a:cubicBezTo>
                    <a:pt x="167" y="2289"/>
                    <a:pt x="0" y="3258"/>
                    <a:pt x="1654" y="4127"/>
                  </a:cubicBezTo>
                  <a:cubicBezTo>
                    <a:pt x="2285" y="4457"/>
                    <a:pt x="2770" y="4579"/>
                    <a:pt x="3144" y="4579"/>
                  </a:cubicBezTo>
                  <a:cubicBezTo>
                    <a:pt x="3603" y="4579"/>
                    <a:pt x="3893" y="4397"/>
                    <a:pt x="4077" y="4194"/>
                  </a:cubicBezTo>
                  <a:cubicBezTo>
                    <a:pt x="4278" y="3960"/>
                    <a:pt x="4378" y="3659"/>
                    <a:pt x="4361" y="3359"/>
                  </a:cubicBezTo>
                  <a:lnTo>
                    <a:pt x="4361" y="752"/>
                  </a:lnTo>
                  <a:lnTo>
                    <a:pt x="302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7624015" y="2195016"/>
              <a:ext cx="73939" cy="89996"/>
            </a:xfrm>
            <a:custGeom>
              <a:rect b="b" l="l" r="r" t="t"/>
              <a:pathLst>
                <a:path extrusionOk="0" h="2808" w="2307">
                  <a:moveTo>
                    <a:pt x="351" y="1471"/>
                  </a:moveTo>
                  <a:cubicBezTo>
                    <a:pt x="485" y="1471"/>
                    <a:pt x="602" y="1504"/>
                    <a:pt x="719" y="1554"/>
                  </a:cubicBezTo>
                  <a:cubicBezTo>
                    <a:pt x="758" y="1574"/>
                    <a:pt x="797" y="1593"/>
                    <a:pt x="836" y="1613"/>
                  </a:cubicBezTo>
                  <a:lnTo>
                    <a:pt x="836" y="1613"/>
                  </a:lnTo>
                  <a:cubicBezTo>
                    <a:pt x="830" y="1621"/>
                    <a:pt x="825" y="1629"/>
                    <a:pt x="819" y="1638"/>
                  </a:cubicBezTo>
                  <a:cubicBezTo>
                    <a:pt x="752" y="1721"/>
                    <a:pt x="686" y="1805"/>
                    <a:pt x="585" y="1872"/>
                  </a:cubicBezTo>
                  <a:cubicBezTo>
                    <a:pt x="540" y="1929"/>
                    <a:pt x="471" y="1955"/>
                    <a:pt x="399" y="1955"/>
                  </a:cubicBezTo>
                  <a:cubicBezTo>
                    <a:pt x="366" y="1955"/>
                    <a:pt x="333" y="1949"/>
                    <a:pt x="301" y="1938"/>
                  </a:cubicBezTo>
                  <a:cubicBezTo>
                    <a:pt x="67" y="1855"/>
                    <a:pt x="101" y="1504"/>
                    <a:pt x="351" y="1471"/>
                  </a:cubicBezTo>
                  <a:close/>
                  <a:moveTo>
                    <a:pt x="1410" y="1962"/>
                  </a:moveTo>
                  <a:cubicBezTo>
                    <a:pt x="1430" y="1976"/>
                    <a:pt x="1451" y="1991"/>
                    <a:pt x="1471" y="2005"/>
                  </a:cubicBezTo>
                  <a:cubicBezTo>
                    <a:pt x="1588" y="2089"/>
                    <a:pt x="1688" y="2172"/>
                    <a:pt x="1671" y="2289"/>
                  </a:cubicBezTo>
                  <a:cubicBezTo>
                    <a:pt x="1655" y="2406"/>
                    <a:pt x="1605" y="2523"/>
                    <a:pt x="1521" y="2624"/>
                  </a:cubicBezTo>
                  <a:cubicBezTo>
                    <a:pt x="1494" y="2657"/>
                    <a:pt x="1462" y="2672"/>
                    <a:pt x="1428" y="2672"/>
                  </a:cubicBezTo>
                  <a:cubicBezTo>
                    <a:pt x="1379" y="2672"/>
                    <a:pt x="1327" y="2640"/>
                    <a:pt x="1287" y="2590"/>
                  </a:cubicBezTo>
                  <a:cubicBezTo>
                    <a:pt x="1220" y="2507"/>
                    <a:pt x="1204" y="2390"/>
                    <a:pt x="1254" y="2289"/>
                  </a:cubicBezTo>
                  <a:cubicBezTo>
                    <a:pt x="1287" y="2172"/>
                    <a:pt x="1354" y="2072"/>
                    <a:pt x="1404" y="1972"/>
                  </a:cubicBezTo>
                  <a:cubicBezTo>
                    <a:pt x="1406" y="1969"/>
                    <a:pt x="1408" y="1965"/>
                    <a:pt x="1410" y="1962"/>
                  </a:cubicBezTo>
                  <a:close/>
                  <a:moveTo>
                    <a:pt x="1788" y="0"/>
                  </a:moveTo>
                  <a:cubicBezTo>
                    <a:pt x="1722" y="84"/>
                    <a:pt x="1671" y="184"/>
                    <a:pt x="1638" y="301"/>
                  </a:cubicBezTo>
                  <a:cubicBezTo>
                    <a:pt x="1504" y="568"/>
                    <a:pt x="1337" y="836"/>
                    <a:pt x="1187" y="1103"/>
                  </a:cubicBezTo>
                  <a:cubicBezTo>
                    <a:pt x="1099" y="1229"/>
                    <a:pt x="1011" y="1355"/>
                    <a:pt x="916" y="1495"/>
                  </a:cubicBezTo>
                  <a:lnTo>
                    <a:pt x="916" y="1495"/>
                  </a:lnTo>
                  <a:cubicBezTo>
                    <a:pt x="872" y="1473"/>
                    <a:pt x="829" y="1453"/>
                    <a:pt x="786" y="1437"/>
                  </a:cubicBezTo>
                  <a:cubicBezTo>
                    <a:pt x="661" y="1368"/>
                    <a:pt x="535" y="1333"/>
                    <a:pt x="400" y="1333"/>
                  </a:cubicBezTo>
                  <a:cubicBezTo>
                    <a:pt x="373" y="1333"/>
                    <a:pt x="346" y="1334"/>
                    <a:pt x="318" y="1337"/>
                  </a:cubicBezTo>
                  <a:cubicBezTo>
                    <a:pt x="151" y="1370"/>
                    <a:pt x="17" y="1504"/>
                    <a:pt x="1" y="1688"/>
                  </a:cubicBezTo>
                  <a:cubicBezTo>
                    <a:pt x="1" y="1855"/>
                    <a:pt x="101" y="2005"/>
                    <a:pt x="251" y="2072"/>
                  </a:cubicBezTo>
                  <a:cubicBezTo>
                    <a:pt x="290" y="2081"/>
                    <a:pt x="329" y="2085"/>
                    <a:pt x="367" y="2085"/>
                  </a:cubicBezTo>
                  <a:cubicBezTo>
                    <a:pt x="477" y="2085"/>
                    <a:pt x="582" y="2051"/>
                    <a:pt x="669" y="1989"/>
                  </a:cubicBezTo>
                  <a:cubicBezTo>
                    <a:pt x="769" y="1905"/>
                    <a:pt x="853" y="1805"/>
                    <a:pt x="920" y="1705"/>
                  </a:cubicBezTo>
                  <a:cubicBezTo>
                    <a:pt x="927" y="1693"/>
                    <a:pt x="935" y="1682"/>
                    <a:pt x="942" y="1670"/>
                  </a:cubicBezTo>
                  <a:lnTo>
                    <a:pt x="942" y="1670"/>
                  </a:lnTo>
                  <a:cubicBezTo>
                    <a:pt x="998" y="1702"/>
                    <a:pt x="1052" y="1735"/>
                    <a:pt x="1103" y="1771"/>
                  </a:cubicBezTo>
                  <a:cubicBezTo>
                    <a:pt x="1179" y="1809"/>
                    <a:pt x="1249" y="1852"/>
                    <a:pt x="1317" y="1898"/>
                  </a:cubicBezTo>
                  <a:lnTo>
                    <a:pt x="1317" y="1898"/>
                  </a:lnTo>
                  <a:lnTo>
                    <a:pt x="1304" y="1922"/>
                  </a:lnTo>
                  <a:cubicBezTo>
                    <a:pt x="1237" y="2022"/>
                    <a:pt x="1187" y="2139"/>
                    <a:pt x="1137" y="2239"/>
                  </a:cubicBezTo>
                  <a:cubicBezTo>
                    <a:pt x="1103" y="2306"/>
                    <a:pt x="1103" y="2390"/>
                    <a:pt x="1103" y="2456"/>
                  </a:cubicBezTo>
                  <a:cubicBezTo>
                    <a:pt x="1103" y="2540"/>
                    <a:pt x="1137" y="2607"/>
                    <a:pt x="1170" y="2674"/>
                  </a:cubicBezTo>
                  <a:cubicBezTo>
                    <a:pt x="1220" y="2740"/>
                    <a:pt x="1304" y="2791"/>
                    <a:pt x="1387" y="2807"/>
                  </a:cubicBezTo>
                  <a:cubicBezTo>
                    <a:pt x="1471" y="2807"/>
                    <a:pt x="1554" y="2774"/>
                    <a:pt x="1621" y="2707"/>
                  </a:cubicBezTo>
                  <a:cubicBezTo>
                    <a:pt x="1671" y="2657"/>
                    <a:pt x="1722" y="2590"/>
                    <a:pt x="1738" y="2523"/>
                  </a:cubicBezTo>
                  <a:cubicBezTo>
                    <a:pt x="1772" y="2456"/>
                    <a:pt x="1805" y="2373"/>
                    <a:pt x="1805" y="2289"/>
                  </a:cubicBezTo>
                  <a:cubicBezTo>
                    <a:pt x="1822" y="2206"/>
                    <a:pt x="1788" y="2122"/>
                    <a:pt x="1738" y="2055"/>
                  </a:cubicBezTo>
                  <a:cubicBezTo>
                    <a:pt x="1671" y="1989"/>
                    <a:pt x="1621" y="1938"/>
                    <a:pt x="1554" y="1888"/>
                  </a:cubicBezTo>
                  <a:cubicBezTo>
                    <a:pt x="1531" y="1871"/>
                    <a:pt x="1506" y="1854"/>
                    <a:pt x="1482" y="1838"/>
                  </a:cubicBezTo>
                  <a:lnTo>
                    <a:pt x="1482" y="1838"/>
                  </a:lnTo>
                  <a:cubicBezTo>
                    <a:pt x="1567" y="1689"/>
                    <a:pt x="1644" y="1550"/>
                    <a:pt x="1722" y="1420"/>
                  </a:cubicBezTo>
                  <a:lnTo>
                    <a:pt x="2156" y="602"/>
                  </a:lnTo>
                  <a:cubicBezTo>
                    <a:pt x="2223" y="502"/>
                    <a:pt x="2273" y="401"/>
                    <a:pt x="2306" y="284"/>
                  </a:cubicBezTo>
                  <a:lnTo>
                    <a:pt x="2306" y="284"/>
                  </a:lnTo>
                  <a:cubicBezTo>
                    <a:pt x="2223" y="368"/>
                    <a:pt x="2156" y="468"/>
                    <a:pt x="2106" y="568"/>
                  </a:cubicBezTo>
                  <a:cubicBezTo>
                    <a:pt x="1972" y="786"/>
                    <a:pt x="1822" y="1053"/>
                    <a:pt x="1621" y="1370"/>
                  </a:cubicBezTo>
                  <a:lnTo>
                    <a:pt x="1388" y="1775"/>
                  </a:lnTo>
                  <a:lnTo>
                    <a:pt x="1388" y="1775"/>
                  </a:lnTo>
                  <a:cubicBezTo>
                    <a:pt x="1320" y="1729"/>
                    <a:pt x="1251" y="1683"/>
                    <a:pt x="1187" y="1638"/>
                  </a:cubicBezTo>
                  <a:cubicBezTo>
                    <a:pt x="1132" y="1610"/>
                    <a:pt x="1077" y="1580"/>
                    <a:pt x="1021" y="1550"/>
                  </a:cubicBezTo>
                  <a:lnTo>
                    <a:pt x="1021" y="1550"/>
                  </a:lnTo>
                  <a:cubicBezTo>
                    <a:pt x="1113" y="1409"/>
                    <a:pt x="1196" y="1276"/>
                    <a:pt x="1270" y="1153"/>
                  </a:cubicBezTo>
                  <a:cubicBezTo>
                    <a:pt x="1421" y="886"/>
                    <a:pt x="1571" y="602"/>
                    <a:pt x="1688" y="318"/>
                  </a:cubicBezTo>
                  <a:cubicBezTo>
                    <a:pt x="1738" y="217"/>
                    <a:pt x="1772" y="101"/>
                    <a:pt x="178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6516591" y="4613894"/>
              <a:ext cx="63747" cy="45607"/>
            </a:xfrm>
            <a:custGeom>
              <a:rect b="b" l="l" r="r" t="t"/>
              <a:pathLst>
                <a:path extrusionOk="0" h="1423" w="1989">
                  <a:moveTo>
                    <a:pt x="418" y="1"/>
                  </a:moveTo>
                  <a:cubicBezTo>
                    <a:pt x="318" y="1"/>
                    <a:pt x="217" y="1"/>
                    <a:pt x="117" y="17"/>
                  </a:cubicBezTo>
                  <a:cubicBezTo>
                    <a:pt x="84" y="17"/>
                    <a:pt x="34" y="34"/>
                    <a:pt x="0" y="51"/>
                  </a:cubicBezTo>
                  <a:cubicBezTo>
                    <a:pt x="11" y="51"/>
                    <a:pt x="82" y="43"/>
                    <a:pt x="202" y="43"/>
                  </a:cubicBezTo>
                  <a:cubicBezTo>
                    <a:pt x="262" y="43"/>
                    <a:pt x="334" y="45"/>
                    <a:pt x="418" y="51"/>
                  </a:cubicBezTo>
                  <a:cubicBezTo>
                    <a:pt x="735" y="67"/>
                    <a:pt x="1036" y="184"/>
                    <a:pt x="1303" y="368"/>
                  </a:cubicBezTo>
                  <a:cubicBezTo>
                    <a:pt x="1554" y="535"/>
                    <a:pt x="1755" y="786"/>
                    <a:pt x="1872" y="1070"/>
                  </a:cubicBezTo>
                  <a:cubicBezTo>
                    <a:pt x="1951" y="1276"/>
                    <a:pt x="1970" y="1422"/>
                    <a:pt x="1986" y="1422"/>
                  </a:cubicBezTo>
                  <a:cubicBezTo>
                    <a:pt x="1987" y="1422"/>
                    <a:pt x="1988" y="1422"/>
                    <a:pt x="1989" y="1421"/>
                  </a:cubicBezTo>
                  <a:cubicBezTo>
                    <a:pt x="1989" y="1387"/>
                    <a:pt x="1989" y="1354"/>
                    <a:pt x="1989" y="1321"/>
                  </a:cubicBezTo>
                  <a:cubicBezTo>
                    <a:pt x="1972" y="1237"/>
                    <a:pt x="1938" y="1137"/>
                    <a:pt x="1922" y="1053"/>
                  </a:cubicBezTo>
                  <a:cubicBezTo>
                    <a:pt x="1805" y="753"/>
                    <a:pt x="1604" y="502"/>
                    <a:pt x="1337" y="318"/>
                  </a:cubicBezTo>
                  <a:cubicBezTo>
                    <a:pt x="1070" y="134"/>
                    <a:pt x="752" y="17"/>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2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27" name="Google Shape;727;p25"/>
          <p:cNvSpPr txBox="1"/>
          <p:nvPr>
            <p:ph idx="1" type="subTitle"/>
          </p:nvPr>
        </p:nvSpPr>
        <p:spPr>
          <a:xfrm>
            <a:off x="1157675" y="2391276"/>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28" name="Google Shape;728;p25"/>
          <p:cNvSpPr txBox="1"/>
          <p:nvPr>
            <p:ph idx="2" type="subTitle"/>
          </p:nvPr>
        </p:nvSpPr>
        <p:spPr>
          <a:xfrm>
            <a:off x="1157675" y="2667877"/>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29" name="Google Shape;729;p25"/>
          <p:cNvSpPr txBox="1"/>
          <p:nvPr>
            <p:ph idx="3" type="subTitle"/>
          </p:nvPr>
        </p:nvSpPr>
        <p:spPr>
          <a:xfrm>
            <a:off x="3346475" y="2391276"/>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0" name="Google Shape;730;p25"/>
          <p:cNvSpPr txBox="1"/>
          <p:nvPr>
            <p:ph idx="4" type="subTitle"/>
          </p:nvPr>
        </p:nvSpPr>
        <p:spPr>
          <a:xfrm>
            <a:off x="3346475" y="2667877"/>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1" name="Google Shape;731;p25"/>
          <p:cNvSpPr txBox="1"/>
          <p:nvPr>
            <p:ph idx="5" type="subTitle"/>
          </p:nvPr>
        </p:nvSpPr>
        <p:spPr>
          <a:xfrm>
            <a:off x="1157675" y="3360600"/>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2" name="Google Shape;732;p25"/>
          <p:cNvSpPr txBox="1"/>
          <p:nvPr>
            <p:ph idx="6" type="subTitle"/>
          </p:nvPr>
        </p:nvSpPr>
        <p:spPr>
          <a:xfrm>
            <a:off x="1157675" y="3637201"/>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3" name="Google Shape;733;p25"/>
          <p:cNvSpPr txBox="1"/>
          <p:nvPr>
            <p:ph idx="7" type="subTitle"/>
          </p:nvPr>
        </p:nvSpPr>
        <p:spPr>
          <a:xfrm>
            <a:off x="3346475" y="3360600"/>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4" name="Google Shape;734;p25"/>
          <p:cNvSpPr txBox="1"/>
          <p:nvPr>
            <p:ph idx="8" type="subTitle"/>
          </p:nvPr>
        </p:nvSpPr>
        <p:spPr>
          <a:xfrm>
            <a:off x="3346475" y="3637201"/>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3">
  <p:cSld name="CUSTOM_17">
    <p:spTree>
      <p:nvGrpSpPr>
        <p:cNvPr id="735" name="Shape 735"/>
        <p:cNvGrpSpPr/>
        <p:nvPr/>
      </p:nvGrpSpPr>
      <p:grpSpPr>
        <a:xfrm>
          <a:off x="0" y="0"/>
          <a:ext cx="0" cy="0"/>
          <a:chOff x="0" y="0"/>
          <a:chExt cx="0" cy="0"/>
        </a:xfrm>
      </p:grpSpPr>
      <p:sp>
        <p:nvSpPr>
          <p:cNvPr id="736" name="Google Shape;736;p2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37" name="Google Shape;737;p26"/>
          <p:cNvSpPr txBox="1"/>
          <p:nvPr>
            <p:ph idx="1" type="subTitle"/>
          </p:nvPr>
        </p:nvSpPr>
        <p:spPr>
          <a:xfrm>
            <a:off x="6845725" y="13592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8" name="Google Shape;738;p26"/>
          <p:cNvSpPr txBox="1"/>
          <p:nvPr>
            <p:ph idx="2" type="subTitle"/>
          </p:nvPr>
        </p:nvSpPr>
        <p:spPr>
          <a:xfrm>
            <a:off x="6845725" y="16365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9" name="Google Shape;739;p26"/>
          <p:cNvSpPr txBox="1"/>
          <p:nvPr>
            <p:ph idx="3" type="subTitle"/>
          </p:nvPr>
        </p:nvSpPr>
        <p:spPr>
          <a:xfrm>
            <a:off x="6845725" y="32348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0" name="Google Shape;740;p26"/>
          <p:cNvSpPr txBox="1"/>
          <p:nvPr>
            <p:ph idx="4" type="subTitle"/>
          </p:nvPr>
        </p:nvSpPr>
        <p:spPr>
          <a:xfrm>
            <a:off x="6845725" y="35121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41" name="Google Shape;741;p26"/>
          <p:cNvSpPr txBox="1"/>
          <p:nvPr>
            <p:ph idx="5" type="subTitle"/>
          </p:nvPr>
        </p:nvSpPr>
        <p:spPr>
          <a:xfrm>
            <a:off x="6845725" y="22970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2" name="Google Shape;742;p26"/>
          <p:cNvSpPr txBox="1"/>
          <p:nvPr>
            <p:ph idx="6" type="subTitle"/>
          </p:nvPr>
        </p:nvSpPr>
        <p:spPr>
          <a:xfrm>
            <a:off x="6845725" y="25743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ve columns">
  <p:cSld name="CUSTOM_11">
    <p:spTree>
      <p:nvGrpSpPr>
        <p:cNvPr id="743" name="Shape 743"/>
        <p:cNvGrpSpPr/>
        <p:nvPr/>
      </p:nvGrpSpPr>
      <p:grpSpPr>
        <a:xfrm>
          <a:off x="0" y="0"/>
          <a:ext cx="0" cy="0"/>
          <a:chOff x="0" y="0"/>
          <a:chExt cx="0" cy="0"/>
        </a:xfrm>
      </p:grpSpPr>
      <p:sp>
        <p:nvSpPr>
          <p:cNvPr id="744" name="Google Shape;744;p2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46" name="Google Shape;746;p27"/>
          <p:cNvSpPr txBox="1"/>
          <p:nvPr>
            <p:ph idx="1" type="subTitle"/>
          </p:nvPr>
        </p:nvSpPr>
        <p:spPr>
          <a:xfrm>
            <a:off x="14929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7" name="Google Shape;747;p27"/>
          <p:cNvSpPr txBox="1"/>
          <p:nvPr>
            <p:ph idx="2" type="subTitle"/>
          </p:nvPr>
        </p:nvSpPr>
        <p:spPr>
          <a:xfrm>
            <a:off x="14930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48" name="Google Shape;748;p27"/>
          <p:cNvSpPr txBox="1"/>
          <p:nvPr>
            <p:ph idx="3" type="subTitle"/>
          </p:nvPr>
        </p:nvSpPr>
        <p:spPr>
          <a:xfrm>
            <a:off x="37241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9" name="Google Shape;749;p27"/>
          <p:cNvSpPr txBox="1"/>
          <p:nvPr>
            <p:ph idx="4" type="subTitle"/>
          </p:nvPr>
        </p:nvSpPr>
        <p:spPr>
          <a:xfrm>
            <a:off x="37242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0" name="Google Shape;750;p27"/>
          <p:cNvSpPr txBox="1"/>
          <p:nvPr>
            <p:ph idx="5" type="subTitle"/>
          </p:nvPr>
        </p:nvSpPr>
        <p:spPr>
          <a:xfrm>
            <a:off x="59553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1" name="Google Shape;751;p27"/>
          <p:cNvSpPr txBox="1"/>
          <p:nvPr>
            <p:ph idx="6" type="subTitle"/>
          </p:nvPr>
        </p:nvSpPr>
        <p:spPr>
          <a:xfrm>
            <a:off x="59554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2" name="Google Shape;752;p27"/>
          <p:cNvSpPr txBox="1"/>
          <p:nvPr>
            <p:ph idx="7" type="subTitle"/>
          </p:nvPr>
        </p:nvSpPr>
        <p:spPr>
          <a:xfrm>
            <a:off x="2591325" y="1677726"/>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3" name="Google Shape;753;p27"/>
          <p:cNvSpPr txBox="1"/>
          <p:nvPr>
            <p:ph idx="8" type="subTitle"/>
          </p:nvPr>
        </p:nvSpPr>
        <p:spPr>
          <a:xfrm>
            <a:off x="2591350" y="1217625"/>
            <a:ext cx="1695600" cy="5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4" name="Google Shape;754;p27"/>
          <p:cNvSpPr txBox="1"/>
          <p:nvPr>
            <p:ph idx="9" type="subTitle"/>
          </p:nvPr>
        </p:nvSpPr>
        <p:spPr>
          <a:xfrm>
            <a:off x="4839788" y="1677726"/>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5" name="Google Shape;755;p27"/>
          <p:cNvSpPr txBox="1"/>
          <p:nvPr>
            <p:ph idx="13" type="subTitle"/>
          </p:nvPr>
        </p:nvSpPr>
        <p:spPr>
          <a:xfrm>
            <a:off x="4839825" y="1217863"/>
            <a:ext cx="1695600" cy="5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4 ">
  <p:cSld name="CUSTOM_13">
    <p:spTree>
      <p:nvGrpSpPr>
        <p:cNvPr id="756" name="Shape 756"/>
        <p:cNvGrpSpPr/>
        <p:nvPr/>
      </p:nvGrpSpPr>
      <p:grpSpPr>
        <a:xfrm>
          <a:off x="0" y="0"/>
          <a:ext cx="0" cy="0"/>
          <a:chOff x="0" y="0"/>
          <a:chExt cx="0" cy="0"/>
        </a:xfrm>
      </p:grpSpPr>
      <p:grpSp>
        <p:nvGrpSpPr>
          <p:cNvPr id="757" name="Google Shape;757;p28"/>
          <p:cNvGrpSpPr/>
          <p:nvPr/>
        </p:nvGrpSpPr>
        <p:grpSpPr>
          <a:xfrm>
            <a:off x="7000534" y="340657"/>
            <a:ext cx="1206554" cy="2111005"/>
            <a:chOff x="4052859" y="1076757"/>
            <a:chExt cx="1206554" cy="2111005"/>
          </a:xfrm>
        </p:grpSpPr>
        <p:sp>
          <p:nvSpPr>
            <p:cNvPr id="758" name="Google Shape;758;p28"/>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28"/>
          <p:cNvGrpSpPr/>
          <p:nvPr/>
        </p:nvGrpSpPr>
        <p:grpSpPr>
          <a:xfrm>
            <a:off x="936909" y="340657"/>
            <a:ext cx="1206554" cy="2111005"/>
            <a:chOff x="4052859" y="1076757"/>
            <a:chExt cx="1206554" cy="2111005"/>
          </a:xfrm>
        </p:grpSpPr>
        <p:sp>
          <p:nvSpPr>
            <p:cNvPr id="773" name="Google Shape;773;p28"/>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8"/>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8"/>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2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txBox="1"/>
          <p:nvPr>
            <p:ph type="title"/>
          </p:nvPr>
        </p:nvSpPr>
        <p:spPr>
          <a:xfrm>
            <a:off x="720000" y="188126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89" name="Google Shape;789;p28"/>
          <p:cNvSpPr txBox="1"/>
          <p:nvPr>
            <p:ph idx="1" type="subTitle"/>
          </p:nvPr>
        </p:nvSpPr>
        <p:spPr>
          <a:xfrm>
            <a:off x="14044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0" name="Google Shape;790;p28"/>
          <p:cNvSpPr txBox="1"/>
          <p:nvPr>
            <p:ph idx="2" type="subTitle"/>
          </p:nvPr>
        </p:nvSpPr>
        <p:spPr>
          <a:xfrm>
            <a:off x="14044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91" name="Google Shape;791;p28"/>
          <p:cNvSpPr txBox="1"/>
          <p:nvPr>
            <p:ph idx="3" type="subTitle"/>
          </p:nvPr>
        </p:nvSpPr>
        <p:spPr>
          <a:xfrm>
            <a:off x="37242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2" name="Google Shape;792;p28"/>
          <p:cNvSpPr txBox="1"/>
          <p:nvPr>
            <p:ph idx="4" type="subTitle"/>
          </p:nvPr>
        </p:nvSpPr>
        <p:spPr>
          <a:xfrm>
            <a:off x="37242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93" name="Google Shape;793;p28"/>
          <p:cNvSpPr txBox="1"/>
          <p:nvPr>
            <p:ph idx="5" type="subTitle"/>
          </p:nvPr>
        </p:nvSpPr>
        <p:spPr>
          <a:xfrm>
            <a:off x="60440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4" name="Google Shape;794;p28"/>
          <p:cNvSpPr txBox="1"/>
          <p:nvPr>
            <p:ph idx="6" type="subTitle"/>
          </p:nvPr>
        </p:nvSpPr>
        <p:spPr>
          <a:xfrm>
            <a:off x="60440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5">
  <p:cSld name="CUSTOM_4">
    <p:spTree>
      <p:nvGrpSpPr>
        <p:cNvPr id="795" name="Shape 795"/>
        <p:cNvGrpSpPr/>
        <p:nvPr/>
      </p:nvGrpSpPr>
      <p:grpSpPr>
        <a:xfrm>
          <a:off x="0" y="0"/>
          <a:ext cx="0" cy="0"/>
          <a:chOff x="0" y="0"/>
          <a:chExt cx="0" cy="0"/>
        </a:xfrm>
      </p:grpSpPr>
      <p:sp>
        <p:nvSpPr>
          <p:cNvPr id="796" name="Google Shape;796;p2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98" name="Google Shape;798;p29"/>
          <p:cNvSpPr txBox="1"/>
          <p:nvPr>
            <p:ph idx="1" type="subTitle"/>
          </p:nvPr>
        </p:nvSpPr>
        <p:spPr>
          <a:xfrm>
            <a:off x="11898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9" name="Google Shape;799;p29"/>
          <p:cNvSpPr txBox="1"/>
          <p:nvPr>
            <p:ph idx="2" type="subTitle"/>
          </p:nvPr>
        </p:nvSpPr>
        <p:spPr>
          <a:xfrm>
            <a:off x="11898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800" name="Google Shape;800;p29"/>
          <p:cNvSpPr txBox="1"/>
          <p:nvPr>
            <p:ph idx="3" type="subTitle"/>
          </p:nvPr>
        </p:nvSpPr>
        <p:spPr>
          <a:xfrm>
            <a:off x="37242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1" name="Google Shape;801;p29"/>
          <p:cNvSpPr txBox="1"/>
          <p:nvPr>
            <p:ph idx="4" type="subTitle"/>
          </p:nvPr>
        </p:nvSpPr>
        <p:spPr>
          <a:xfrm>
            <a:off x="37242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802" name="Google Shape;802;p29"/>
          <p:cNvSpPr txBox="1"/>
          <p:nvPr>
            <p:ph idx="5" type="subTitle"/>
          </p:nvPr>
        </p:nvSpPr>
        <p:spPr>
          <a:xfrm>
            <a:off x="62586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3" name="Google Shape;803;p29"/>
          <p:cNvSpPr txBox="1"/>
          <p:nvPr>
            <p:ph idx="6" type="subTitle"/>
          </p:nvPr>
        </p:nvSpPr>
        <p:spPr>
          <a:xfrm>
            <a:off x="62586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14">
    <p:spTree>
      <p:nvGrpSpPr>
        <p:cNvPr id="804" name="Shape 804"/>
        <p:cNvGrpSpPr/>
        <p:nvPr/>
      </p:nvGrpSpPr>
      <p:grpSpPr>
        <a:xfrm>
          <a:off x="0" y="0"/>
          <a:ext cx="0" cy="0"/>
          <a:chOff x="0" y="0"/>
          <a:chExt cx="0" cy="0"/>
        </a:xfrm>
      </p:grpSpPr>
      <p:sp>
        <p:nvSpPr>
          <p:cNvPr id="805" name="Google Shape;805;p3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txBox="1"/>
          <p:nvPr>
            <p:ph type="title"/>
          </p:nvPr>
        </p:nvSpPr>
        <p:spPr>
          <a:xfrm>
            <a:off x="720000" y="540000"/>
            <a:ext cx="3006000" cy="1227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5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07" name="Google Shape;807;p30"/>
          <p:cNvSpPr txBox="1"/>
          <p:nvPr>
            <p:ph idx="1" type="subTitle"/>
          </p:nvPr>
        </p:nvSpPr>
        <p:spPr>
          <a:xfrm>
            <a:off x="720000" y="1767600"/>
            <a:ext cx="3006000" cy="9000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8" name="Google Shape;808;p30"/>
          <p:cNvSpPr txBox="1"/>
          <p:nvPr/>
        </p:nvSpPr>
        <p:spPr>
          <a:xfrm>
            <a:off x="720000" y="3808800"/>
            <a:ext cx="3006000" cy="51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rect b="b" l="l" r="r" t="t"/>
                <a:pathLst>
                  <a:path extrusionOk="0" h="19717" w="15088">
                    <a:moveTo>
                      <a:pt x="14854" y="1"/>
                    </a:moveTo>
                    <a:lnTo>
                      <a:pt x="0" y="185"/>
                    </a:lnTo>
                    <a:lnTo>
                      <a:pt x="251" y="19533"/>
                    </a:lnTo>
                    <a:lnTo>
                      <a:pt x="15088" y="19717"/>
                    </a:lnTo>
                    <a:lnTo>
                      <a:pt x="1485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8386756" y="1444659"/>
                <a:ext cx="423060" cy="576772"/>
              </a:xfrm>
              <a:custGeom>
                <a:rect b="b" l="l" r="r" t="t"/>
                <a:pathLst>
                  <a:path extrusionOk="0" h="17996" w="1320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8457971" y="1540521"/>
                <a:ext cx="280630" cy="393093"/>
              </a:xfrm>
              <a:custGeom>
                <a:rect b="b" l="l" r="r" t="t"/>
                <a:pathLst>
                  <a:path extrusionOk="0" h="12265" w="8756">
                    <a:moveTo>
                      <a:pt x="0" y="0"/>
                    </a:moveTo>
                    <a:lnTo>
                      <a:pt x="151" y="12264"/>
                    </a:lnTo>
                    <a:lnTo>
                      <a:pt x="8756" y="12164"/>
                    </a:lnTo>
                    <a:lnTo>
                      <a:pt x="8622" y="218"/>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8457971" y="1540521"/>
                <a:ext cx="278482" cy="393093"/>
              </a:xfrm>
              <a:custGeom>
                <a:rect b="b" l="l" r="r" t="t"/>
                <a:pathLst>
                  <a:path extrusionOk="0" h="12265" w="8689">
                    <a:moveTo>
                      <a:pt x="0" y="0"/>
                    </a:moveTo>
                    <a:lnTo>
                      <a:pt x="151" y="12264"/>
                    </a:lnTo>
                    <a:lnTo>
                      <a:pt x="8689" y="5865"/>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rect b="b" l="l" r="r" t="t"/>
                <a:pathLst>
                  <a:path extrusionOk="0" h="17111" w="8004">
                    <a:moveTo>
                      <a:pt x="0" y="1"/>
                    </a:moveTo>
                    <a:lnTo>
                      <a:pt x="0" y="17110"/>
                    </a:lnTo>
                    <a:lnTo>
                      <a:pt x="8004" y="17110"/>
                    </a:lnTo>
                    <a:lnTo>
                      <a:pt x="8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7076872" y="2170816"/>
                <a:ext cx="314923" cy="529626"/>
              </a:xfrm>
              <a:custGeom>
                <a:rect b="b" l="l" r="r" t="t"/>
                <a:pathLst>
                  <a:path extrusionOk="0" h="16525" w="9826">
                    <a:moveTo>
                      <a:pt x="1" y="0"/>
                    </a:moveTo>
                    <a:lnTo>
                      <a:pt x="1" y="16525"/>
                    </a:lnTo>
                    <a:lnTo>
                      <a:pt x="9826" y="16525"/>
                    </a:lnTo>
                    <a:lnTo>
                      <a:pt x="982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7429775" y="1076757"/>
                <a:ext cx="586419" cy="497512"/>
              </a:xfrm>
              <a:custGeom>
                <a:rect b="b" l="l" r="r" t="t"/>
                <a:pathLst>
                  <a:path extrusionOk="0" h="15523" w="18297">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6809671" y="2170816"/>
                <a:ext cx="256528" cy="529626"/>
              </a:xfrm>
              <a:custGeom>
                <a:rect b="b" l="l" r="r" t="t"/>
                <a:pathLst>
                  <a:path extrusionOk="0" h="16525" w="8004">
                    <a:moveTo>
                      <a:pt x="0" y="0"/>
                    </a:moveTo>
                    <a:lnTo>
                      <a:pt x="0" y="16525"/>
                    </a:lnTo>
                    <a:lnTo>
                      <a:pt x="8004" y="16525"/>
                    </a:lnTo>
                    <a:lnTo>
                      <a:pt x="800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7739314" y="2170816"/>
                <a:ext cx="276880" cy="529626"/>
              </a:xfrm>
              <a:custGeom>
                <a:rect b="b" l="l" r="r" t="t"/>
                <a:pathLst>
                  <a:path extrusionOk="0" h="16525" w="8639">
                    <a:moveTo>
                      <a:pt x="0" y="0"/>
                    </a:moveTo>
                    <a:lnTo>
                      <a:pt x="0"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7076872" y="1583884"/>
                <a:ext cx="314923" cy="548408"/>
              </a:xfrm>
              <a:custGeom>
                <a:rect b="b" l="l" r="r" t="t"/>
                <a:pathLst>
                  <a:path extrusionOk="0" h="17111" w="9826">
                    <a:moveTo>
                      <a:pt x="1" y="1"/>
                    </a:moveTo>
                    <a:lnTo>
                      <a:pt x="1" y="17110"/>
                    </a:lnTo>
                    <a:lnTo>
                      <a:pt x="9826" y="17110"/>
                    </a:lnTo>
                    <a:lnTo>
                      <a:pt x="982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7739314" y="1583884"/>
                <a:ext cx="276880" cy="548408"/>
              </a:xfrm>
              <a:custGeom>
                <a:rect b="b" l="l" r="r" t="t"/>
                <a:pathLst>
                  <a:path extrusionOk="0" h="17111" w="8639">
                    <a:moveTo>
                      <a:pt x="0" y="1"/>
                    </a:moveTo>
                    <a:lnTo>
                      <a:pt x="0"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6809671" y="2710057"/>
                <a:ext cx="256528" cy="477705"/>
              </a:xfrm>
              <a:custGeom>
                <a:rect b="b" l="l" r="r" t="t"/>
                <a:pathLst>
                  <a:path extrusionOk="0" h="14905" w="8004">
                    <a:moveTo>
                      <a:pt x="0" y="1"/>
                    </a:moveTo>
                    <a:lnTo>
                      <a:pt x="0" y="14905"/>
                    </a:lnTo>
                    <a:lnTo>
                      <a:pt x="8004" y="14905"/>
                    </a:lnTo>
                    <a:lnTo>
                      <a:pt x="8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6809671" y="1076757"/>
                <a:ext cx="582124" cy="497512"/>
              </a:xfrm>
              <a:custGeom>
                <a:rect b="b" l="l" r="r" t="t"/>
                <a:pathLst>
                  <a:path extrusionOk="0" h="15523" w="18163">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7076872" y="2710057"/>
                <a:ext cx="314923" cy="477705"/>
              </a:xfrm>
              <a:custGeom>
                <a:rect b="b" l="l" r="r" t="t"/>
                <a:pathLst>
                  <a:path extrusionOk="0" h="14905" w="9826">
                    <a:moveTo>
                      <a:pt x="1" y="1"/>
                    </a:moveTo>
                    <a:lnTo>
                      <a:pt x="1" y="14905"/>
                    </a:lnTo>
                    <a:lnTo>
                      <a:pt x="9826" y="14905"/>
                    </a:lnTo>
                    <a:lnTo>
                      <a:pt x="982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7739314" y="2710057"/>
                <a:ext cx="276880" cy="477705"/>
              </a:xfrm>
              <a:custGeom>
                <a:rect b="b" l="l" r="r" t="t"/>
                <a:pathLst>
                  <a:path extrusionOk="0" h="14905" w="8639">
                    <a:moveTo>
                      <a:pt x="0" y="1"/>
                    </a:moveTo>
                    <a:lnTo>
                      <a:pt x="0"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7429775" y="1583884"/>
                <a:ext cx="299379" cy="548408"/>
              </a:xfrm>
              <a:custGeom>
                <a:rect b="b" l="l" r="r" t="t"/>
                <a:pathLst>
                  <a:path extrusionOk="0" h="17111" w="9341">
                    <a:moveTo>
                      <a:pt x="1" y="1"/>
                    </a:moveTo>
                    <a:lnTo>
                      <a:pt x="1" y="17110"/>
                    </a:lnTo>
                    <a:lnTo>
                      <a:pt x="9341" y="17110"/>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7429775" y="2710057"/>
                <a:ext cx="299379" cy="477705"/>
              </a:xfrm>
              <a:custGeom>
                <a:rect b="b" l="l" r="r" t="t"/>
                <a:pathLst>
                  <a:path extrusionOk="0" h="14905" w="9341">
                    <a:moveTo>
                      <a:pt x="1" y="1"/>
                    </a:moveTo>
                    <a:lnTo>
                      <a:pt x="1" y="14905"/>
                    </a:lnTo>
                    <a:lnTo>
                      <a:pt x="9341" y="14905"/>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7429775" y="2170816"/>
                <a:ext cx="299379" cy="529626"/>
              </a:xfrm>
              <a:custGeom>
                <a:rect b="b" l="l" r="r" t="t"/>
                <a:pathLst>
                  <a:path extrusionOk="0" h="16525" w="9341">
                    <a:moveTo>
                      <a:pt x="1" y="0"/>
                    </a:moveTo>
                    <a:lnTo>
                      <a:pt x="1" y="16525"/>
                    </a:lnTo>
                    <a:lnTo>
                      <a:pt x="9341" y="16525"/>
                    </a:lnTo>
                    <a:lnTo>
                      <a:pt x="934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rect b="b" l="l" r="r" t="t"/>
                <a:pathLst>
                  <a:path extrusionOk="0" h="33579" w="13702">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8191828" y="3759663"/>
                <a:ext cx="378639" cy="528056"/>
              </a:xfrm>
              <a:custGeom>
                <a:rect b="b" l="l" r="r" t="t"/>
                <a:pathLst>
                  <a:path extrusionOk="0" h="16476" w="11814">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8336405" y="3948694"/>
                <a:ext cx="323481" cy="553760"/>
              </a:xfrm>
              <a:custGeom>
                <a:rect b="b" l="l" r="r" t="t"/>
                <a:pathLst>
                  <a:path extrusionOk="0" h="17278" w="10093">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8591844" y="3501532"/>
                <a:ext cx="70190" cy="992332"/>
              </a:xfrm>
              <a:custGeom>
                <a:rect b="b" l="l" r="r" t="t"/>
                <a:pathLst>
                  <a:path extrusionOk="0" h="30962" w="219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8495437" y="4352459"/>
                <a:ext cx="262970" cy="319250"/>
              </a:xfrm>
              <a:custGeom>
                <a:rect b="b" l="l" r="r" t="t"/>
                <a:pathLst>
                  <a:path extrusionOk="0" h="9961" w="8205">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720000" y="860400"/>
            <a:ext cx="5611200" cy="3740400"/>
          </a:xfrm>
          <a:prstGeom prst="rect">
            <a:avLst/>
          </a:prstGeom>
        </p:spPr>
        <p:txBody>
          <a:bodyPr anchorCtr="0" anchor="b" bIns="91425" lIns="91425" spcFirstLastPara="1" rIns="91425" wrap="square" tIns="91425">
            <a:noAutofit/>
          </a:bodyPr>
          <a:lstStyle>
            <a:lvl1pPr indent="-298450" lvl="0" marL="457200" rtl="0">
              <a:lnSpc>
                <a:spcPct val="100000"/>
              </a:lnSpc>
              <a:spcBef>
                <a:spcPts val="0"/>
              </a:spcBef>
              <a:spcAft>
                <a:spcPts val="0"/>
              </a:spcAft>
              <a:buSzPts val="1100"/>
              <a:buAutoNum type="arabicPeriod"/>
              <a:defRPr/>
            </a:lvl1pPr>
            <a:lvl2pPr indent="-298450" lvl="1" marL="914400" rtl="0">
              <a:lnSpc>
                <a:spcPct val="100000"/>
              </a:lnSpc>
              <a:spcBef>
                <a:spcPts val="0"/>
              </a:spcBef>
              <a:spcAft>
                <a:spcPts val="0"/>
              </a:spcAft>
              <a:buSzPts val="1100"/>
              <a:buAutoNum type="alphaLcPeriod"/>
              <a:defRPr/>
            </a:lvl2pPr>
            <a:lvl3pPr indent="-298450" lvl="2" marL="1371600" rtl="0">
              <a:spcBef>
                <a:spcPts val="0"/>
              </a:spcBef>
              <a:spcAft>
                <a:spcPts val="0"/>
              </a:spcAft>
              <a:buSzPts val="1100"/>
              <a:buAutoNum type="romanLcPeriod"/>
              <a:defRPr/>
            </a:lvl3pPr>
            <a:lvl4pPr indent="-298450" lvl="3" marL="1828800" rtl="0">
              <a:spcBef>
                <a:spcPts val="1600"/>
              </a:spcBef>
              <a:spcAft>
                <a:spcPts val="0"/>
              </a:spcAft>
              <a:buSzPts val="1100"/>
              <a:buAutoNum type="arabicPeriod"/>
              <a:defRPr/>
            </a:lvl4pPr>
            <a:lvl5pPr indent="-298450" lvl="4" marL="2286000" rtl="0">
              <a:spcBef>
                <a:spcPts val="1600"/>
              </a:spcBef>
              <a:spcAft>
                <a:spcPts val="0"/>
              </a:spcAft>
              <a:buSzPts val="1100"/>
              <a:buAutoNum type="alphaLcPeriod"/>
              <a:defRPr/>
            </a:lvl5pPr>
            <a:lvl6pPr indent="-298450" lvl="5" marL="2743200" rtl="0">
              <a:spcBef>
                <a:spcPts val="1600"/>
              </a:spcBef>
              <a:spcAft>
                <a:spcPts val="0"/>
              </a:spcAft>
              <a:buSzPts val="1100"/>
              <a:buAutoNum type="romanLcPeriod"/>
              <a:defRPr/>
            </a:lvl6pPr>
            <a:lvl7pPr indent="-298450" lvl="6" marL="3200400" rtl="0">
              <a:spcBef>
                <a:spcPts val="1600"/>
              </a:spcBef>
              <a:spcAft>
                <a:spcPts val="0"/>
              </a:spcAft>
              <a:buSzPts val="1100"/>
              <a:buAutoNum type="arabicPeriod"/>
              <a:defRPr/>
            </a:lvl7pPr>
            <a:lvl8pPr indent="-298450" lvl="7" marL="3657600" rtl="0">
              <a:spcBef>
                <a:spcPts val="1600"/>
              </a:spcBef>
              <a:spcAft>
                <a:spcPts val="0"/>
              </a:spcAft>
              <a:buSzPts val="1100"/>
              <a:buAutoNum type="alphaLcPeriod"/>
              <a:defRPr/>
            </a:lvl8pPr>
            <a:lvl9pPr indent="-298450" lvl="8" marL="4114800" rtl="0">
              <a:spcBef>
                <a:spcPts val="1600"/>
              </a:spcBef>
              <a:spcAft>
                <a:spcPts val="1600"/>
              </a:spcAft>
              <a:buSzPts val="1100"/>
              <a:buAutoNum type="romanLcPeriod"/>
              <a:defRPr/>
            </a:lvl9pPr>
          </a:lstStyle>
          <a:p/>
        </p:txBody>
      </p:sp>
      <p:sp>
        <p:nvSpPr>
          <p:cNvPr id="17" name="Google Shape;17;p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8" name="Google Shape;18;p4"/>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15">
    <p:spTree>
      <p:nvGrpSpPr>
        <p:cNvPr id="851" name="Shape 851"/>
        <p:cNvGrpSpPr/>
        <p:nvPr/>
      </p:nvGrpSpPr>
      <p:grpSpPr>
        <a:xfrm>
          <a:off x="0" y="0"/>
          <a:ext cx="0" cy="0"/>
          <a:chOff x="0" y="0"/>
          <a:chExt cx="0" cy="0"/>
        </a:xfrm>
      </p:grpSpPr>
      <p:sp>
        <p:nvSpPr>
          <p:cNvPr id="852" name="Google Shape;852;p3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
          <p:cNvSpPr txBox="1"/>
          <p:nvPr>
            <p:ph idx="1" type="body"/>
          </p:nvPr>
        </p:nvSpPr>
        <p:spPr>
          <a:xfrm>
            <a:off x="2776200" y="1514400"/>
            <a:ext cx="3591600" cy="1153200"/>
          </a:xfrm>
          <a:prstGeom prst="rect">
            <a:avLst/>
          </a:prstGeom>
        </p:spPr>
        <p:txBody>
          <a:bodyPr anchorCtr="0" anchor="t" bIns="91425" lIns="91425" spcFirstLastPara="1" rIns="91425" wrap="square" tIns="91425">
            <a:noAutofit/>
          </a:bodyPr>
          <a:lstStyle>
            <a:lvl1pPr indent="-298450" lvl="0" marL="457200" rtl="0" algn="ct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2" name="Google Shape;22;p5"/>
          <p:cNvSpPr txBox="1"/>
          <p:nvPr>
            <p:ph idx="2" type="body"/>
          </p:nvPr>
        </p:nvSpPr>
        <p:spPr>
          <a:xfrm>
            <a:off x="2776200" y="2937600"/>
            <a:ext cx="3591600" cy="1153200"/>
          </a:xfrm>
          <a:prstGeom prst="rect">
            <a:avLst/>
          </a:prstGeom>
        </p:spPr>
        <p:txBody>
          <a:bodyPr anchorCtr="0" anchor="t" bIns="91425" lIns="91425" spcFirstLastPara="1" rIns="91425" wrap="square" tIns="91425">
            <a:noAutofit/>
          </a:bodyPr>
          <a:lstStyle>
            <a:lvl1pPr indent="-298450" lvl="0" marL="457200" rtl="0" algn="ct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3" name="Google Shape;23;p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rect b="b" l="l" r="r" t="t"/>
              <a:pathLst>
                <a:path extrusionOk="0" h="8948" w="4195">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6784769" y="761967"/>
              <a:ext cx="42361" cy="705677"/>
            </a:xfrm>
            <a:custGeom>
              <a:rect b="b" l="l" r="r" t="t"/>
              <a:pathLst>
                <a:path extrusionOk="0" h="22006" w="1321">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6817991" y="912460"/>
              <a:ext cx="151134" cy="513401"/>
            </a:xfrm>
            <a:custGeom>
              <a:rect b="b" l="l" r="r" t="t"/>
              <a:pathLst>
                <a:path extrusionOk="0" h="16010" w="4713">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6640113" y="1386706"/>
              <a:ext cx="332219" cy="243296"/>
            </a:xfrm>
            <a:custGeom>
              <a:rect b="b" l="l" r="r" t="t"/>
              <a:pathLst>
                <a:path extrusionOk="0" h="7587" w="1036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6640113" y="1449943"/>
              <a:ext cx="334913" cy="4842"/>
            </a:xfrm>
            <a:custGeom>
              <a:rect b="b" l="l" r="r" t="t"/>
              <a:pathLst>
                <a:path extrusionOk="0" h="151" w="10444">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6640113" y="1471365"/>
              <a:ext cx="334913" cy="4842"/>
            </a:xfrm>
            <a:custGeom>
              <a:rect b="b" l="l" r="r" t="t"/>
              <a:pathLst>
                <a:path extrusionOk="0" h="151" w="10444">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6418270" y="1629970"/>
              <a:ext cx="1531897" cy="88955"/>
            </a:xfrm>
            <a:custGeom>
              <a:rect b="b" l="l" r="r" t="t"/>
              <a:pathLst>
                <a:path extrusionOk="0" h="2774" w="47771">
                  <a:moveTo>
                    <a:pt x="1" y="0"/>
                  </a:moveTo>
                  <a:lnTo>
                    <a:pt x="1" y="2774"/>
                  </a:lnTo>
                  <a:lnTo>
                    <a:pt x="47771" y="2774"/>
                  </a:lnTo>
                  <a:lnTo>
                    <a:pt x="4777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6708673" y="1718894"/>
              <a:ext cx="50955" cy="153283"/>
            </a:xfrm>
            <a:custGeom>
              <a:rect b="b" l="l" r="r" t="t"/>
              <a:pathLst>
                <a:path extrusionOk="0" h="4780" w="1589">
                  <a:moveTo>
                    <a:pt x="1" y="1"/>
                  </a:moveTo>
                  <a:lnTo>
                    <a:pt x="1" y="4779"/>
                  </a:lnTo>
                  <a:lnTo>
                    <a:pt x="1588" y="4779"/>
                  </a:lnTo>
                  <a:lnTo>
                    <a:pt x="15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7548809" y="1718894"/>
              <a:ext cx="50955" cy="153283"/>
            </a:xfrm>
            <a:custGeom>
              <a:rect b="b" l="l" r="r" t="t"/>
              <a:pathLst>
                <a:path extrusionOk="0" h="4780" w="1589">
                  <a:moveTo>
                    <a:pt x="1" y="1"/>
                  </a:moveTo>
                  <a:lnTo>
                    <a:pt x="1" y="4779"/>
                  </a:lnTo>
                  <a:lnTo>
                    <a:pt x="1588" y="4779"/>
                  </a:lnTo>
                  <a:lnTo>
                    <a:pt x="15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7258951" y="1305800"/>
              <a:ext cx="481718" cy="322054"/>
            </a:xfrm>
            <a:custGeom>
              <a:rect b="b" l="l" r="r" t="t"/>
              <a:pathLst>
                <a:path extrusionOk="0" h="10043" w="15022">
                  <a:moveTo>
                    <a:pt x="1087" y="1"/>
                  </a:moveTo>
                  <a:lnTo>
                    <a:pt x="1" y="10042"/>
                  </a:lnTo>
                  <a:lnTo>
                    <a:pt x="13869" y="10042"/>
                  </a:lnTo>
                  <a:lnTo>
                    <a:pt x="1502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7278256" y="1329370"/>
              <a:ext cx="433488" cy="281328"/>
            </a:xfrm>
            <a:custGeom>
              <a:rect b="b" l="l" r="r" t="t"/>
              <a:pathLst>
                <a:path extrusionOk="0" h="8773" w="13518">
                  <a:moveTo>
                    <a:pt x="1053" y="1"/>
                  </a:moveTo>
                  <a:lnTo>
                    <a:pt x="0" y="8773"/>
                  </a:lnTo>
                  <a:lnTo>
                    <a:pt x="12515" y="8773"/>
                  </a:lnTo>
                  <a:lnTo>
                    <a:pt x="135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7358617" y="1376541"/>
              <a:ext cx="266321" cy="187018"/>
            </a:xfrm>
            <a:custGeom>
              <a:rect b="b" l="l" r="r" t="t"/>
              <a:pathLst>
                <a:path extrusionOk="0" h="5832" w="8305">
                  <a:moveTo>
                    <a:pt x="652" y="0"/>
                  </a:moveTo>
                  <a:lnTo>
                    <a:pt x="0" y="5831"/>
                  </a:lnTo>
                  <a:lnTo>
                    <a:pt x="7904" y="5831"/>
                  </a:lnTo>
                  <a:lnTo>
                    <a:pt x="830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7703663" y="1432787"/>
              <a:ext cx="112557" cy="196670"/>
            </a:xfrm>
            <a:custGeom>
              <a:rect b="b" l="l" r="r" t="t"/>
              <a:pathLst>
                <a:path extrusionOk="0" h="6133" w="3510">
                  <a:moveTo>
                    <a:pt x="686" y="0"/>
                  </a:moveTo>
                  <a:lnTo>
                    <a:pt x="1" y="6082"/>
                  </a:lnTo>
                  <a:lnTo>
                    <a:pt x="3510" y="6133"/>
                  </a:lnTo>
                  <a:lnTo>
                    <a:pt x="652" y="368"/>
                  </a:lnTo>
                  <a:lnTo>
                    <a:pt x="68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rect b="b" l="l" r="r" t="t"/>
              <a:pathLst>
                <a:path extrusionOk="0" h="20285" w="30879">
                  <a:moveTo>
                    <a:pt x="1" y="0"/>
                  </a:moveTo>
                  <a:lnTo>
                    <a:pt x="1" y="20284"/>
                  </a:lnTo>
                  <a:lnTo>
                    <a:pt x="30878" y="20284"/>
                  </a:lnTo>
                  <a:lnTo>
                    <a:pt x="3087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770381" y="1463316"/>
              <a:ext cx="920562" cy="595333"/>
            </a:xfrm>
            <a:custGeom>
              <a:rect b="b" l="l" r="r" t="t"/>
              <a:pathLst>
                <a:path extrusionOk="0" h="18565" w="28707">
                  <a:moveTo>
                    <a:pt x="1" y="1"/>
                  </a:moveTo>
                  <a:lnTo>
                    <a:pt x="1" y="18564"/>
                  </a:lnTo>
                  <a:lnTo>
                    <a:pt x="28706" y="18564"/>
                  </a:lnTo>
                  <a:lnTo>
                    <a:pt x="2870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1080634" y="1680316"/>
              <a:ext cx="300056" cy="163993"/>
            </a:xfrm>
            <a:custGeom>
              <a:rect b="b" l="l" r="r" t="t"/>
              <a:pathLst>
                <a:path extrusionOk="0" h="5114" w="9357">
                  <a:moveTo>
                    <a:pt x="0" y="1"/>
                  </a:moveTo>
                  <a:lnTo>
                    <a:pt x="0" y="5114"/>
                  </a:lnTo>
                  <a:lnTo>
                    <a:pt x="9357" y="5114"/>
                  </a:lnTo>
                  <a:lnTo>
                    <a:pt x="935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2088452" y="1209886"/>
              <a:ext cx="368680" cy="559963"/>
            </a:xfrm>
            <a:custGeom>
              <a:rect b="b" l="l" r="r" t="t"/>
              <a:pathLst>
                <a:path extrusionOk="0" h="17462" w="11497">
                  <a:moveTo>
                    <a:pt x="1" y="1"/>
                  </a:moveTo>
                  <a:lnTo>
                    <a:pt x="1" y="17461"/>
                  </a:lnTo>
                  <a:lnTo>
                    <a:pt x="11496" y="17461"/>
                  </a:lnTo>
                  <a:lnTo>
                    <a:pt x="1149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2103459" y="1229704"/>
              <a:ext cx="337061" cy="520840"/>
            </a:xfrm>
            <a:custGeom>
              <a:rect b="b" l="l" r="r" t="t"/>
              <a:pathLst>
                <a:path extrusionOk="0" h="16242" w="10511">
                  <a:moveTo>
                    <a:pt x="1" y="1"/>
                  </a:moveTo>
                  <a:lnTo>
                    <a:pt x="1" y="16242"/>
                  </a:lnTo>
                  <a:lnTo>
                    <a:pt x="10510" y="16242"/>
                  </a:lnTo>
                  <a:lnTo>
                    <a:pt x="1051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2226695" y="1404921"/>
              <a:ext cx="92194" cy="169894"/>
            </a:xfrm>
            <a:custGeom>
              <a:rect b="b" l="l" r="r" t="t"/>
              <a:pathLst>
                <a:path extrusionOk="0" h="5298" w="2875">
                  <a:moveTo>
                    <a:pt x="1" y="1"/>
                  </a:moveTo>
                  <a:lnTo>
                    <a:pt x="1" y="5297"/>
                  </a:lnTo>
                  <a:lnTo>
                    <a:pt x="2875" y="5297"/>
                  </a:lnTo>
                  <a:lnTo>
                    <a:pt x="287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1603014" y="934490"/>
              <a:ext cx="211678" cy="322054"/>
            </a:xfrm>
            <a:custGeom>
              <a:rect b="b" l="l" r="r" t="t"/>
              <a:pathLst>
                <a:path extrusionOk="0" h="10043" w="6601">
                  <a:moveTo>
                    <a:pt x="1" y="1"/>
                  </a:moveTo>
                  <a:lnTo>
                    <a:pt x="1" y="10042"/>
                  </a:lnTo>
                  <a:lnTo>
                    <a:pt x="6601" y="10042"/>
                  </a:lnTo>
                  <a:lnTo>
                    <a:pt x="66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611608" y="945746"/>
              <a:ext cx="193463" cy="299543"/>
            </a:xfrm>
            <a:custGeom>
              <a:rect b="b" l="l" r="r" t="t"/>
              <a:pathLst>
                <a:path extrusionOk="0" h="9341" w="6033">
                  <a:moveTo>
                    <a:pt x="0" y="0"/>
                  </a:moveTo>
                  <a:lnTo>
                    <a:pt x="0" y="9341"/>
                  </a:lnTo>
                  <a:lnTo>
                    <a:pt x="6032" y="9341"/>
                  </a:lnTo>
                  <a:lnTo>
                    <a:pt x="603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682317" y="1046470"/>
              <a:ext cx="53072" cy="97549"/>
            </a:xfrm>
            <a:custGeom>
              <a:rect b="b" l="l" r="r" t="t"/>
              <a:pathLst>
                <a:path extrusionOk="0" h="3042" w="1655">
                  <a:moveTo>
                    <a:pt x="1" y="1"/>
                  </a:moveTo>
                  <a:lnTo>
                    <a:pt x="1" y="3042"/>
                  </a:lnTo>
                  <a:lnTo>
                    <a:pt x="1655" y="3042"/>
                  </a:lnTo>
                  <a:lnTo>
                    <a:pt x="165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rect b="b" l="l" r="r" t="t"/>
              <a:pathLst>
                <a:path extrusionOk="0" h="8054" w="24763">
                  <a:moveTo>
                    <a:pt x="0" y="0"/>
                  </a:moveTo>
                  <a:lnTo>
                    <a:pt x="0" y="8054"/>
                  </a:lnTo>
                  <a:lnTo>
                    <a:pt x="24762" y="8054"/>
                  </a:lnTo>
                  <a:lnTo>
                    <a:pt x="2476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278330" y="4044813"/>
              <a:ext cx="855176" cy="72376"/>
            </a:xfrm>
            <a:custGeom>
              <a:rect b="b" l="l" r="r" t="t"/>
              <a:pathLst>
                <a:path extrusionOk="0" h="2257" w="26668">
                  <a:moveTo>
                    <a:pt x="1" y="1"/>
                  </a:moveTo>
                  <a:lnTo>
                    <a:pt x="1" y="2256"/>
                  </a:lnTo>
                  <a:lnTo>
                    <a:pt x="26667" y="2256"/>
                  </a:lnTo>
                  <a:lnTo>
                    <a:pt x="266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1278330" y="4044813"/>
              <a:ext cx="444199" cy="330616"/>
            </a:xfrm>
            <a:custGeom>
              <a:rect b="b" l="l" r="r" t="t"/>
              <a:pathLst>
                <a:path extrusionOk="0" h="10310" w="13852">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1828064" y="4158942"/>
              <a:ext cx="161300" cy="38609"/>
            </a:xfrm>
            <a:custGeom>
              <a:rect b="b" l="l" r="r" t="t"/>
              <a:pathLst>
                <a:path extrusionOk="0" h="1204" w="5030">
                  <a:moveTo>
                    <a:pt x="1" y="0"/>
                  </a:moveTo>
                  <a:lnTo>
                    <a:pt x="1" y="1203"/>
                  </a:lnTo>
                  <a:lnTo>
                    <a:pt x="5030" y="1203"/>
                  </a:lnTo>
                  <a:lnTo>
                    <a:pt x="503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803404" y="4246262"/>
              <a:ext cx="206867" cy="82029"/>
            </a:xfrm>
            <a:custGeom>
              <a:rect b="b" l="l" r="r" t="t"/>
              <a:pathLst>
                <a:path extrusionOk="0" h="2558" w="6451">
                  <a:moveTo>
                    <a:pt x="1" y="1"/>
                  </a:moveTo>
                  <a:lnTo>
                    <a:pt x="1" y="2557"/>
                  </a:lnTo>
                  <a:lnTo>
                    <a:pt x="6450" y="2557"/>
                  </a:lnTo>
                  <a:lnTo>
                    <a:pt x="64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1389252" y="4450403"/>
              <a:ext cx="794088" cy="258304"/>
            </a:xfrm>
            <a:custGeom>
              <a:rect b="b" l="l" r="r" t="t"/>
              <a:pathLst>
                <a:path extrusionOk="0" h="8055" w="24763">
                  <a:moveTo>
                    <a:pt x="0" y="1"/>
                  </a:moveTo>
                  <a:lnTo>
                    <a:pt x="0" y="8054"/>
                  </a:lnTo>
                  <a:lnTo>
                    <a:pt x="24762" y="8054"/>
                  </a:lnTo>
                  <a:lnTo>
                    <a:pt x="2476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1361385" y="4378091"/>
              <a:ext cx="855176" cy="72344"/>
            </a:xfrm>
            <a:custGeom>
              <a:rect b="b" l="l" r="r" t="t"/>
              <a:pathLst>
                <a:path extrusionOk="0" h="2256" w="26668">
                  <a:moveTo>
                    <a:pt x="0" y="0"/>
                  </a:moveTo>
                  <a:lnTo>
                    <a:pt x="0" y="2256"/>
                  </a:lnTo>
                  <a:lnTo>
                    <a:pt x="26667" y="2256"/>
                  </a:lnTo>
                  <a:lnTo>
                    <a:pt x="2666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1361385" y="4378091"/>
              <a:ext cx="444199" cy="330616"/>
            </a:xfrm>
            <a:custGeom>
              <a:rect b="b" l="l" r="r" t="t"/>
              <a:pathLst>
                <a:path extrusionOk="0" h="10310" w="13852">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1911118" y="4492219"/>
              <a:ext cx="160754" cy="38609"/>
            </a:xfrm>
            <a:custGeom>
              <a:rect b="b" l="l" r="r" t="t"/>
              <a:pathLst>
                <a:path extrusionOk="0" h="1204" w="5013">
                  <a:moveTo>
                    <a:pt x="0" y="0"/>
                  </a:moveTo>
                  <a:lnTo>
                    <a:pt x="0" y="1203"/>
                  </a:lnTo>
                  <a:lnTo>
                    <a:pt x="5013" y="1203"/>
                  </a:lnTo>
                  <a:lnTo>
                    <a:pt x="50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1885945" y="4579539"/>
              <a:ext cx="206835" cy="82029"/>
            </a:xfrm>
            <a:custGeom>
              <a:rect b="b" l="l" r="r" t="t"/>
              <a:pathLst>
                <a:path extrusionOk="0" h="2558" w="6450">
                  <a:moveTo>
                    <a:pt x="0" y="1"/>
                  </a:moveTo>
                  <a:lnTo>
                    <a:pt x="0" y="2557"/>
                  </a:lnTo>
                  <a:lnTo>
                    <a:pt x="6450" y="2557"/>
                  </a:lnTo>
                  <a:lnTo>
                    <a:pt x="64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rect b="b" l="l" r="r" t="t"/>
              <a:pathLst>
                <a:path extrusionOk="0" h="45181" w="26117">
                  <a:moveTo>
                    <a:pt x="586" y="0"/>
                  </a:moveTo>
                  <a:lnTo>
                    <a:pt x="1" y="45180"/>
                  </a:lnTo>
                  <a:lnTo>
                    <a:pt x="26116" y="45180"/>
                  </a:lnTo>
                  <a:lnTo>
                    <a:pt x="26116" y="619"/>
                  </a:lnTo>
                  <a:lnTo>
                    <a:pt x="58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7465242" y="3247551"/>
              <a:ext cx="375094" cy="1437586"/>
            </a:xfrm>
            <a:custGeom>
              <a:rect b="b" l="l" r="r" t="t"/>
              <a:pathLst>
                <a:path extrusionOk="0" h="44830" w="11697">
                  <a:moveTo>
                    <a:pt x="234" y="0"/>
                  </a:moveTo>
                  <a:lnTo>
                    <a:pt x="0" y="44829"/>
                  </a:lnTo>
                  <a:lnTo>
                    <a:pt x="11696" y="44829"/>
                  </a:lnTo>
                  <a:lnTo>
                    <a:pt x="11696" y="268"/>
                  </a:lnTo>
                  <a:lnTo>
                    <a:pt x="2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7048396" y="3262559"/>
              <a:ext cx="396515" cy="296304"/>
            </a:xfrm>
            <a:custGeom>
              <a:rect b="b" l="l" r="r" t="t"/>
              <a:pathLst>
                <a:path extrusionOk="0" h="9240" w="12365">
                  <a:moveTo>
                    <a:pt x="0" y="0"/>
                  </a:moveTo>
                  <a:lnTo>
                    <a:pt x="0" y="9240"/>
                  </a:lnTo>
                  <a:lnTo>
                    <a:pt x="12364" y="9240"/>
                  </a:lnTo>
                  <a:lnTo>
                    <a:pt x="12364" y="435"/>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7185004" y="3340226"/>
              <a:ext cx="121119" cy="47716"/>
            </a:xfrm>
            <a:custGeom>
              <a:rect b="b" l="l" r="r" t="t"/>
              <a:pathLst>
                <a:path extrusionOk="0" h="1488" w="3777">
                  <a:moveTo>
                    <a:pt x="3777" y="1"/>
                  </a:moveTo>
                  <a:lnTo>
                    <a:pt x="1" y="118"/>
                  </a:lnTo>
                  <a:lnTo>
                    <a:pt x="1" y="1488"/>
                  </a:lnTo>
                  <a:lnTo>
                    <a:pt x="3777" y="1488"/>
                  </a:lnTo>
                  <a:lnTo>
                    <a:pt x="377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7185004" y="3424885"/>
              <a:ext cx="125416" cy="17733"/>
            </a:xfrm>
            <a:custGeom>
              <a:rect b="b" l="l" r="r" t="t"/>
              <a:pathLst>
                <a:path extrusionOk="0" h="553" w="3911">
                  <a:moveTo>
                    <a:pt x="1" y="1"/>
                  </a:moveTo>
                  <a:lnTo>
                    <a:pt x="1" y="552"/>
                  </a:lnTo>
                  <a:lnTo>
                    <a:pt x="3911" y="552"/>
                  </a:lnTo>
                  <a:lnTo>
                    <a:pt x="39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7048396" y="4300937"/>
              <a:ext cx="396515" cy="295791"/>
            </a:xfrm>
            <a:custGeom>
              <a:rect b="b" l="l" r="r" t="t"/>
              <a:pathLst>
                <a:path extrusionOk="0" h="9224" w="12365">
                  <a:moveTo>
                    <a:pt x="0" y="0"/>
                  </a:moveTo>
                  <a:lnTo>
                    <a:pt x="0" y="9223"/>
                  </a:lnTo>
                  <a:lnTo>
                    <a:pt x="12364" y="9223"/>
                  </a:lnTo>
                  <a:lnTo>
                    <a:pt x="12364" y="435"/>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7185004" y="4378091"/>
              <a:ext cx="121119" cy="47716"/>
            </a:xfrm>
            <a:custGeom>
              <a:rect b="b" l="l" r="r" t="t"/>
              <a:pathLst>
                <a:path extrusionOk="0" h="1488" w="3777">
                  <a:moveTo>
                    <a:pt x="3777" y="0"/>
                  </a:moveTo>
                  <a:lnTo>
                    <a:pt x="1" y="134"/>
                  </a:lnTo>
                  <a:lnTo>
                    <a:pt x="1" y="1487"/>
                  </a:lnTo>
                  <a:lnTo>
                    <a:pt x="3777" y="1487"/>
                  </a:lnTo>
                  <a:lnTo>
                    <a:pt x="377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7185004" y="4462749"/>
              <a:ext cx="125416" cy="17701"/>
            </a:xfrm>
            <a:custGeom>
              <a:rect b="b" l="l" r="r" t="t"/>
              <a:pathLst>
                <a:path extrusionOk="0" h="552" w="3911">
                  <a:moveTo>
                    <a:pt x="1" y="0"/>
                  </a:moveTo>
                  <a:lnTo>
                    <a:pt x="1" y="552"/>
                  </a:lnTo>
                  <a:lnTo>
                    <a:pt x="3911" y="552"/>
                  </a:lnTo>
                  <a:lnTo>
                    <a:pt x="39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7048396" y="3596349"/>
              <a:ext cx="396515" cy="296336"/>
            </a:xfrm>
            <a:custGeom>
              <a:rect b="b" l="l" r="r" t="t"/>
              <a:pathLst>
                <a:path extrusionOk="0" h="9241" w="12365">
                  <a:moveTo>
                    <a:pt x="0" y="1"/>
                  </a:moveTo>
                  <a:lnTo>
                    <a:pt x="0" y="9240"/>
                  </a:lnTo>
                  <a:lnTo>
                    <a:pt x="12364" y="9240"/>
                  </a:lnTo>
                  <a:lnTo>
                    <a:pt x="12364" y="452"/>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7185004" y="3674049"/>
              <a:ext cx="121119" cy="47716"/>
            </a:xfrm>
            <a:custGeom>
              <a:rect b="b" l="l" r="r" t="t"/>
              <a:pathLst>
                <a:path extrusionOk="0" h="1488" w="3777">
                  <a:moveTo>
                    <a:pt x="3777" y="0"/>
                  </a:moveTo>
                  <a:lnTo>
                    <a:pt x="1" y="134"/>
                  </a:lnTo>
                  <a:lnTo>
                    <a:pt x="1" y="1487"/>
                  </a:lnTo>
                  <a:lnTo>
                    <a:pt x="3777" y="1487"/>
                  </a:lnTo>
                  <a:lnTo>
                    <a:pt x="377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7185004" y="3758707"/>
              <a:ext cx="125416" cy="17701"/>
            </a:xfrm>
            <a:custGeom>
              <a:rect b="b" l="l" r="r" t="t"/>
              <a:pathLst>
                <a:path extrusionOk="0" h="552" w="3911">
                  <a:moveTo>
                    <a:pt x="1" y="0"/>
                  </a:moveTo>
                  <a:lnTo>
                    <a:pt x="1" y="552"/>
                  </a:lnTo>
                  <a:lnTo>
                    <a:pt x="3911" y="552"/>
                  </a:lnTo>
                  <a:lnTo>
                    <a:pt x="39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7043041" y="3951048"/>
              <a:ext cx="396515" cy="296336"/>
            </a:xfrm>
            <a:custGeom>
              <a:rect b="b" l="l" r="r" t="t"/>
              <a:pathLst>
                <a:path extrusionOk="0" h="9241" w="12365">
                  <a:moveTo>
                    <a:pt x="0" y="1"/>
                  </a:moveTo>
                  <a:lnTo>
                    <a:pt x="0" y="9240"/>
                  </a:lnTo>
                  <a:lnTo>
                    <a:pt x="12364" y="9240"/>
                  </a:lnTo>
                  <a:lnTo>
                    <a:pt x="1236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7182342" y="4081242"/>
              <a:ext cx="114160" cy="44510"/>
            </a:xfrm>
            <a:custGeom>
              <a:rect b="b" l="l" r="r" t="t"/>
              <a:pathLst>
                <a:path extrusionOk="0" h="1388" w="3560">
                  <a:moveTo>
                    <a:pt x="3559" y="1"/>
                  </a:moveTo>
                  <a:lnTo>
                    <a:pt x="0" y="118"/>
                  </a:lnTo>
                  <a:lnTo>
                    <a:pt x="0" y="1388"/>
                  </a:lnTo>
                  <a:lnTo>
                    <a:pt x="3559" y="1388"/>
                  </a:lnTo>
                  <a:lnTo>
                    <a:pt x="355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7182342" y="4160545"/>
              <a:ext cx="117912" cy="16643"/>
            </a:xfrm>
            <a:custGeom>
              <a:rect b="b" l="l" r="r" t="t"/>
              <a:pathLst>
                <a:path extrusionOk="0" h="519" w="3677">
                  <a:moveTo>
                    <a:pt x="0" y="1"/>
                  </a:moveTo>
                  <a:lnTo>
                    <a:pt x="0" y="519"/>
                  </a:lnTo>
                  <a:lnTo>
                    <a:pt x="3676" y="519"/>
                  </a:lnTo>
                  <a:lnTo>
                    <a:pt x="36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6" name="Google Shape;76;p6"/>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7" name="Shape 77"/>
        <p:cNvGrpSpPr/>
        <p:nvPr/>
      </p:nvGrpSpPr>
      <p:grpSpPr>
        <a:xfrm>
          <a:off x="0" y="0"/>
          <a:ext cx="0" cy="0"/>
          <a:chOff x="0" y="0"/>
          <a:chExt cx="0" cy="0"/>
        </a:xfrm>
      </p:grpSpPr>
      <p:sp>
        <p:nvSpPr>
          <p:cNvPr id="78" name="Google Shape;78;p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txBox="1"/>
          <p:nvPr>
            <p:ph type="title"/>
          </p:nvPr>
        </p:nvSpPr>
        <p:spPr>
          <a:xfrm>
            <a:off x="1140950" y="2667600"/>
            <a:ext cx="3800400" cy="44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7"/>
          <p:cNvSpPr txBox="1"/>
          <p:nvPr>
            <p:ph idx="1" type="body"/>
          </p:nvPr>
        </p:nvSpPr>
        <p:spPr>
          <a:xfrm>
            <a:off x="1140950" y="3212150"/>
            <a:ext cx="3800400" cy="1388700"/>
          </a:xfrm>
          <a:prstGeom prst="rect">
            <a:avLst/>
          </a:prstGeom>
        </p:spPr>
        <p:txBody>
          <a:bodyPr anchorCtr="0" anchor="t" bIns="91425" lIns="91425" spcFirstLastPara="1" rIns="91425" wrap="square" tIns="91425">
            <a:noAutofit/>
          </a:bodyPr>
          <a:lstStyle>
            <a:lvl1pPr indent="-298450" lvl="0" marL="457200" rtl="0" algn="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rect b="b" l="l" r="r" t="t"/>
              <a:pathLst>
                <a:path extrusionOk="0" h="15022" w="19433">
                  <a:moveTo>
                    <a:pt x="1" y="1"/>
                  </a:moveTo>
                  <a:lnTo>
                    <a:pt x="1" y="15022"/>
                  </a:lnTo>
                  <a:lnTo>
                    <a:pt x="19433" y="15022"/>
                  </a:lnTo>
                  <a:lnTo>
                    <a:pt x="194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5780910" y="1606758"/>
              <a:ext cx="526709" cy="264172"/>
            </a:xfrm>
            <a:custGeom>
              <a:rect b="b" l="l" r="r" t="t"/>
              <a:pathLst>
                <a:path extrusionOk="0" h="8238" w="16425">
                  <a:moveTo>
                    <a:pt x="11045" y="0"/>
                  </a:moveTo>
                  <a:lnTo>
                    <a:pt x="6650" y="5264"/>
                  </a:lnTo>
                  <a:lnTo>
                    <a:pt x="3977" y="2473"/>
                  </a:lnTo>
                  <a:lnTo>
                    <a:pt x="0" y="8238"/>
                  </a:lnTo>
                  <a:lnTo>
                    <a:pt x="16425" y="8238"/>
                  </a:lnTo>
                  <a:lnTo>
                    <a:pt x="1104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5967896" y="1584791"/>
              <a:ext cx="89500" cy="76417"/>
            </a:xfrm>
            <a:custGeom>
              <a:rect b="b" l="l" r="r" t="t"/>
              <a:pathLst>
                <a:path extrusionOk="0" h="2383" w="2791">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rect b="b" l="l" r="r" t="t"/>
              <a:pathLst>
                <a:path extrusionOk="0" h="34120" w="26367">
                  <a:moveTo>
                    <a:pt x="702" y="1"/>
                  </a:moveTo>
                  <a:lnTo>
                    <a:pt x="0" y="34120"/>
                  </a:lnTo>
                  <a:lnTo>
                    <a:pt x="25681" y="34003"/>
                  </a:lnTo>
                  <a:lnTo>
                    <a:pt x="26366" y="535"/>
                  </a:lnTo>
                  <a:lnTo>
                    <a:pt x="7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7584964" y="1027554"/>
              <a:ext cx="741048" cy="998229"/>
            </a:xfrm>
            <a:custGeom>
              <a:rect b="b" l="l" r="r" t="t"/>
              <a:pathLst>
                <a:path extrusionOk="0" h="31129" w="23109">
                  <a:moveTo>
                    <a:pt x="635" y="0"/>
                  </a:moveTo>
                  <a:lnTo>
                    <a:pt x="0" y="31128"/>
                  </a:lnTo>
                  <a:lnTo>
                    <a:pt x="0" y="31128"/>
                  </a:lnTo>
                  <a:lnTo>
                    <a:pt x="22473" y="30828"/>
                  </a:lnTo>
                  <a:lnTo>
                    <a:pt x="23108" y="468"/>
                  </a:lnTo>
                  <a:lnTo>
                    <a:pt x="6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7714068" y="1199019"/>
              <a:ext cx="492461" cy="680504"/>
            </a:xfrm>
            <a:custGeom>
              <a:rect b="b" l="l" r="r" t="t"/>
              <a:pathLst>
                <a:path extrusionOk="0" h="21221" w="15357">
                  <a:moveTo>
                    <a:pt x="15356" y="0"/>
                  </a:moveTo>
                  <a:lnTo>
                    <a:pt x="435" y="251"/>
                  </a:lnTo>
                  <a:lnTo>
                    <a:pt x="1" y="20903"/>
                  </a:lnTo>
                  <a:lnTo>
                    <a:pt x="14922" y="21220"/>
                  </a:lnTo>
                  <a:lnTo>
                    <a:pt x="1535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7721571" y="1199019"/>
              <a:ext cx="484957" cy="680504"/>
            </a:xfrm>
            <a:custGeom>
              <a:rect b="b" l="l" r="r" t="t"/>
              <a:pathLst>
                <a:path extrusionOk="0" h="21221" w="15123">
                  <a:moveTo>
                    <a:pt x="15122" y="0"/>
                  </a:moveTo>
                  <a:lnTo>
                    <a:pt x="1" y="10009"/>
                  </a:lnTo>
                  <a:lnTo>
                    <a:pt x="14688" y="21220"/>
                  </a:lnTo>
                  <a:lnTo>
                    <a:pt x="1512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rect b="b" l="l" r="r" t="t"/>
              <a:pathLst>
                <a:path extrusionOk="0" h="24546" w="18982">
                  <a:moveTo>
                    <a:pt x="518" y="0"/>
                  </a:moveTo>
                  <a:lnTo>
                    <a:pt x="0" y="24545"/>
                  </a:lnTo>
                  <a:lnTo>
                    <a:pt x="18480" y="24462"/>
                  </a:lnTo>
                  <a:lnTo>
                    <a:pt x="18981" y="385"/>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5374230" y="400122"/>
              <a:ext cx="532609" cy="717478"/>
            </a:xfrm>
            <a:custGeom>
              <a:rect b="b" l="l" r="r" t="t"/>
              <a:pathLst>
                <a:path extrusionOk="0" h="22374" w="16609">
                  <a:moveTo>
                    <a:pt x="452" y="1"/>
                  </a:moveTo>
                  <a:lnTo>
                    <a:pt x="1" y="22374"/>
                  </a:lnTo>
                  <a:lnTo>
                    <a:pt x="16158" y="22173"/>
                  </a:lnTo>
                  <a:lnTo>
                    <a:pt x="16609" y="335"/>
                  </a:lnTo>
                  <a:lnTo>
                    <a:pt x="45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5466938" y="523357"/>
              <a:ext cx="354186" cy="489222"/>
            </a:xfrm>
            <a:custGeom>
              <a:rect b="b" l="l" r="r" t="t"/>
              <a:pathLst>
                <a:path extrusionOk="0" h="15256" w="11045">
                  <a:moveTo>
                    <a:pt x="11045" y="1"/>
                  </a:moveTo>
                  <a:lnTo>
                    <a:pt x="318" y="185"/>
                  </a:lnTo>
                  <a:lnTo>
                    <a:pt x="0" y="15038"/>
                  </a:lnTo>
                  <a:lnTo>
                    <a:pt x="10727" y="15256"/>
                  </a:lnTo>
                  <a:lnTo>
                    <a:pt x="1104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472293" y="523357"/>
              <a:ext cx="348830" cy="489222"/>
            </a:xfrm>
            <a:custGeom>
              <a:rect b="b" l="l" r="r" t="t"/>
              <a:pathLst>
                <a:path extrusionOk="0" h="15256" w="10878">
                  <a:moveTo>
                    <a:pt x="10878" y="1"/>
                  </a:moveTo>
                  <a:lnTo>
                    <a:pt x="0" y="7202"/>
                  </a:lnTo>
                  <a:lnTo>
                    <a:pt x="10560" y="15256"/>
                  </a:lnTo>
                  <a:lnTo>
                    <a:pt x="1087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rect b="b" l="l" r="r" t="t"/>
              <a:pathLst>
                <a:path extrusionOk="0" h="24529" w="18982">
                  <a:moveTo>
                    <a:pt x="518" y="0"/>
                  </a:moveTo>
                  <a:lnTo>
                    <a:pt x="0" y="24528"/>
                  </a:lnTo>
                  <a:lnTo>
                    <a:pt x="18480" y="24445"/>
                  </a:lnTo>
                  <a:lnTo>
                    <a:pt x="18981" y="368"/>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7220068" y="2329559"/>
              <a:ext cx="532609" cy="717991"/>
            </a:xfrm>
            <a:custGeom>
              <a:rect b="b" l="l" r="r" t="t"/>
              <a:pathLst>
                <a:path extrusionOk="0" h="22390" w="16609">
                  <a:moveTo>
                    <a:pt x="452" y="0"/>
                  </a:moveTo>
                  <a:lnTo>
                    <a:pt x="1" y="22390"/>
                  </a:lnTo>
                  <a:lnTo>
                    <a:pt x="16158" y="22172"/>
                  </a:lnTo>
                  <a:lnTo>
                    <a:pt x="16609" y="334"/>
                  </a:lnTo>
                  <a:lnTo>
                    <a:pt x="45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7312775" y="2452794"/>
              <a:ext cx="354186" cy="489735"/>
            </a:xfrm>
            <a:custGeom>
              <a:rect b="b" l="l" r="r" t="t"/>
              <a:pathLst>
                <a:path extrusionOk="0" h="15272" w="11045">
                  <a:moveTo>
                    <a:pt x="11045" y="0"/>
                  </a:moveTo>
                  <a:lnTo>
                    <a:pt x="318" y="184"/>
                  </a:lnTo>
                  <a:lnTo>
                    <a:pt x="0" y="15038"/>
                  </a:lnTo>
                  <a:lnTo>
                    <a:pt x="10727" y="15272"/>
                  </a:lnTo>
                  <a:lnTo>
                    <a:pt x="1104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rect b="b" l="l" r="r" t="t"/>
              <a:pathLst>
                <a:path extrusionOk="0" h="14688" w="11346">
                  <a:moveTo>
                    <a:pt x="301" y="0"/>
                  </a:moveTo>
                  <a:lnTo>
                    <a:pt x="0" y="14687"/>
                  </a:lnTo>
                  <a:lnTo>
                    <a:pt x="11044" y="14637"/>
                  </a:lnTo>
                  <a:lnTo>
                    <a:pt x="11345" y="234"/>
                  </a:lnTo>
                  <a:lnTo>
                    <a:pt x="3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4964889" y="2027900"/>
              <a:ext cx="318815" cy="429737"/>
            </a:xfrm>
            <a:custGeom>
              <a:rect b="b" l="l" r="r" t="t"/>
              <a:pathLst>
                <a:path extrusionOk="0" h="13401" w="9942">
                  <a:moveTo>
                    <a:pt x="284" y="0"/>
                  </a:moveTo>
                  <a:lnTo>
                    <a:pt x="0" y="13401"/>
                  </a:lnTo>
                  <a:lnTo>
                    <a:pt x="9674" y="13284"/>
                  </a:lnTo>
                  <a:lnTo>
                    <a:pt x="9942" y="201"/>
                  </a:lnTo>
                  <a:lnTo>
                    <a:pt x="28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5020590" y="2101848"/>
              <a:ext cx="211678" cy="293097"/>
            </a:xfrm>
            <a:custGeom>
              <a:rect b="b" l="l" r="r" t="t"/>
              <a:pathLst>
                <a:path extrusionOk="0" h="9140" w="6601">
                  <a:moveTo>
                    <a:pt x="6601" y="0"/>
                  </a:moveTo>
                  <a:lnTo>
                    <a:pt x="185" y="117"/>
                  </a:lnTo>
                  <a:lnTo>
                    <a:pt x="1" y="9006"/>
                  </a:lnTo>
                  <a:lnTo>
                    <a:pt x="6417" y="9140"/>
                  </a:lnTo>
                  <a:lnTo>
                    <a:pt x="66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5023829" y="2101848"/>
              <a:ext cx="208439" cy="293097"/>
            </a:xfrm>
            <a:custGeom>
              <a:rect b="b" l="l" r="r" t="t"/>
              <a:pathLst>
                <a:path extrusionOk="0" h="9140" w="6500">
                  <a:moveTo>
                    <a:pt x="6500" y="0"/>
                  </a:moveTo>
                  <a:lnTo>
                    <a:pt x="0" y="4311"/>
                  </a:lnTo>
                  <a:lnTo>
                    <a:pt x="6316" y="9140"/>
                  </a:lnTo>
                  <a:lnTo>
                    <a:pt x="650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rect b="b" l="l" r="r" t="t"/>
              <a:pathLst>
                <a:path extrusionOk="0" h="3777" w="8522">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6810181" y="619271"/>
              <a:ext cx="556211" cy="429737"/>
            </a:xfrm>
            <a:custGeom>
              <a:rect b="b" l="l" r="r" t="t"/>
              <a:pathLst>
                <a:path extrusionOk="0" h="13401" w="17345">
                  <a:moveTo>
                    <a:pt x="1" y="1"/>
                  </a:moveTo>
                  <a:lnTo>
                    <a:pt x="67" y="13050"/>
                  </a:lnTo>
                  <a:lnTo>
                    <a:pt x="17077" y="13401"/>
                  </a:lnTo>
                  <a:lnTo>
                    <a:pt x="17344" y="351"/>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6839106" y="647138"/>
              <a:ext cx="507436" cy="376697"/>
            </a:xfrm>
            <a:custGeom>
              <a:rect b="b" l="l" r="r" t="t"/>
              <a:pathLst>
                <a:path extrusionOk="0" h="11747" w="15824">
                  <a:moveTo>
                    <a:pt x="1" y="0"/>
                  </a:moveTo>
                  <a:lnTo>
                    <a:pt x="151" y="11429"/>
                  </a:lnTo>
                  <a:lnTo>
                    <a:pt x="15590" y="11747"/>
                  </a:lnTo>
                  <a:lnTo>
                    <a:pt x="15824" y="318"/>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6913599" y="713036"/>
              <a:ext cx="346169" cy="249710"/>
            </a:xfrm>
            <a:custGeom>
              <a:rect b="b" l="l" r="r" t="t"/>
              <a:pathLst>
                <a:path extrusionOk="0" h="7787" w="10795">
                  <a:moveTo>
                    <a:pt x="151" y="1"/>
                  </a:moveTo>
                  <a:lnTo>
                    <a:pt x="0" y="7570"/>
                  </a:lnTo>
                  <a:lnTo>
                    <a:pt x="10794" y="7787"/>
                  </a:lnTo>
                  <a:lnTo>
                    <a:pt x="10660" y="218"/>
                  </a:lnTo>
                  <a:lnTo>
                    <a:pt x="15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6969300" y="779480"/>
              <a:ext cx="238999" cy="5932"/>
            </a:xfrm>
            <a:custGeom>
              <a:rect b="b" l="l" r="r" t="t"/>
              <a:pathLst>
                <a:path extrusionOk="0" h="185" w="7453">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6969300" y="817512"/>
              <a:ext cx="238999" cy="5387"/>
            </a:xfrm>
            <a:custGeom>
              <a:rect b="b" l="l" r="r" t="t"/>
              <a:pathLst>
                <a:path extrusionOk="0" h="168" w="7453">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6969300" y="855031"/>
              <a:ext cx="238999" cy="5932"/>
            </a:xfrm>
            <a:custGeom>
              <a:rect b="b" l="l" r="r" t="t"/>
              <a:pathLst>
                <a:path extrusionOk="0" h="185" w="7453">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7123641" y="893063"/>
              <a:ext cx="84658" cy="5387"/>
            </a:xfrm>
            <a:custGeom>
              <a:rect b="b" l="l" r="r" t="t"/>
              <a:pathLst>
                <a:path extrusionOk="0" h="168" w="264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7161128" y="723522"/>
              <a:ext cx="92194" cy="83536"/>
            </a:xfrm>
            <a:custGeom>
              <a:rect b="b" l="l" r="r" t="t"/>
              <a:pathLst>
                <a:path extrusionOk="0" h="2605" w="2875">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6952721" y="886073"/>
              <a:ext cx="70196" cy="43580"/>
            </a:xfrm>
            <a:custGeom>
              <a:rect b="b" l="l" r="r" t="t"/>
              <a:pathLst>
                <a:path extrusionOk="0" h="1359" w="2189">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rect b="b" l="l" r="r" t="t"/>
              <a:pathLst>
                <a:path extrusionOk="0" h="5782" w="13084">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4580175" y="1210275"/>
              <a:ext cx="853573" cy="659051"/>
            </a:xfrm>
            <a:custGeom>
              <a:rect b="b" l="l" r="r" t="t"/>
              <a:pathLst>
                <a:path extrusionOk="0" h="20552" w="26618">
                  <a:moveTo>
                    <a:pt x="0" y="0"/>
                  </a:moveTo>
                  <a:lnTo>
                    <a:pt x="101" y="20034"/>
                  </a:lnTo>
                  <a:lnTo>
                    <a:pt x="26216" y="20552"/>
                  </a:lnTo>
                  <a:lnTo>
                    <a:pt x="26617" y="5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624653" y="1253117"/>
              <a:ext cx="778535" cy="577632"/>
            </a:xfrm>
            <a:custGeom>
              <a:rect b="b" l="l" r="r" t="t"/>
              <a:pathLst>
                <a:path extrusionOk="0" h="18013" w="24278">
                  <a:moveTo>
                    <a:pt x="0" y="1"/>
                  </a:moveTo>
                  <a:lnTo>
                    <a:pt x="234" y="17545"/>
                  </a:lnTo>
                  <a:lnTo>
                    <a:pt x="23927" y="18013"/>
                  </a:lnTo>
                  <a:lnTo>
                    <a:pt x="24278" y="50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4738781" y="1354386"/>
              <a:ext cx="531006" cy="383656"/>
            </a:xfrm>
            <a:custGeom>
              <a:rect b="b" l="l" r="r" t="t"/>
              <a:pathLst>
                <a:path extrusionOk="0" h="11964" w="16559">
                  <a:moveTo>
                    <a:pt x="234" y="1"/>
                  </a:moveTo>
                  <a:lnTo>
                    <a:pt x="0" y="11613"/>
                  </a:lnTo>
                  <a:lnTo>
                    <a:pt x="16558" y="11964"/>
                  </a:lnTo>
                  <a:lnTo>
                    <a:pt x="16358" y="318"/>
                  </a:lnTo>
                  <a:lnTo>
                    <a:pt x="23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4824497" y="1456746"/>
              <a:ext cx="366532" cy="8049"/>
            </a:xfrm>
            <a:custGeom>
              <a:rect b="b" l="l" r="r" t="t"/>
              <a:pathLst>
                <a:path extrusionOk="0" h="251" w="1143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4824497" y="1514596"/>
              <a:ext cx="366532" cy="8081"/>
            </a:xfrm>
            <a:custGeom>
              <a:rect b="b" l="l" r="r" t="t"/>
              <a:pathLst>
                <a:path extrusionOk="0" h="252" w="1143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4824497" y="1572477"/>
              <a:ext cx="366532" cy="8594"/>
            </a:xfrm>
            <a:custGeom>
              <a:rect b="b" l="l" r="r" t="t"/>
              <a:pathLst>
                <a:path extrusionOk="0" h="268" w="1143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5060803" y="1630327"/>
              <a:ext cx="130226" cy="8594"/>
            </a:xfrm>
            <a:custGeom>
              <a:rect b="b" l="l" r="r" t="t"/>
              <a:pathLst>
                <a:path extrusionOk="0" h="268" w="4061">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5119198" y="1370260"/>
              <a:ext cx="140937" cy="128366"/>
            </a:xfrm>
            <a:custGeom>
              <a:rect b="b" l="l" r="r" t="t"/>
              <a:pathLst>
                <a:path extrusionOk="0" h="4003" w="4395">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798779" y="1619777"/>
              <a:ext cx="108260" cy="67246"/>
            </a:xfrm>
            <a:custGeom>
              <a:rect b="b" l="l" r="r" t="t"/>
              <a:pathLst>
                <a:path extrusionOk="0" h="2097" w="3376">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rect b="b" l="l" r="r" t="t"/>
              <a:pathLst>
                <a:path extrusionOk="0" h="9283" w="4346">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2974363" y="1014695"/>
              <a:ext cx="43965" cy="732486"/>
            </a:xfrm>
            <a:custGeom>
              <a:rect b="b" l="l" r="r" t="t"/>
              <a:pathLst>
                <a:path extrusionOk="0" h="22842" w="1371">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3009188" y="1170543"/>
              <a:ext cx="155976" cy="533218"/>
            </a:xfrm>
            <a:custGeom>
              <a:rect b="b" l="l" r="r" t="t"/>
              <a:pathLst>
                <a:path extrusionOk="0" h="16628" w="4864">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2823806" y="1663004"/>
              <a:ext cx="345110" cy="254007"/>
            </a:xfrm>
            <a:custGeom>
              <a:rect b="b" l="l" r="r" t="t"/>
              <a:pathLst>
                <a:path extrusionOk="0" h="7921" w="10762">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2824896" y="1728903"/>
              <a:ext cx="346682" cy="4874"/>
            </a:xfrm>
            <a:custGeom>
              <a:rect b="b" l="l" r="r" t="t"/>
              <a:pathLst>
                <a:path extrusionOk="0" h="152" w="10811">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2824896" y="1751414"/>
              <a:ext cx="346682" cy="4874"/>
            </a:xfrm>
            <a:custGeom>
              <a:rect b="b" l="l" r="r" t="t"/>
              <a:pathLst>
                <a:path extrusionOk="0" h="152" w="10811">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2595036" y="1915920"/>
              <a:ext cx="1585449" cy="92194"/>
            </a:xfrm>
            <a:custGeom>
              <a:rect b="b" l="l" r="r" t="t"/>
              <a:pathLst>
                <a:path extrusionOk="0" h="2875" w="49441">
                  <a:moveTo>
                    <a:pt x="0" y="0"/>
                  </a:moveTo>
                  <a:lnTo>
                    <a:pt x="0" y="2874"/>
                  </a:lnTo>
                  <a:lnTo>
                    <a:pt x="49441" y="2874"/>
                  </a:lnTo>
                  <a:lnTo>
                    <a:pt x="4944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2895605" y="2008082"/>
              <a:ext cx="52559" cy="159151"/>
            </a:xfrm>
            <a:custGeom>
              <a:rect b="b" l="l" r="r" t="t"/>
              <a:pathLst>
                <a:path extrusionOk="0" h="4963" w="1639">
                  <a:moveTo>
                    <a:pt x="1" y="0"/>
                  </a:moveTo>
                  <a:lnTo>
                    <a:pt x="1" y="4963"/>
                  </a:lnTo>
                  <a:lnTo>
                    <a:pt x="1638" y="4963"/>
                  </a:lnTo>
                  <a:lnTo>
                    <a:pt x="163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3765212" y="2008082"/>
              <a:ext cx="52559" cy="159151"/>
            </a:xfrm>
            <a:custGeom>
              <a:rect b="b" l="l" r="r" t="t"/>
              <a:pathLst>
                <a:path extrusionOk="0" h="4963" w="1639">
                  <a:moveTo>
                    <a:pt x="1" y="0"/>
                  </a:moveTo>
                  <a:lnTo>
                    <a:pt x="1" y="4963"/>
                  </a:lnTo>
                  <a:lnTo>
                    <a:pt x="1638" y="4963"/>
                  </a:lnTo>
                  <a:lnTo>
                    <a:pt x="163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3465156" y="1579436"/>
              <a:ext cx="498329" cy="334368"/>
            </a:xfrm>
            <a:custGeom>
              <a:rect b="b" l="l" r="r" t="t"/>
              <a:pathLst>
                <a:path extrusionOk="0" h="10427" w="15540">
                  <a:moveTo>
                    <a:pt x="1120" y="0"/>
                  </a:moveTo>
                  <a:lnTo>
                    <a:pt x="1" y="10426"/>
                  </a:lnTo>
                  <a:lnTo>
                    <a:pt x="14354" y="10426"/>
                  </a:lnTo>
                  <a:lnTo>
                    <a:pt x="1554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3485006" y="1603551"/>
              <a:ext cx="449009" cy="292552"/>
            </a:xfrm>
            <a:custGeom>
              <a:rect b="b" l="l" r="r" t="t"/>
              <a:pathLst>
                <a:path extrusionOk="0" h="9123" w="14002">
                  <a:moveTo>
                    <a:pt x="1086" y="0"/>
                  </a:moveTo>
                  <a:lnTo>
                    <a:pt x="0" y="9123"/>
                  </a:lnTo>
                  <a:lnTo>
                    <a:pt x="12949" y="9123"/>
                  </a:lnTo>
                  <a:lnTo>
                    <a:pt x="14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3568574" y="1652839"/>
              <a:ext cx="275428" cy="193976"/>
            </a:xfrm>
            <a:custGeom>
              <a:rect b="b" l="l" r="r" t="t"/>
              <a:pathLst>
                <a:path extrusionOk="0" h="6049" w="8589">
                  <a:moveTo>
                    <a:pt x="669" y="0"/>
                  </a:moveTo>
                  <a:lnTo>
                    <a:pt x="1" y="6049"/>
                  </a:lnTo>
                  <a:lnTo>
                    <a:pt x="8171" y="6049"/>
                  </a:lnTo>
                  <a:lnTo>
                    <a:pt x="858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3925421" y="1710688"/>
              <a:ext cx="116854" cy="204719"/>
            </a:xfrm>
            <a:custGeom>
              <a:rect b="b" l="l" r="r" t="t"/>
              <a:pathLst>
                <a:path extrusionOk="0" h="6384" w="3644">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rect b="b" l="l" r="r" t="t"/>
              <a:pathLst>
                <a:path extrusionOk="0" h="18147" w="11897">
                  <a:moveTo>
                    <a:pt x="0" y="1"/>
                  </a:moveTo>
                  <a:lnTo>
                    <a:pt x="0" y="18146"/>
                  </a:lnTo>
                  <a:lnTo>
                    <a:pt x="11897" y="18146"/>
                  </a:lnTo>
                  <a:lnTo>
                    <a:pt x="118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3937735" y="665897"/>
              <a:ext cx="348862" cy="540658"/>
            </a:xfrm>
            <a:custGeom>
              <a:rect b="b" l="l" r="r" t="t"/>
              <a:pathLst>
                <a:path extrusionOk="0" h="16860" w="10879">
                  <a:moveTo>
                    <a:pt x="1" y="0"/>
                  </a:moveTo>
                  <a:lnTo>
                    <a:pt x="1" y="16859"/>
                  </a:lnTo>
                  <a:lnTo>
                    <a:pt x="10878" y="16859"/>
                  </a:lnTo>
                  <a:lnTo>
                    <a:pt x="1087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4064722" y="848073"/>
              <a:ext cx="95946" cy="176307"/>
            </a:xfrm>
            <a:custGeom>
              <a:rect b="b" l="l" r="r" t="t"/>
              <a:pathLst>
                <a:path extrusionOk="0" h="5498" w="2992">
                  <a:moveTo>
                    <a:pt x="1" y="0"/>
                  </a:moveTo>
                  <a:lnTo>
                    <a:pt x="1" y="5497"/>
                  </a:lnTo>
                  <a:lnTo>
                    <a:pt x="2992" y="5497"/>
                  </a:lnTo>
                  <a:lnTo>
                    <a:pt x="299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rect b="b" l="l" r="r" t="t"/>
              <a:pathLst>
                <a:path extrusionOk="0" h="10427" w="6835">
                  <a:moveTo>
                    <a:pt x="1" y="1"/>
                  </a:moveTo>
                  <a:lnTo>
                    <a:pt x="1" y="10427"/>
                  </a:lnTo>
                  <a:lnTo>
                    <a:pt x="6835" y="10427"/>
                  </a:lnTo>
                  <a:lnTo>
                    <a:pt x="68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3468908" y="511588"/>
              <a:ext cx="200422" cy="310798"/>
            </a:xfrm>
            <a:custGeom>
              <a:rect b="b" l="l" r="r" t="t"/>
              <a:pathLst>
                <a:path extrusionOk="0" h="9692" w="6250">
                  <a:moveTo>
                    <a:pt x="1" y="0"/>
                  </a:moveTo>
                  <a:lnTo>
                    <a:pt x="1" y="9691"/>
                  </a:lnTo>
                  <a:lnTo>
                    <a:pt x="6250" y="9691"/>
                  </a:lnTo>
                  <a:lnTo>
                    <a:pt x="625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3541797" y="616064"/>
              <a:ext cx="55220" cy="101814"/>
            </a:xfrm>
            <a:custGeom>
              <a:rect b="b" l="l" r="r" t="t"/>
              <a:pathLst>
                <a:path extrusionOk="0" h="3175" w="1722">
                  <a:moveTo>
                    <a:pt x="0" y="0"/>
                  </a:moveTo>
                  <a:lnTo>
                    <a:pt x="0" y="3175"/>
                  </a:lnTo>
                  <a:lnTo>
                    <a:pt x="1721" y="3175"/>
                  </a:lnTo>
                  <a:lnTo>
                    <a:pt x="172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48" name="Shape 148"/>
        <p:cNvGrpSpPr/>
        <p:nvPr/>
      </p:nvGrpSpPr>
      <p:grpSpPr>
        <a:xfrm>
          <a:off x="0" y="0"/>
          <a:ext cx="0" cy="0"/>
          <a:chOff x="0" y="0"/>
          <a:chExt cx="0" cy="0"/>
        </a:xfrm>
      </p:grpSpPr>
      <p:sp>
        <p:nvSpPr>
          <p:cNvPr id="149" name="Google Shape;149;p8"/>
          <p:cNvSpPr txBox="1"/>
          <p:nvPr>
            <p:ph type="title"/>
          </p:nvPr>
        </p:nvSpPr>
        <p:spPr>
          <a:xfrm>
            <a:off x="1061275" y="1767600"/>
            <a:ext cx="2622300" cy="1785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2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0" name="Google Shape;150;p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969567" y="515578"/>
            <a:ext cx="720724" cy="932648"/>
            <a:chOff x="7529776" y="988432"/>
            <a:chExt cx="845524" cy="1094143"/>
          </a:xfrm>
        </p:grpSpPr>
        <p:sp>
          <p:nvSpPr>
            <p:cNvPr id="152" name="Google Shape;152;p8"/>
            <p:cNvSpPr/>
            <p:nvPr/>
          </p:nvSpPr>
          <p:spPr>
            <a:xfrm>
              <a:off x="7529776" y="988432"/>
              <a:ext cx="845524" cy="1094143"/>
            </a:xfrm>
            <a:custGeom>
              <a:rect b="b" l="l" r="r" t="t"/>
              <a:pathLst>
                <a:path extrusionOk="0" h="34120" w="26367">
                  <a:moveTo>
                    <a:pt x="702" y="1"/>
                  </a:moveTo>
                  <a:lnTo>
                    <a:pt x="0" y="34120"/>
                  </a:lnTo>
                  <a:lnTo>
                    <a:pt x="25681" y="34003"/>
                  </a:lnTo>
                  <a:lnTo>
                    <a:pt x="26366" y="535"/>
                  </a:lnTo>
                  <a:lnTo>
                    <a:pt x="7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7584964" y="1027554"/>
              <a:ext cx="741048" cy="998229"/>
            </a:xfrm>
            <a:custGeom>
              <a:rect b="b" l="l" r="r" t="t"/>
              <a:pathLst>
                <a:path extrusionOk="0" h="31129" w="23109">
                  <a:moveTo>
                    <a:pt x="635" y="0"/>
                  </a:moveTo>
                  <a:lnTo>
                    <a:pt x="0" y="31128"/>
                  </a:lnTo>
                  <a:lnTo>
                    <a:pt x="0" y="31128"/>
                  </a:lnTo>
                  <a:lnTo>
                    <a:pt x="22473" y="30828"/>
                  </a:lnTo>
                  <a:lnTo>
                    <a:pt x="23108" y="468"/>
                  </a:lnTo>
                  <a:lnTo>
                    <a:pt x="6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7714068" y="1199019"/>
              <a:ext cx="492461" cy="680504"/>
            </a:xfrm>
            <a:custGeom>
              <a:rect b="b" l="l" r="r" t="t"/>
              <a:pathLst>
                <a:path extrusionOk="0" h="21221" w="15357">
                  <a:moveTo>
                    <a:pt x="15356" y="0"/>
                  </a:moveTo>
                  <a:lnTo>
                    <a:pt x="435" y="251"/>
                  </a:lnTo>
                  <a:lnTo>
                    <a:pt x="1" y="20903"/>
                  </a:lnTo>
                  <a:lnTo>
                    <a:pt x="14922" y="21220"/>
                  </a:lnTo>
                  <a:lnTo>
                    <a:pt x="1535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7721571" y="1199019"/>
              <a:ext cx="484957" cy="680504"/>
            </a:xfrm>
            <a:custGeom>
              <a:rect b="b" l="l" r="r" t="t"/>
              <a:pathLst>
                <a:path extrusionOk="0" h="21221" w="15123">
                  <a:moveTo>
                    <a:pt x="15122" y="0"/>
                  </a:moveTo>
                  <a:lnTo>
                    <a:pt x="1" y="10009"/>
                  </a:lnTo>
                  <a:lnTo>
                    <a:pt x="14688" y="21220"/>
                  </a:lnTo>
                  <a:lnTo>
                    <a:pt x="1512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8"/>
          <p:cNvGrpSpPr/>
          <p:nvPr/>
        </p:nvGrpSpPr>
        <p:grpSpPr>
          <a:xfrm>
            <a:off x="2231807" y="374498"/>
            <a:ext cx="518860" cy="670484"/>
            <a:chOff x="7179887" y="2301692"/>
            <a:chExt cx="608705" cy="786584"/>
          </a:xfrm>
        </p:grpSpPr>
        <p:sp>
          <p:nvSpPr>
            <p:cNvPr id="157" name="Google Shape;157;p8"/>
            <p:cNvSpPr/>
            <p:nvPr/>
          </p:nvSpPr>
          <p:spPr>
            <a:xfrm>
              <a:off x="7179887" y="2301692"/>
              <a:ext cx="608705" cy="786584"/>
            </a:xfrm>
            <a:custGeom>
              <a:rect b="b" l="l" r="r" t="t"/>
              <a:pathLst>
                <a:path extrusionOk="0" h="24529" w="18982">
                  <a:moveTo>
                    <a:pt x="518" y="0"/>
                  </a:moveTo>
                  <a:lnTo>
                    <a:pt x="0" y="24528"/>
                  </a:lnTo>
                  <a:lnTo>
                    <a:pt x="18480" y="24445"/>
                  </a:lnTo>
                  <a:lnTo>
                    <a:pt x="18981" y="368"/>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7220068" y="2329559"/>
              <a:ext cx="532609" cy="717991"/>
            </a:xfrm>
            <a:custGeom>
              <a:rect b="b" l="l" r="r" t="t"/>
              <a:pathLst>
                <a:path extrusionOk="0" h="22390" w="16609">
                  <a:moveTo>
                    <a:pt x="452" y="0"/>
                  </a:moveTo>
                  <a:lnTo>
                    <a:pt x="1" y="22390"/>
                  </a:lnTo>
                  <a:lnTo>
                    <a:pt x="16158" y="22172"/>
                  </a:lnTo>
                  <a:lnTo>
                    <a:pt x="16609" y="334"/>
                  </a:lnTo>
                  <a:lnTo>
                    <a:pt x="45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7312775" y="2452794"/>
              <a:ext cx="354186" cy="489735"/>
            </a:xfrm>
            <a:custGeom>
              <a:rect b="b" l="l" r="r" t="t"/>
              <a:pathLst>
                <a:path extrusionOk="0" h="15272" w="11045">
                  <a:moveTo>
                    <a:pt x="11045" y="0"/>
                  </a:moveTo>
                  <a:lnTo>
                    <a:pt x="318" y="184"/>
                  </a:lnTo>
                  <a:lnTo>
                    <a:pt x="0" y="15038"/>
                  </a:lnTo>
                  <a:lnTo>
                    <a:pt x="10727" y="15272"/>
                  </a:lnTo>
                  <a:lnTo>
                    <a:pt x="1104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8"/>
          <p:cNvSpPr/>
          <p:nvPr/>
        </p:nvSpPr>
        <p:spPr>
          <a:xfrm>
            <a:off x="3947200" y="412723"/>
            <a:ext cx="4815108" cy="3872540"/>
          </a:xfrm>
          <a:custGeom>
            <a:rect b="b" l="l" r="r" t="t"/>
            <a:pathLst>
              <a:path extrusionOk="0" h="25331" w="31496">
                <a:moveTo>
                  <a:pt x="351" y="0"/>
                </a:moveTo>
                <a:lnTo>
                  <a:pt x="0" y="24879"/>
                </a:lnTo>
                <a:lnTo>
                  <a:pt x="31128" y="25330"/>
                </a:lnTo>
                <a:lnTo>
                  <a:pt x="31496" y="435"/>
                </a:lnTo>
                <a:lnTo>
                  <a:pt x="35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8"/>
          <p:cNvGrpSpPr/>
          <p:nvPr/>
        </p:nvGrpSpPr>
        <p:grpSpPr>
          <a:xfrm flipH="1">
            <a:off x="241877" y="3611495"/>
            <a:ext cx="1154285" cy="1063438"/>
            <a:chOff x="7102066" y="3464861"/>
            <a:chExt cx="1313777" cy="1210378"/>
          </a:xfrm>
        </p:grpSpPr>
        <p:sp>
          <p:nvSpPr>
            <p:cNvPr id="162" name="Google Shape;162;p8"/>
            <p:cNvSpPr/>
            <p:nvPr/>
          </p:nvSpPr>
          <p:spPr>
            <a:xfrm>
              <a:off x="7102066" y="4393923"/>
              <a:ext cx="70769" cy="281316"/>
            </a:xfrm>
            <a:custGeom>
              <a:rect b="b" l="l" r="r" t="t"/>
              <a:pathLst>
                <a:path extrusionOk="0" h="8630" w="2171">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7995238" y="4393923"/>
              <a:ext cx="70737" cy="281316"/>
            </a:xfrm>
            <a:custGeom>
              <a:rect b="b" l="l" r="r" t="t"/>
              <a:pathLst>
                <a:path extrusionOk="0" h="8630" w="2170">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573035" y="4393923"/>
              <a:ext cx="70737" cy="281316"/>
            </a:xfrm>
            <a:custGeom>
              <a:rect b="b" l="l" r="r" t="t"/>
              <a:pathLst>
                <a:path extrusionOk="0" h="8630" w="2170">
                  <a:moveTo>
                    <a:pt x="0" y="0"/>
                  </a:moveTo>
                  <a:lnTo>
                    <a:pt x="0"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8332231" y="4393923"/>
              <a:ext cx="70769" cy="281316"/>
            </a:xfrm>
            <a:custGeom>
              <a:rect b="b" l="l" r="r" t="t"/>
              <a:pathLst>
                <a:path extrusionOk="0" h="8630" w="2171">
                  <a:moveTo>
                    <a:pt x="1" y="0"/>
                  </a:moveTo>
                  <a:lnTo>
                    <a:pt x="1"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7102066" y="3745069"/>
              <a:ext cx="965538" cy="648886"/>
            </a:xfrm>
            <a:custGeom>
              <a:rect b="b" l="l" r="r" t="t"/>
              <a:pathLst>
                <a:path extrusionOk="0" h="19906" w="29620">
                  <a:moveTo>
                    <a:pt x="0" y="1"/>
                  </a:moveTo>
                  <a:lnTo>
                    <a:pt x="0" y="19905"/>
                  </a:lnTo>
                  <a:lnTo>
                    <a:pt x="29619" y="19905"/>
                  </a:lnTo>
                  <a:lnTo>
                    <a:pt x="2961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8067572" y="3745069"/>
              <a:ext cx="348272" cy="648886"/>
            </a:xfrm>
            <a:custGeom>
              <a:rect b="b" l="l" r="r" t="t"/>
              <a:pathLst>
                <a:path extrusionOk="0" h="19906" w="10684">
                  <a:moveTo>
                    <a:pt x="0" y="1"/>
                  </a:moveTo>
                  <a:lnTo>
                    <a:pt x="0" y="19905"/>
                  </a:lnTo>
                  <a:lnTo>
                    <a:pt x="10684" y="19905"/>
                  </a:lnTo>
                  <a:lnTo>
                    <a:pt x="1068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196371" y="3860269"/>
              <a:ext cx="781753" cy="211688"/>
            </a:xfrm>
            <a:custGeom>
              <a:rect b="b" l="l" r="r" t="t"/>
              <a:pathLst>
                <a:path extrusionOk="0" h="6494" w="23982">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542491" y="3932081"/>
              <a:ext cx="79310" cy="68390"/>
            </a:xfrm>
            <a:custGeom>
              <a:rect b="b" l="l" r="r" t="t"/>
              <a:pathLst>
                <a:path extrusionOk="0" h="2098" w="2433">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7199044" y="3497557"/>
              <a:ext cx="221304" cy="244872"/>
            </a:xfrm>
            <a:custGeom>
              <a:rect b="b" l="l" r="r" t="t"/>
              <a:pathLst>
                <a:path extrusionOk="0" h="7512" w="6789">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7652866" y="3598283"/>
              <a:ext cx="668705" cy="139322"/>
            </a:xfrm>
            <a:custGeom>
              <a:rect b="b" l="l" r="r" t="t"/>
              <a:pathLst>
                <a:path extrusionOk="0" h="4274" w="20514">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8083642" y="3627751"/>
              <a:ext cx="237929" cy="80940"/>
            </a:xfrm>
            <a:custGeom>
              <a:rect b="b" l="l" r="r" t="t"/>
              <a:pathLst>
                <a:path extrusionOk="0" h="2483" w="7299">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7652866" y="3464861"/>
              <a:ext cx="668705" cy="138800"/>
            </a:xfrm>
            <a:custGeom>
              <a:rect b="b" l="l" r="r" t="t"/>
              <a:pathLst>
                <a:path extrusionOk="0" h="4258" w="20514">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8083642" y="3493775"/>
              <a:ext cx="237929" cy="80940"/>
            </a:xfrm>
            <a:custGeom>
              <a:rect b="b" l="l" r="r" t="t"/>
              <a:pathLst>
                <a:path extrusionOk="0" h="2483" w="7299">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8"/>
          <p:cNvSpPr/>
          <p:nvPr/>
        </p:nvSpPr>
        <p:spPr>
          <a:xfrm>
            <a:off x="4113227" y="652742"/>
            <a:ext cx="4475409" cy="3389906"/>
          </a:xfrm>
          <a:custGeom>
            <a:rect b="b" l="l" r="r" t="t"/>
            <a:pathLst>
              <a:path extrusionOk="0" h="22174" w="29274">
                <a:moveTo>
                  <a:pt x="318" y="1"/>
                </a:moveTo>
                <a:lnTo>
                  <a:pt x="0" y="21755"/>
                </a:lnTo>
                <a:lnTo>
                  <a:pt x="28956" y="22173"/>
                </a:lnTo>
                <a:lnTo>
                  <a:pt x="29274" y="419"/>
                </a:lnTo>
                <a:lnTo>
                  <a:pt x="31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6" name="Shape 176"/>
        <p:cNvGrpSpPr/>
        <p:nvPr/>
      </p:nvGrpSpPr>
      <p:grpSpPr>
        <a:xfrm>
          <a:off x="0" y="0"/>
          <a:ext cx="0" cy="0"/>
          <a:chOff x="0" y="0"/>
          <a:chExt cx="0" cy="0"/>
        </a:xfrm>
      </p:grpSpPr>
      <p:sp>
        <p:nvSpPr>
          <p:cNvPr id="177" name="Google Shape;177;p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txBox="1"/>
          <p:nvPr>
            <p:ph type="title"/>
          </p:nvPr>
        </p:nvSpPr>
        <p:spPr>
          <a:xfrm>
            <a:off x="720000" y="1233175"/>
            <a:ext cx="3590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0" name="Google Shape;180;p9"/>
          <p:cNvSpPr txBox="1"/>
          <p:nvPr>
            <p:ph idx="1" type="subTitle"/>
          </p:nvPr>
        </p:nvSpPr>
        <p:spPr>
          <a:xfrm>
            <a:off x="720000" y="2803075"/>
            <a:ext cx="3590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1" name="Google Shape;181;p9"/>
          <p:cNvSpPr txBox="1"/>
          <p:nvPr>
            <p:ph idx="2" type="body"/>
          </p:nvPr>
        </p:nvSpPr>
        <p:spPr>
          <a:xfrm>
            <a:off x="4939500" y="724075"/>
            <a:ext cx="3484500" cy="3695100"/>
          </a:xfrm>
          <a:prstGeom prst="rect">
            <a:avLst/>
          </a:prstGeom>
        </p:spPr>
        <p:txBody>
          <a:bodyPr anchorCtr="0" anchor="ctr" bIns="91425" lIns="91425" spcFirstLastPara="1" rIns="91425" wrap="square" tIns="91425">
            <a:noAutofit/>
          </a:bodyPr>
          <a:lstStyle>
            <a:lvl1pPr indent="-298450" lvl="0" marL="457200" rtl="0">
              <a:spcBef>
                <a:spcPts val="0"/>
              </a:spcBef>
              <a:spcAft>
                <a:spcPts val="0"/>
              </a:spcAft>
              <a:buSzPts val="11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2" name="Shape 182"/>
        <p:cNvGrpSpPr/>
        <p:nvPr/>
      </p:nvGrpSpPr>
      <p:grpSpPr>
        <a:xfrm>
          <a:off x="0" y="0"/>
          <a:ext cx="0" cy="0"/>
          <a:chOff x="0" y="0"/>
          <a:chExt cx="0" cy="0"/>
        </a:xfrm>
      </p:grpSpPr>
      <p:sp>
        <p:nvSpPr>
          <p:cNvPr id="183" name="Google Shape;183;p1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txBox="1"/>
          <p:nvPr>
            <p:ph idx="1" type="body"/>
          </p:nvPr>
        </p:nvSpPr>
        <p:spPr>
          <a:xfrm>
            <a:off x="726600" y="3995700"/>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1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indent="-298450" lvl="1" marL="9144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indent="-298450" lvl="2" marL="13716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indent="-298450" lvl="3" marL="18288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indent="-298450" lvl="4" marL="22860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indent="-298450" lvl="5" marL="27432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indent="-298450" lvl="6" marL="32004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indent="-298450" lvl="7" marL="36576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indent="-298450" lvl="8" marL="411480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8.png"/><Relationship Id="rId11" Type="http://schemas.openxmlformats.org/officeDocument/2006/relationships/image" Target="../media/image19.png"/><Relationship Id="rId10" Type="http://schemas.openxmlformats.org/officeDocument/2006/relationships/image" Target="../media/image22.png"/><Relationship Id="rId13" Type="http://schemas.openxmlformats.org/officeDocument/2006/relationships/image" Target="../media/image17.png"/><Relationship Id="rId12"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3.png"/><Relationship Id="rId9"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18.png"/><Relationship Id="rId7" Type="http://schemas.openxmlformats.org/officeDocument/2006/relationships/image" Target="../media/image27.png"/><Relationship Id="rId8" Type="http://schemas.openxmlformats.org/officeDocument/2006/relationships/image" Target="../media/image34.png"/><Relationship Id="rId11" Type="http://schemas.openxmlformats.org/officeDocument/2006/relationships/image" Target="../media/image29.png"/><Relationship Id="rId10" Type="http://schemas.openxmlformats.org/officeDocument/2006/relationships/image" Target="../media/image30.png"/><Relationship Id="rId13" Type="http://schemas.openxmlformats.org/officeDocument/2006/relationships/image" Target="../media/image26.png"/><Relationship Id="rId12"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1.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5.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32"/>
          <p:cNvSpPr txBox="1"/>
          <p:nvPr>
            <p:ph type="ctrTitle"/>
          </p:nvPr>
        </p:nvSpPr>
        <p:spPr>
          <a:xfrm>
            <a:off x="720000" y="860400"/>
            <a:ext cx="3345000" cy="2064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CAPSTONE PROJECT</a:t>
            </a:r>
            <a:endParaRPr/>
          </a:p>
        </p:txBody>
      </p:sp>
      <p:sp>
        <p:nvSpPr>
          <p:cNvPr id="858" name="Google Shape;858;p32"/>
          <p:cNvSpPr txBox="1"/>
          <p:nvPr>
            <p:ph idx="1" type="subTitle"/>
          </p:nvPr>
        </p:nvSpPr>
        <p:spPr>
          <a:xfrm>
            <a:off x="720000" y="2748125"/>
            <a:ext cx="3345000" cy="70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chemeClr val="accent1"/>
                </a:solidFill>
              </a:rPr>
              <a:t>Financial Indicators of US stocks</a:t>
            </a:r>
            <a:endParaRPr sz="1500"/>
          </a:p>
          <a:p>
            <a:pPr indent="0" lvl="0" marL="0" rtl="0" algn="r">
              <a:spcBef>
                <a:spcPts val="0"/>
              </a:spcBef>
              <a:spcAft>
                <a:spcPts val="0"/>
              </a:spcAft>
              <a:buNone/>
            </a:pPr>
            <a:r>
              <a:rPr lang="en"/>
              <a:t>Cohort B Team 1:</a:t>
            </a:r>
            <a:endParaRPr/>
          </a:p>
          <a:p>
            <a:pPr indent="0" lvl="0" marL="0" rtl="0" algn="r">
              <a:spcBef>
                <a:spcPts val="0"/>
              </a:spcBef>
              <a:spcAft>
                <a:spcPts val="0"/>
              </a:spcAft>
              <a:buNone/>
            </a:pPr>
            <a:r>
              <a:rPr lang="en"/>
              <a:t>Xiaoqi Hu, Yanni Lan, Chenhang Niu, Yuyang Shu, Siqi Zhang</a:t>
            </a:r>
            <a:endParaRPr/>
          </a:p>
        </p:txBody>
      </p:sp>
      <p:grpSp>
        <p:nvGrpSpPr>
          <p:cNvPr id="859" name="Google Shape;859;p32"/>
          <p:cNvGrpSpPr/>
          <p:nvPr/>
        </p:nvGrpSpPr>
        <p:grpSpPr>
          <a:xfrm>
            <a:off x="3551078" y="894499"/>
            <a:ext cx="5591283" cy="3790746"/>
            <a:chOff x="3551078" y="894499"/>
            <a:chExt cx="5591283" cy="3790746"/>
          </a:xfrm>
        </p:grpSpPr>
        <p:sp>
          <p:nvSpPr>
            <p:cNvPr id="860" name="Google Shape;860;p32"/>
            <p:cNvSpPr/>
            <p:nvPr/>
          </p:nvSpPr>
          <p:spPr>
            <a:xfrm>
              <a:off x="7439416" y="1150995"/>
              <a:ext cx="1702945" cy="1120308"/>
            </a:xfrm>
            <a:custGeom>
              <a:rect b="b" l="l" r="r" t="t"/>
              <a:pathLst>
                <a:path extrusionOk="0" h="34955" w="53134">
                  <a:moveTo>
                    <a:pt x="3626" y="1"/>
                  </a:moveTo>
                  <a:lnTo>
                    <a:pt x="0" y="34955"/>
                  </a:lnTo>
                  <a:lnTo>
                    <a:pt x="49074" y="34955"/>
                  </a:lnTo>
                  <a:lnTo>
                    <a:pt x="53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7610788" y="1330924"/>
              <a:ext cx="80349" cy="752438"/>
            </a:xfrm>
            <a:custGeom>
              <a:rect b="b" l="l" r="r" t="t"/>
              <a:pathLst>
                <a:path extrusionOk="0" h="23477" w="2507">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7740911" y="1366275"/>
              <a:ext cx="158007" cy="4840"/>
            </a:xfrm>
            <a:custGeom>
              <a:rect b="b" l="l" r="r" t="t"/>
              <a:pathLst>
                <a:path extrusionOk="0" h="151" w="493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7941736" y="1366275"/>
              <a:ext cx="628693" cy="4840"/>
            </a:xfrm>
            <a:custGeom>
              <a:rect b="b" l="l" r="r" t="t"/>
              <a:pathLst>
                <a:path extrusionOk="0" h="151" w="19616">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7722161" y="1764144"/>
              <a:ext cx="158007" cy="5384"/>
            </a:xfrm>
            <a:custGeom>
              <a:rect b="b" l="l" r="r" t="t"/>
              <a:pathLst>
                <a:path extrusionOk="0" h="168" w="493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7922987" y="1764144"/>
              <a:ext cx="629238" cy="5384"/>
            </a:xfrm>
            <a:custGeom>
              <a:rect b="b" l="l" r="r" t="t"/>
              <a:pathLst>
                <a:path extrusionOk="0" h="168" w="19633">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7708764" y="1947822"/>
              <a:ext cx="629270" cy="4872"/>
            </a:xfrm>
            <a:custGeom>
              <a:rect b="b" l="l" r="r" t="t"/>
              <a:pathLst>
                <a:path extrusionOk="0" h="152" w="19634">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2"/>
            <p:cNvSpPr/>
            <p:nvPr/>
          </p:nvSpPr>
          <p:spPr>
            <a:xfrm>
              <a:off x="7746263" y="1478194"/>
              <a:ext cx="222267" cy="5384"/>
            </a:xfrm>
            <a:custGeom>
              <a:rect b="b" l="l" r="r" t="t"/>
              <a:pathLst>
                <a:path extrusionOk="0" h="168" w="6935">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2"/>
            <p:cNvSpPr/>
            <p:nvPr/>
          </p:nvSpPr>
          <p:spPr>
            <a:xfrm>
              <a:off x="7740366" y="1643123"/>
              <a:ext cx="222267" cy="5384"/>
            </a:xfrm>
            <a:custGeom>
              <a:rect b="b" l="l" r="r" t="t"/>
              <a:pathLst>
                <a:path extrusionOk="0" h="168" w="6935">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7928339" y="1878755"/>
              <a:ext cx="222267" cy="5384"/>
            </a:xfrm>
            <a:custGeom>
              <a:rect b="b" l="l" r="r" t="t"/>
              <a:pathLst>
                <a:path extrusionOk="0" h="168" w="6935">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a:off x="8208937" y="1478194"/>
              <a:ext cx="567670" cy="5384"/>
            </a:xfrm>
            <a:custGeom>
              <a:rect b="b" l="l" r="r" t="t"/>
              <a:pathLst>
                <a:path extrusionOk="0" h="168" w="17712">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2"/>
            <p:cNvSpPr/>
            <p:nvPr/>
          </p:nvSpPr>
          <p:spPr>
            <a:xfrm>
              <a:off x="8033848" y="1652770"/>
              <a:ext cx="567670" cy="5384"/>
            </a:xfrm>
            <a:custGeom>
              <a:rect b="b" l="l" r="r" t="t"/>
              <a:pathLst>
                <a:path extrusionOk="0" h="168" w="17712">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8229288" y="1878755"/>
              <a:ext cx="567670" cy="5384"/>
            </a:xfrm>
            <a:custGeom>
              <a:rect b="b" l="l" r="r" t="t"/>
              <a:pathLst>
                <a:path extrusionOk="0" h="168" w="17712">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7710912" y="2080637"/>
              <a:ext cx="567670" cy="5384"/>
            </a:xfrm>
            <a:custGeom>
              <a:rect b="b" l="l" r="r" t="t"/>
              <a:pathLst>
                <a:path extrusionOk="0" h="168" w="17712">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8338547" y="2080637"/>
              <a:ext cx="567670" cy="5384"/>
            </a:xfrm>
            <a:custGeom>
              <a:rect b="b" l="l" r="r" t="t"/>
              <a:pathLst>
                <a:path extrusionOk="0" h="168" w="17712">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p:nvPr/>
          </p:nvSpPr>
          <p:spPr>
            <a:xfrm>
              <a:off x="7710912" y="2146500"/>
              <a:ext cx="567670" cy="4872"/>
            </a:xfrm>
            <a:custGeom>
              <a:rect b="b" l="l" r="r" t="t"/>
              <a:pathLst>
                <a:path extrusionOk="0" h="152" w="17712">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p:nvPr/>
          </p:nvSpPr>
          <p:spPr>
            <a:xfrm>
              <a:off x="7738218" y="1525852"/>
              <a:ext cx="567670" cy="4840"/>
            </a:xfrm>
            <a:custGeom>
              <a:rect b="b" l="l" r="r" t="t"/>
              <a:pathLst>
                <a:path extrusionOk="0" h="151" w="17712">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2"/>
            <p:cNvSpPr/>
            <p:nvPr/>
          </p:nvSpPr>
          <p:spPr>
            <a:xfrm>
              <a:off x="8008656" y="1479251"/>
              <a:ext cx="146244" cy="4872"/>
            </a:xfrm>
            <a:custGeom>
              <a:rect b="b" l="l" r="r" t="t"/>
              <a:pathLst>
                <a:path extrusionOk="0" h="152" w="4563">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a:off x="7715206" y="1818244"/>
              <a:ext cx="146212" cy="5384"/>
            </a:xfrm>
            <a:custGeom>
              <a:rect b="b" l="l" r="r" t="t"/>
              <a:pathLst>
                <a:path extrusionOk="0" h="168" w="4562">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7712001" y="1878755"/>
              <a:ext cx="146212" cy="5384"/>
            </a:xfrm>
            <a:custGeom>
              <a:rect b="b" l="l" r="r" t="t"/>
              <a:pathLst>
                <a:path extrusionOk="0" h="168" w="4562">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7544380" y="1266664"/>
              <a:ext cx="1580321" cy="5384"/>
            </a:xfrm>
            <a:custGeom>
              <a:rect b="b" l="l" r="r" t="t"/>
              <a:pathLst>
                <a:path extrusionOk="0" h="168" w="49308">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a:off x="7625787" y="1197051"/>
              <a:ext cx="43941" cy="37627"/>
            </a:xfrm>
            <a:custGeom>
              <a:rect b="b" l="l" r="r" t="t"/>
              <a:pathLst>
                <a:path extrusionOk="0" h="1174" w="1371">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a:off x="7706649" y="1197051"/>
              <a:ext cx="43941" cy="37627"/>
            </a:xfrm>
            <a:custGeom>
              <a:rect b="b" l="l" r="r" t="t"/>
              <a:pathLst>
                <a:path extrusionOk="0" h="1174" w="1371">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2"/>
            <p:cNvSpPr/>
            <p:nvPr/>
          </p:nvSpPr>
          <p:spPr>
            <a:xfrm>
              <a:off x="7786966" y="1197051"/>
              <a:ext cx="43941" cy="37627"/>
            </a:xfrm>
            <a:custGeom>
              <a:rect b="b" l="l" r="r" t="t"/>
              <a:pathLst>
                <a:path extrusionOk="0" h="1174" w="1371">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2"/>
            <p:cNvSpPr/>
            <p:nvPr/>
          </p:nvSpPr>
          <p:spPr>
            <a:xfrm>
              <a:off x="4706705" y="1223300"/>
              <a:ext cx="1060342" cy="697793"/>
            </a:xfrm>
            <a:custGeom>
              <a:rect b="b" l="l" r="r" t="t"/>
              <a:pathLst>
                <a:path extrusionOk="0" h="21772" w="33084">
                  <a:moveTo>
                    <a:pt x="2256" y="0"/>
                  </a:moveTo>
                  <a:lnTo>
                    <a:pt x="1" y="21771"/>
                  </a:lnTo>
                  <a:lnTo>
                    <a:pt x="30561" y="21771"/>
                  </a:lnTo>
                  <a:lnTo>
                    <a:pt x="3308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2"/>
            <p:cNvSpPr/>
            <p:nvPr/>
          </p:nvSpPr>
          <p:spPr>
            <a:xfrm>
              <a:off x="4812726" y="1335731"/>
              <a:ext cx="51440" cy="468603"/>
            </a:xfrm>
            <a:custGeom>
              <a:rect b="b" l="l" r="r" t="t"/>
              <a:pathLst>
                <a:path extrusionOk="0" h="14621" w="1605">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2"/>
            <p:cNvSpPr/>
            <p:nvPr/>
          </p:nvSpPr>
          <p:spPr>
            <a:xfrm>
              <a:off x="4894133" y="1356628"/>
              <a:ext cx="98586" cy="4840"/>
            </a:xfrm>
            <a:custGeom>
              <a:rect b="b" l="l" r="r" t="t"/>
              <a:pathLst>
                <a:path extrusionOk="0" h="151" w="3076">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2"/>
            <p:cNvSpPr/>
            <p:nvPr/>
          </p:nvSpPr>
          <p:spPr>
            <a:xfrm>
              <a:off x="5019449" y="1356628"/>
              <a:ext cx="391491" cy="4840"/>
            </a:xfrm>
            <a:custGeom>
              <a:rect b="b" l="l" r="r" t="t"/>
              <a:pathLst>
                <a:path extrusionOk="0" h="151" w="12215">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2"/>
            <p:cNvSpPr/>
            <p:nvPr/>
          </p:nvSpPr>
          <p:spPr>
            <a:xfrm>
              <a:off x="4882884" y="1604567"/>
              <a:ext cx="98041" cy="4872"/>
            </a:xfrm>
            <a:custGeom>
              <a:rect b="b" l="l" r="r" t="t"/>
              <a:pathLst>
                <a:path extrusionOk="0" h="152" w="3059">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2"/>
            <p:cNvSpPr/>
            <p:nvPr/>
          </p:nvSpPr>
          <p:spPr>
            <a:xfrm>
              <a:off x="5007655" y="1604567"/>
              <a:ext cx="392036" cy="4872"/>
            </a:xfrm>
            <a:custGeom>
              <a:rect b="b" l="l" r="r" t="t"/>
              <a:pathLst>
                <a:path extrusionOk="0" h="152" w="12232">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2"/>
            <p:cNvSpPr/>
            <p:nvPr/>
          </p:nvSpPr>
          <p:spPr>
            <a:xfrm>
              <a:off x="4874327" y="1718633"/>
              <a:ext cx="391491" cy="5384"/>
            </a:xfrm>
            <a:custGeom>
              <a:rect b="b" l="l" r="r" t="t"/>
              <a:pathLst>
                <a:path extrusionOk="0" h="168" w="12215">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a:off x="4897338" y="1426241"/>
              <a:ext cx="138744" cy="5384"/>
            </a:xfrm>
            <a:custGeom>
              <a:rect b="b" l="l" r="r" t="t"/>
              <a:pathLst>
                <a:path extrusionOk="0" h="168" w="4329">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a:off x="4894133" y="1529057"/>
              <a:ext cx="138200" cy="4872"/>
            </a:xfrm>
            <a:custGeom>
              <a:rect b="b" l="l" r="r" t="t"/>
              <a:pathLst>
                <a:path extrusionOk="0" h="152" w="4312">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a:off x="5010892" y="1675782"/>
              <a:ext cx="138712" cy="4872"/>
            </a:xfrm>
            <a:custGeom>
              <a:rect b="b" l="l" r="r" t="t"/>
              <a:pathLst>
                <a:path extrusionOk="0" h="152" w="4328">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a:off x="5185981" y="1426241"/>
              <a:ext cx="353479" cy="5384"/>
            </a:xfrm>
            <a:custGeom>
              <a:rect b="b" l="l" r="r" t="t"/>
              <a:pathLst>
                <a:path extrusionOk="0" h="168" w="11029">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5076754" y="1534954"/>
              <a:ext cx="353447" cy="5384"/>
            </a:xfrm>
            <a:custGeom>
              <a:rect b="b" l="l" r="r" t="t"/>
              <a:pathLst>
                <a:path extrusionOk="0" h="168" w="11028">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a:off x="5198320" y="1675782"/>
              <a:ext cx="353447" cy="4872"/>
            </a:xfrm>
            <a:custGeom>
              <a:rect b="b" l="l" r="r" t="t"/>
              <a:pathLst>
                <a:path extrusionOk="0" h="152" w="11028">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2"/>
            <p:cNvSpPr/>
            <p:nvPr/>
          </p:nvSpPr>
          <p:spPr>
            <a:xfrm>
              <a:off x="4875384" y="1801642"/>
              <a:ext cx="354024" cy="4840"/>
            </a:xfrm>
            <a:custGeom>
              <a:rect b="b" l="l" r="r" t="t"/>
              <a:pathLst>
                <a:path extrusionOk="0" h="151" w="11046">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2"/>
            <p:cNvSpPr/>
            <p:nvPr/>
          </p:nvSpPr>
          <p:spPr>
            <a:xfrm>
              <a:off x="5266843" y="1801642"/>
              <a:ext cx="353479" cy="4840"/>
            </a:xfrm>
            <a:custGeom>
              <a:rect b="b" l="l" r="r" t="t"/>
              <a:pathLst>
                <a:path extrusionOk="0" h="151" w="11029">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2"/>
            <p:cNvSpPr/>
            <p:nvPr/>
          </p:nvSpPr>
          <p:spPr>
            <a:xfrm>
              <a:off x="4875384" y="1842346"/>
              <a:ext cx="354024" cy="5384"/>
            </a:xfrm>
            <a:custGeom>
              <a:rect b="b" l="l" r="r" t="t"/>
              <a:pathLst>
                <a:path extrusionOk="0" h="168" w="11046">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2"/>
            <p:cNvSpPr/>
            <p:nvPr/>
          </p:nvSpPr>
          <p:spPr>
            <a:xfrm>
              <a:off x="4892531" y="1455695"/>
              <a:ext cx="353992" cy="5384"/>
            </a:xfrm>
            <a:custGeom>
              <a:rect b="b" l="l" r="r" t="t"/>
              <a:pathLst>
                <a:path extrusionOk="0" h="168" w="11045">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2"/>
            <p:cNvSpPr/>
            <p:nvPr/>
          </p:nvSpPr>
          <p:spPr>
            <a:xfrm>
              <a:off x="5061210" y="1426785"/>
              <a:ext cx="91086" cy="4840"/>
            </a:xfrm>
            <a:custGeom>
              <a:rect b="b" l="l" r="r" t="t"/>
              <a:pathLst>
                <a:path extrusionOk="0" h="151" w="2842">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a:off x="4878621" y="1638315"/>
              <a:ext cx="91054" cy="4840"/>
            </a:xfrm>
            <a:custGeom>
              <a:rect b="b" l="l" r="r" t="t"/>
              <a:pathLst>
                <a:path extrusionOk="0" h="151" w="2841">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2"/>
            <p:cNvSpPr/>
            <p:nvPr/>
          </p:nvSpPr>
          <p:spPr>
            <a:xfrm>
              <a:off x="4876474" y="1675782"/>
              <a:ext cx="91054" cy="4872"/>
            </a:xfrm>
            <a:custGeom>
              <a:rect b="b" l="l" r="r" t="t"/>
              <a:pathLst>
                <a:path extrusionOk="0" h="152" w="2841">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2"/>
            <p:cNvSpPr/>
            <p:nvPr/>
          </p:nvSpPr>
          <p:spPr>
            <a:xfrm>
              <a:off x="4772055" y="1294515"/>
              <a:ext cx="984288" cy="5384"/>
            </a:xfrm>
            <a:custGeom>
              <a:rect b="b" l="l" r="r" t="t"/>
              <a:pathLst>
                <a:path extrusionOk="0" h="168" w="30711">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2"/>
            <p:cNvSpPr/>
            <p:nvPr/>
          </p:nvSpPr>
          <p:spPr>
            <a:xfrm>
              <a:off x="4822918" y="1252209"/>
              <a:ext cx="27339" cy="23364"/>
            </a:xfrm>
            <a:custGeom>
              <a:rect b="b" l="l" r="r" t="t"/>
              <a:pathLst>
                <a:path extrusionOk="0" h="729" w="853">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2"/>
            <p:cNvSpPr/>
            <p:nvPr/>
          </p:nvSpPr>
          <p:spPr>
            <a:xfrm>
              <a:off x="4872724" y="1252209"/>
              <a:ext cx="27339" cy="23364"/>
            </a:xfrm>
            <a:custGeom>
              <a:rect b="b" l="l" r="r" t="t"/>
              <a:pathLst>
                <a:path extrusionOk="0" h="729" w="853">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2"/>
            <p:cNvSpPr/>
            <p:nvPr/>
          </p:nvSpPr>
          <p:spPr>
            <a:xfrm>
              <a:off x="4923043" y="1252209"/>
              <a:ext cx="27371" cy="23364"/>
            </a:xfrm>
            <a:custGeom>
              <a:rect b="b" l="l" r="r" t="t"/>
              <a:pathLst>
                <a:path extrusionOk="0" h="729" w="854">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2"/>
            <p:cNvSpPr/>
            <p:nvPr/>
          </p:nvSpPr>
          <p:spPr>
            <a:xfrm>
              <a:off x="7882283" y="2757533"/>
              <a:ext cx="493762" cy="1596891"/>
            </a:xfrm>
            <a:custGeom>
              <a:rect b="b" l="l" r="r" t="t"/>
              <a:pathLst>
                <a:path extrusionOk="0" h="49825" w="15406">
                  <a:moveTo>
                    <a:pt x="0" y="0"/>
                  </a:moveTo>
                  <a:lnTo>
                    <a:pt x="0" y="49825"/>
                  </a:lnTo>
                  <a:lnTo>
                    <a:pt x="15406" y="49825"/>
                  </a:lnTo>
                  <a:lnTo>
                    <a:pt x="1540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a:off x="8376013" y="2758046"/>
              <a:ext cx="418797" cy="1596378"/>
            </a:xfrm>
            <a:custGeom>
              <a:rect b="b" l="l" r="r" t="t"/>
              <a:pathLst>
                <a:path extrusionOk="0" h="49809" w="13067">
                  <a:moveTo>
                    <a:pt x="1" y="1"/>
                  </a:moveTo>
                  <a:lnTo>
                    <a:pt x="1" y="49809"/>
                  </a:lnTo>
                  <a:lnTo>
                    <a:pt x="13067" y="49809"/>
                  </a:lnTo>
                  <a:lnTo>
                    <a:pt x="130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a:off x="7920839" y="2822307"/>
              <a:ext cx="396298" cy="343832"/>
            </a:xfrm>
            <a:custGeom>
              <a:rect b="b" l="l" r="r" t="t"/>
              <a:pathLst>
                <a:path extrusionOk="0" h="10728" w="12365">
                  <a:moveTo>
                    <a:pt x="0" y="1"/>
                  </a:moveTo>
                  <a:lnTo>
                    <a:pt x="0" y="10728"/>
                  </a:lnTo>
                  <a:lnTo>
                    <a:pt x="12365" y="10728"/>
                  </a:lnTo>
                  <a:lnTo>
                    <a:pt x="1236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p:cNvSpPr/>
            <p:nvPr/>
          </p:nvSpPr>
          <p:spPr>
            <a:xfrm>
              <a:off x="7920839" y="3205208"/>
              <a:ext cx="396298" cy="344345"/>
            </a:xfrm>
            <a:custGeom>
              <a:rect b="b" l="l" r="r" t="t"/>
              <a:pathLst>
                <a:path extrusionOk="0" h="10744" w="12365">
                  <a:moveTo>
                    <a:pt x="0" y="0"/>
                  </a:moveTo>
                  <a:lnTo>
                    <a:pt x="0" y="10744"/>
                  </a:lnTo>
                  <a:lnTo>
                    <a:pt x="12365" y="10744"/>
                  </a:lnTo>
                  <a:lnTo>
                    <a:pt x="123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p:nvPr/>
          </p:nvSpPr>
          <p:spPr>
            <a:xfrm>
              <a:off x="7920839" y="3588077"/>
              <a:ext cx="396298" cy="344377"/>
            </a:xfrm>
            <a:custGeom>
              <a:rect b="b" l="l" r="r" t="t"/>
              <a:pathLst>
                <a:path extrusionOk="0" h="10745" w="12365">
                  <a:moveTo>
                    <a:pt x="0" y="1"/>
                  </a:moveTo>
                  <a:lnTo>
                    <a:pt x="0" y="10745"/>
                  </a:lnTo>
                  <a:lnTo>
                    <a:pt x="12365" y="10745"/>
                  </a:lnTo>
                  <a:lnTo>
                    <a:pt x="1236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p:nvPr/>
          </p:nvSpPr>
          <p:spPr>
            <a:xfrm>
              <a:off x="7920839" y="3971523"/>
              <a:ext cx="396298" cy="343832"/>
            </a:xfrm>
            <a:custGeom>
              <a:rect b="b" l="l" r="r" t="t"/>
              <a:pathLst>
                <a:path extrusionOk="0" h="10728" w="12365">
                  <a:moveTo>
                    <a:pt x="0" y="0"/>
                  </a:moveTo>
                  <a:lnTo>
                    <a:pt x="0" y="10727"/>
                  </a:lnTo>
                  <a:lnTo>
                    <a:pt x="12365" y="10727"/>
                  </a:lnTo>
                  <a:lnTo>
                    <a:pt x="123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2"/>
            <p:cNvSpPr/>
            <p:nvPr/>
          </p:nvSpPr>
          <p:spPr>
            <a:xfrm>
              <a:off x="8086858" y="2872112"/>
              <a:ext cx="32146" cy="27659"/>
            </a:xfrm>
            <a:custGeom>
              <a:rect b="b" l="l" r="r" t="t"/>
              <a:pathLst>
                <a:path extrusionOk="0" h="863" w="1003">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2"/>
            <p:cNvSpPr/>
            <p:nvPr/>
          </p:nvSpPr>
          <p:spPr>
            <a:xfrm>
              <a:off x="8086858" y="3259821"/>
              <a:ext cx="32146" cy="27339"/>
            </a:xfrm>
            <a:custGeom>
              <a:rect b="b" l="l" r="r" t="t"/>
              <a:pathLst>
                <a:path extrusionOk="0" h="853" w="1003">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2"/>
            <p:cNvSpPr/>
            <p:nvPr/>
          </p:nvSpPr>
          <p:spPr>
            <a:xfrm>
              <a:off x="8086858" y="3646985"/>
              <a:ext cx="32146" cy="27659"/>
            </a:xfrm>
            <a:custGeom>
              <a:rect b="b" l="l" r="r" t="t"/>
              <a:pathLst>
                <a:path extrusionOk="0" h="863" w="1003">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a:off x="8086858" y="4034694"/>
              <a:ext cx="32146" cy="27371"/>
            </a:xfrm>
            <a:custGeom>
              <a:rect b="b" l="l" r="r" t="t"/>
              <a:pathLst>
                <a:path extrusionOk="0" h="854" w="1003">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a:off x="7882283" y="4354393"/>
              <a:ext cx="57337" cy="320821"/>
            </a:xfrm>
            <a:custGeom>
              <a:rect b="b" l="l" r="r" t="t"/>
              <a:pathLst>
                <a:path extrusionOk="0" h="10010" w="1789">
                  <a:moveTo>
                    <a:pt x="0" y="1"/>
                  </a:moveTo>
                  <a:lnTo>
                    <a:pt x="0" y="10009"/>
                  </a:lnTo>
                  <a:lnTo>
                    <a:pt x="1788" y="10009"/>
                  </a:lnTo>
                  <a:lnTo>
                    <a:pt x="17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a:off x="8316593" y="4354393"/>
              <a:ext cx="57305" cy="320821"/>
            </a:xfrm>
            <a:custGeom>
              <a:rect b="b" l="l" r="r" t="t"/>
              <a:pathLst>
                <a:path extrusionOk="0" h="10010" w="1788">
                  <a:moveTo>
                    <a:pt x="0" y="1"/>
                  </a:moveTo>
                  <a:lnTo>
                    <a:pt x="0" y="10009"/>
                  </a:lnTo>
                  <a:lnTo>
                    <a:pt x="1788" y="10009"/>
                  </a:lnTo>
                  <a:lnTo>
                    <a:pt x="17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8731608" y="4354393"/>
              <a:ext cx="56793" cy="320821"/>
            </a:xfrm>
            <a:custGeom>
              <a:rect b="b" l="l" r="r" t="t"/>
              <a:pathLst>
                <a:path extrusionOk="0" h="10010" w="1772">
                  <a:moveTo>
                    <a:pt x="0" y="1"/>
                  </a:moveTo>
                  <a:lnTo>
                    <a:pt x="0" y="10009"/>
                  </a:lnTo>
                  <a:lnTo>
                    <a:pt x="1771" y="10009"/>
                  </a:lnTo>
                  <a:lnTo>
                    <a:pt x="17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a:off x="3690303" y="4272954"/>
              <a:ext cx="403285" cy="315853"/>
            </a:xfrm>
            <a:custGeom>
              <a:rect b="b" l="l" r="r" t="t"/>
              <a:pathLst>
                <a:path extrusionOk="0" h="9855" w="12583">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a:off x="3551078" y="3872457"/>
              <a:ext cx="684428" cy="801154"/>
            </a:xfrm>
            <a:custGeom>
              <a:rect b="b" l="l" r="r" t="t"/>
              <a:pathLst>
                <a:path extrusionOk="0" h="24997" w="21355">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2"/>
            <p:cNvSpPr/>
            <p:nvPr/>
          </p:nvSpPr>
          <p:spPr>
            <a:xfrm>
              <a:off x="5215435" y="1824654"/>
              <a:ext cx="1158896" cy="762598"/>
            </a:xfrm>
            <a:custGeom>
              <a:rect b="b" l="l" r="r" t="t"/>
              <a:pathLst>
                <a:path extrusionOk="0" h="23794" w="36159">
                  <a:moveTo>
                    <a:pt x="2474" y="1"/>
                  </a:moveTo>
                  <a:lnTo>
                    <a:pt x="1" y="23794"/>
                  </a:lnTo>
                  <a:lnTo>
                    <a:pt x="33401" y="23794"/>
                  </a:lnTo>
                  <a:lnTo>
                    <a:pt x="3615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2"/>
            <p:cNvSpPr/>
            <p:nvPr/>
          </p:nvSpPr>
          <p:spPr>
            <a:xfrm>
              <a:off x="5161366" y="1824654"/>
              <a:ext cx="1158319" cy="762598"/>
            </a:xfrm>
            <a:custGeom>
              <a:rect b="b" l="l" r="r" t="t"/>
              <a:pathLst>
                <a:path extrusionOk="0" h="23794" w="36141">
                  <a:moveTo>
                    <a:pt x="2456" y="1"/>
                  </a:moveTo>
                  <a:lnTo>
                    <a:pt x="0" y="23794"/>
                  </a:lnTo>
                  <a:lnTo>
                    <a:pt x="33384" y="23794"/>
                  </a:lnTo>
                  <a:lnTo>
                    <a:pt x="3614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5198320" y="1845006"/>
              <a:ext cx="1075310" cy="707440"/>
            </a:xfrm>
            <a:custGeom>
              <a:rect b="b" l="l" r="r" t="t"/>
              <a:pathLst>
                <a:path extrusionOk="0" h="22073" w="33551">
                  <a:moveTo>
                    <a:pt x="2306" y="1"/>
                  </a:moveTo>
                  <a:lnTo>
                    <a:pt x="0" y="22073"/>
                  </a:lnTo>
                  <a:lnTo>
                    <a:pt x="30995" y="22073"/>
                  </a:lnTo>
                  <a:lnTo>
                    <a:pt x="3355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5305944" y="1959617"/>
              <a:ext cx="50895" cy="475013"/>
            </a:xfrm>
            <a:custGeom>
              <a:rect b="b" l="l" r="r" t="t"/>
              <a:pathLst>
                <a:path extrusionOk="0" h="14821" w="1588">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5387351" y="1981026"/>
              <a:ext cx="99643" cy="4872"/>
            </a:xfrm>
            <a:custGeom>
              <a:rect b="b" l="l" r="r" t="t"/>
              <a:pathLst>
                <a:path extrusionOk="0" h="152" w="3109">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a:off x="5514269" y="1981026"/>
              <a:ext cx="396843" cy="4872"/>
            </a:xfrm>
            <a:custGeom>
              <a:rect b="b" l="l" r="r" t="t"/>
              <a:pathLst>
                <a:path extrusionOk="0" h="152" w="12382">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a:off x="5375556" y="2232202"/>
              <a:ext cx="99643" cy="4840"/>
            </a:xfrm>
            <a:custGeom>
              <a:rect b="b" l="l" r="r" t="t"/>
              <a:pathLst>
                <a:path extrusionOk="0" h="151" w="3109">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a:off x="5502474" y="2232202"/>
              <a:ext cx="397388" cy="4840"/>
            </a:xfrm>
            <a:custGeom>
              <a:rect b="b" l="l" r="r" t="t"/>
              <a:pathLst>
                <a:path extrusionOk="0" h="151" w="12399">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2"/>
            <p:cNvSpPr/>
            <p:nvPr/>
          </p:nvSpPr>
          <p:spPr>
            <a:xfrm>
              <a:off x="5366999" y="2348383"/>
              <a:ext cx="397388" cy="4872"/>
            </a:xfrm>
            <a:custGeom>
              <a:rect b="b" l="l" r="r" t="t"/>
              <a:pathLst>
                <a:path extrusionOk="0" h="152" w="12399">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a:off x="5390556" y="2051728"/>
              <a:ext cx="140347" cy="4840"/>
            </a:xfrm>
            <a:custGeom>
              <a:rect b="b" l="l" r="r" t="t"/>
              <a:pathLst>
                <a:path extrusionOk="0" h="151" w="4379">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5387351" y="2155602"/>
              <a:ext cx="140315" cy="5384"/>
            </a:xfrm>
            <a:custGeom>
              <a:rect b="b" l="l" r="r" t="t"/>
              <a:pathLst>
                <a:path extrusionOk="0" h="168" w="4378">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5505679" y="2304475"/>
              <a:ext cx="140347" cy="5384"/>
            </a:xfrm>
            <a:custGeom>
              <a:rect b="b" l="l" r="r" t="t"/>
              <a:pathLst>
                <a:path extrusionOk="0" h="168" w="4379">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5682948" y="2051728"/>
              <a:ext cx="358287" cy="4840"/>
            </a:xfrm>
            <a:custGeom>
              <a:rect b="b" l="l" r="r" t="t"/>
              <a:pathLst>
                <a:path extrusionOk="0" h="151" w="11179">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5572632" y="2162044"/>
              <a:ext cx="358287" cy="4840"/>
            </a:xfrm>
            <a:custGeom>
              <a:rect b="b" l="l" r="r" t="t"/>
              <a:pathLst>
                <a:path extrusionOk="0" h="151" w="11179">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5695800" y="2304475"/>
              <a:ext cx="358287" cy="5384"/>
            </a:xfrm>
            <a:custGeom>
              <a:rect b="b" l="l" r="r" t="t"/>
              <a:pathLst>
                <a:path extrusionOk="0" h="168" w="11179">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5368602" y="2431938"/>
              <a:ext cx="358287" cy="5384"/>
            </a:xfrm>
            <a:custGeom>
              <a:rect b="b" l="l" r="r" t="t"/>
              <a:pathLst>
                <a:path extrusionOk="0" h="168" w="11179">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5764868" y="2431938"/>
              <a:ext cx="358287" cy="5384"/>
            </a:xfrm>
            <a:custGeom>
              <a:rect b="b" l="l" r="r" t="t"/>
              <a:pathLst>
                <a:path extrusionOk="0" h="168" w="11179">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5368602" y="2473699"/>
              <a:ext cx="358287" cy="4840"/>
            </a:xfrm>
            <a:custGeom>
              <a:rect b="b" l="l" r="r" t="t"/>
              <a:pathLst>
                <a:path extrusionOk="0" h="151" w="11179">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a:off x="5385748" y="2081695"/>
              <a:ext cx="358800" cy="4872"/>
            </a:xfrm>
            <a:custGeom>
              <a:rect b="b" l="l" r="r" t="t"/>
              <a:pathLst>
                <a:path extrusionOk="0" h="152" w="11195">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5556575" y="2052241"/>
              <a:ext cx="92144" cy="4872"/>
            </a:xfrm>
            <a:custGeom>
              <a:rect b="b" l="l" r="r" t="t"/>
              <a:pathLst>
                <a:path extrusionOk="0" h="152" w="2875">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5371262" y="2266463"/>
              <a:ext cx="92144" cy="4840"/>
            </a:xfrm>
            <a:custGeom>
              <a:rect b="b" l="l" r="r" t="t"/>
              <a:pathLst>
                <a:path extrusionOk="0" h="151" w="2875">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5369146" y="2304475"/>
              <a:ext cx="92144" cy="5384"/>
            </a:xfrm>
            <a:custGeom>
              <a:rect b="b" l="l" r="r" t="t"/>
              <a:pathLst>
                <a:path extrusionOk="0" h="168" w="2875">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5263638" y="1917856"/>
              <a:ext cx="997684" cy="5384"/>
            </a:xfrm>
            <a:custGeom>
              <a:rect b="b" l="l" r="r" t="t"/>
              <a:pathLst>
                <a:path extrusionOk="0" h="168" w="31129">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5315046" y="1875005"/>
              <a:ext cx="27339" cy="23877"/>
            </a:xfrm>
            <a:custGeom>
              <a:rect b="b" l="l" r="r" t="t"/>
              <a:pathLst>
                <a:path extrusionOk="0" h="745" w="853">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5365909" y="1875005"/>
              <a:ext cx="27371" cy="23877"/>
            </a:xfrm>
            <a:custGeom>
              <a:rect b="b" l="l" r="r" t="t"/>
              <a:pathLst>
                <a:path extrusionOk="0" h="745" w="854">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5416260" y="1875005"/>
              <a:ext cx="27883" cy="23877"/>
            </a:xfrm>
            <a:custGeom>
              <a:rect b="b" l="l" r="r" t="t"/>
              <a:pathLst>
                <a:path extrusionOk="0" h="745" w="87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6565990" y="1808052"/>
              <a:ext cx="1218862" cy="802244"/>
            </a:xfrm>
            <a:custGeom>
              <a:rect b="b" l="l" r="r" t="t"/>
              <a:pathLst>
                <a:path extrusionOk="0" h="25031" w="38030">
                  <a:moveTo>
                    <a:pt x="2607" y="1"/>
                  </a:moveTo>
                  <a:lnTo>
                    <a:pt x="1" y="25030"/>
                  </a:lnTo>
                  <a:lnTo>
                    <a:pt x="35139" y="25030"/>
                  </a:lnTo>
                  <a:lnTo>
                    <a:pt x="3803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6508684" y="1808052"/>
              <a:ext cx="1218862" cy="802244"/>
            </a:xfrm>
            <a:custGeom>
              <a:rect b="b" l="l" r="r" t="t"/>
              <a:pathLst>
                <a:path extrusionOk="0" h="25031" w="38030">
                  <a:moveTo>
                    <a:pt x="2608" y="1"/>
                  </a:moveTo>
                  <a:lnTo>
                    <a:pt x="1" y="25030"/>
                  </a:lnTo>
                  <a:lnTo>
                    <a:pt x="35139" y="25030"/>
                  </a:lnTo>
                  <a:lnTo>
                    <a:pt x="3803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6548330" y="1829494"/>
              <a:ext cx="1131012" cy="744393"/>
            </a:xfrm>
            <a:custGeom>
              <a:rect b="b" l="l" r="r" t="t"/>
              <a:pathLst>
                <a:path extrusionOk="0" h="23226" w="35289">
                  <a:moveTo>
                    <a:pt x="2406" y="0"/>
                  </a:moveTo>
                  <a:lnTo>
                    <a:pt x="0" y="23225"/>
                  </a:lnTo>
                  <a:lnTo>
                    <a:pt x="32599" y="23225"/>
                  </a:lnTo>
                  <a:lnTo>
                    <a:pt x="352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6660794" y="1938720"/>
              <a:ext cx="54100" cy="499660"/>
            </a:xfrm>
            <a:custGeom>
              <a:rect b="b" l="l" r="r" t="t"/>
              <a:pathLst>
                <a:path extrusionOk="0" h="15590" w="1688">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6747553" y="1961219"/>
              <a:ext cx="104964" cy="5384"/>
            </a:xfrm>
            <a:custGeom>
              <a:rect b="b" l="l" r="r" t="t"/>
              <a:pathLst>
                <a:path extrusionOk="0" h="168" w="3275">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6880881" y="1961219"/>
              <a:ext cx="417740" cy="5384"/>
            </a:xfrm>
            <a:custGeom>
              <a:rect b="b" l="l" r="r" t="t"/>
              <a:pathLst>
                <a:path extrusionOk="0" h="168" w="13034">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6735214" y="2225760"/>
              <a:ext cx="104996" cy="5384"/>
            </a:xfrm>
            <a:custGeom>
              <a:rect b="b" l="l" r="r" t="t"/>
              <a:pathLst>
                <a:path extrusionOk="0" h="168" w="3276">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a:off x="6868574" y="2225760"/>
              <a:ext cx="417708" cy="5384"/>
            </a:xfrm>
            <a:custGeom>
              <a:rect b="b" l="l" r="r" t="t"/>
              <a:pathLst>
                <a:path extrusionOk="0" h="168" w="13033">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a:off x="6726111" y="2347870"/>
              <a:ext cx="417740" cy="4840"/>
            </a:xfrm>
            <a:custGeom>
              <a:rect b="b" l="l" r="r" t="t"/>
              <a:pathLst>
                <a:path extrusionOk="0" h="151" w="13034">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6751271" y="2036184"/>
              <a:ext cx="147302" cy="4872"/>
            </a:xfrm>
            <a:custGeom>
              <a:rect b="b" l="l" r="r" t="t"/>
              <a:pathLst>
                <a:path extrusionOk="0" h="152" w="4596">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a:off x="6747553" y="2145443"/>
              <a:ext cx="147270" cy="4840"/>
            </a:xfrm>
            <a:custGeom>
              <a:rect b="b" l="l" r="r" t="t"/>
              <a:pathLst>
                <a:path extrusionOk="0" h="151" w="4595">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a:off x="6872324" y="2301815"/>
              <a:ext cx="147270" cy="5384"/>
            </a:xfrm>
            <a:custGeom>
              <a:rect b="b" l="l" r="r" t="t"/>
              <a:pathLst>
                <a:path extrusionOk="0" h="168" w="4595">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a:off x="7058662" y="2036184"/>
              <a:ext cx="377036" cy="4872"/>
            </a:xfrm>
            <a:custGeom>
              <a:rect b="b" l="l" r="r" t="t"/>
              <a:pathLst>
                <a:path extrusionOk="0" h="152" w="11764">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6941936" y="2151853"/>
              <a:ext cx="377036" cy="4872"/>
            </a:xfrm>
            <a:custGeom>
              <a:rect b="b" l="l" r="r" t="t"/>
              <a:pathLst>
                <a:path extrusionOk="0" h="152" w="11764">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7072059" y="2301815"/>
              <a:ext cx="377036" cy="5384"/>
            </a:xfrm>
            <a:custGeom>
              <a:rect b="b" l="l" r="r" t="t"/>
              <a:pathLst>
                <a:path extrusionOk="0" h="168" w="11764">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6727714" y="2436200"/>
              <a:ext cx="377036" cy="4872"/>
            </a:xfrm>
            <a:custGeom>
              <a:rect b="b" l="l" r="r" t="t"/>
              <a:pathLst>
                <a:path extrusionOk="0" h="152" w="11764">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7144364" y="2436200"/>
              <a:ext cx="377004" cy="4872"/>
            </a:xfrm>
            <a:custGeom>
              <a:rect b="b" l="l" r="r" t="t"/>
              <a:pathLst>
                <a:path extrusionOk="0" h="152" w="11763">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a:off x="6727714" y="2479596"/>
              <a:ext cx="377036" cy="5384"/>
            </a:xfrm>
            <a:custGeom>
              <a:rect b="b" l="l" r="r" t="t"/>
              <a:pathLst>
                <a:path extrusionOk="0" h="168" w="11764">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a:off x="6745918" y="2067241"/>
              <a:ext cx="377036" cy="5384"/>
            </a:xfrm>
            <a:custGeom>
              <a:rect b="b" l="l" r="r" t="t"/>
              <a:pathLst>
                <a:path extrusionOk="0" h="168" w="11764">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a:off x="6925334" y="2036184"/>
              <a:ext cx="96951" cy="5384"/>
            </a:xfrm>
            <a:custGeom>
              <a:rect b="b" l="l" r="r" t="t"/>
              <a:pathLst>
                <a:path extrusionOk="0" h="168" w="3025">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6730406" y="2261624"/>
              <a:ext cx="97496" cy="5416"/>
            </a:xfrm>
            <a:custGeom>
              <a:rect b="b" l="l" r="r" t="t"/>
              <a:pathLst>
                <a:path extrusionOk="0" h="169" w="3042">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a:off x="6728259" y="2301815"/>
              <a:ext cx="96951" cy="5384"/>
            </a:xfrm>
            <a:custGeom>
              <a:rect b="b" l="l" r="r" t="t"/>
              <a:pathLst>
                <a:path extrusionOk="0" h="168" w="3025">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a:off x="6616885" y="1895356"/>
              <a:ext cx="1050150" cy="4840"/>
            </a:xfrm>
            <a:custGeom>
              <a:rect b="b" l="l" r="r" t="t"/>
              <a:pathLst>
                <a:path extrusionOk="0" h="151" w="32766">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a:off x="6671498" y="1849845"/>
              <a:ext cx="28941" cy="25159"/>
            </a:xfrm>
            <a:custGeom>
              <a:rect b="b" l="l" r="r" t="t"/>
              <a:pathLst>
                <a:path extrusionOk="0" h="785" w="903">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6724509" y="1849845"/>
              <a:ext cx="29486" cy="25159"/>
            </a:xfrm>
            <a:custGeom>
              <a:rect b="b" l="l" r="r" t="t"/>
              <a:pathLst>
                <a:path extrusionOk="0" h="785" w="92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a:off x="6778064" y="1849845"/>
              <a:ext cx="28941" cy="25159"/>
            </a:xfrm>
            <a:custGeom>
              <a:rect b="b" l="l" r="r" t="t"/>
              <a:pathLst>
                <a:path extrusionOk="0" h="785" w="903">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a:off x="5974250" y="894499"/>
              <a:ext cx="1164248" cy="766348"/>
            </a:xfrm>
            <a:custGeom>
              <a:rect b="b" l="l" r="r" t="t"/>
              <a:pathLst>
                <a:path extrusionOk="0" h="23911" w="36326">
                  <a:moveTo>
                    <a:pt x="2490" y="0"/>
                  </a:moveTo>
                  <a:lnTo>
                    <a:pt x="1" y="23910"/>
                  </a:lnTo>
                  <a:lnTo>
                    <a:pt x="33552" y="23910"/>
                  </a:lnTo>
                  <a:lnTo>
                    <a:pt x="3632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a:off x="5919637" y="894499"/>
              <a:ext cx="1164216" cy="766348"/>
            </a:xfrm>
            <a:custGeom>
              <a:rect b="b" l="l" r="r" t="t"/>
              <a:pathLst>
                <a:path extrusionOk="0" h="23911" w="36325">
                  <a:moveTo>
                    <a:pt x="2490" y="0"/>
                  </a:moveTo>
                  <a:lnTo>
                    <a:pt x="1" y="23910"/>
                  </a:lnTo>
                  <a:lnTo>
                    <a:pt x="33551" y="23910"/>
                  </a:lnTo>
                  <a:lnTo>
                    <a:pt x="36325"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2"/>
            <p:cNvSpPr/>
            <p:nvPr/>
          </p:nvSpPr>
          <p:spPr>
            <a:xfrm>
              <a:off x="5957136" y="915364"/>
              <a:ext cx="1080149" cy="710645"/>
            </a:xfrm>
            <a:custGeom>
              <a:rect b="b" l="l" r="r" t="t"/>
              <a:pathLst>
                <a:path extrusionOk="0" h="22173" w="33702">
                  <a:moveTo>
                    <a:pt x="2306" y="1"/>
                  </a:moveTo>
                  <a:lnTo>
                    <a:pt x="0" y="22173"/>
                  </a:lnTo>
                  <a:lnTo>
                    <a:pt x="31145" y="22173"/>
                  </a:lnTo>
                  <a:lnTo>
                    <a:pt x="33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2"/>
            <p:cNvSpPr/>
            <p:nvPr/>
          </p:nvSpPr>
          <p:spPr>
            <a:xfrm>
              <a:off x="6065849" y="1029430"/>
              <a:ext cx="51953" cy="477192"/>
            </a:xfrm>
            <a:custGeom>
              <a:rect b="b" l="l" r="r" t="t"/>
              <a:pathLst>
                <a:path extrusionOk="0" h="14889" w="1621">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6148314" y="1050871"/>
              <a:ext cx="100701" cy="4840"/>
            </a:xfrm>
            <a:custGeom>
              <a:rect b="b" l="l" r="r" t="t"/>
              <a:pathLst>
                <a:path extrusionOk="0" h="151" w="3142">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a:off x="6275745" y="1050871"/>
              <a:ext cx="398990" cy="4840"/>
            </a:xfrm>
            <a:custGeom>
              <a:rect b="b" l="l" r="r" t="t"/>
              <a:pathLst>
                <a:path extrusionOk="0" h="151" w="12449">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2"/>
            <p:cNvSpPr/>
            <p:nvPr/>
          </p:nvSpPr>
          <p:spPr>
            <a:xfrm>
              <a:off x="6136520" y="1303617"/>
              <a:ext cx="100701" cy="4840"/>
            </a:xfrm>
            <a:custGeom>
              <a:rect b="b" l="l" r="r" t="t"/>
              <a:pathLst>
                <a:path extrusionOk="0" h="151" w="3142">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a:off x="6263982" y="1303617"/>
              <a:ext cx="398990" cy="4840"/>
            </a:xfrm>
            <a:custGeom>
              <a:rect b="b" l="l" r="r" t="t"/>
              <a:pathLst>
                <a:path extrusionOk="0" h="151" w="12449">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2"/>
            <p:cNvSpPr/>
            <p:nvPr/>
          </p:nvSpPr>
          <p:spPr>
            <a:xfrm>
              <a:off x="6127962" y="1419831"/>
              <a:ext cx="399503" cy="5384"/>
            </a:xfrm>
            <a:custGeom>
              <a:rect b="b" l="l" r="r" t="t"/>
              <a:pathLst>
                <a:path extrusionOk="0" h="168" w="12465">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2"/>
            <p:cNvSpPr/>
            <p:nvPr/>
          </p:nvSpPr>
          <p:spPr>
            <a:xfrm>
              <a:off x="6152064" y="1122086"/>
              <a:ext cx="140860" cy="5384"/>
            </a:xfrm>
            <a:custGeom>
              <a:rect b="b" l="l" r="r" t="t"/>
              <a:pathLst>
                <a:path extrusionOk="0" h="168" w="4395">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6148314" y="1226505"/>
              <a:ext cx="140860" cy="5384"/>
            </a:xfrm>
            <a:custGeom>
              <a:rect b="b" l="l" r="r" t="t"/>
              <a:pathLst>
                <a:path extrusionOk="0" h="168" w="4395">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a:off x="6267732" y="1375922"/>
              <a:ext cx="140860" cy="5384"/>
            </a:xfrm>
            <a:custGeom>
              <a:rect b="b" l="l" r="r" t="t"/>
              <a:pathLst>
                <a:path extrusionOk="0" h="168" w="4395">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a:off x="6445514" y="1122086"/>
              <a:ext cx="359889" cy="5384"/>
            </a:xfrm>
            <a:custGeom>
              <a:rect b="b" l="l" r="r" t="t"/>
              <a:pathLst>
                <a:path extrusionOk="0" h="168" w="11229">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6334653" y="1232915"/>
              <a:ext cx="359889" cy="4872"/>
            </a:xfrm>
            <a:custGeom>
              <a:rect b="b" l="l" r="r" t="t"/>
              <a:pathLst>
                <a:path extrusionOk="0" h="152" w="11229">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2"/>
            <p:cNvSpPr/>
            <p:nvPr/>
          </p:nvSpPr>
          <p:spPr>
            <a:xfrm>
              <a:off x="6458366" y="1375922"/>
              <a:ext cx="359889" cy="5384"/>
            </a:xfrm>
            <a:custGeom>
              <a:rect b="b" l="l" r="r" t="t"/>
              <a:pathLst>
                <a:path extrusionOk="0" h="168" w="11229">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2"/>
            <p:cNvSpPr/>
            <p:nvPr/>
          </p:nvSpPr>
          <p:spPr>
            <a:xfrm>
              <a:off x="6129565" y="1504443"/>
              <a:ext cx="359889" cy="4840"/>
            </a:xfrm>
            <a:custGeom>
              <a:rect b="b" l="l" r="r" t="t"/>
              <a:pathLst>
                <a:path extrusionOk="0" h="151" w="11229">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2"/>
            <p:cNvSpPr/>
            <p:nvPr/>
          </p:nvSpPr>
          <p:spPr>
            <a:xfrm>
              <a:off x="6527978" y="1504443"/>
              <a:ext cx="359889" cy="4840"/>
            </a:xfrm>
            <a:custGeom>
              <a:rect b="b" l="l" r="r" t="t"/>
              <a:pathLst>
                <a:path extrusionOk="0" h="151" w="11229">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2"/>
            <p:cNvSpPr/>
            <p:nvPr/>
          </p:nvSpPr>
          <p:spPr>
            <a:xfrm>
              <a:off x="6129565" y="1545659"/>
              <a:ext cx="359889" cy="5384"/>
            </a:xfrm>
            <a:custGeom>
              <a:rect b="b" l="l" r="r" t="t"/>
              <a:pathLst>
                <a:path extrusionOk="0" h="168" w="11229">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2"/>
            <p:cNvSpPr/>
            <p:nvPr/>
          </p:nvSpPr>
          <p:spPr>
            <a:xfrm>
              <a:off x="6147224" y="1152053"/>
              <a:ext cx="359889" cy="5416"/>
            </a:xfrm>
            <a:custGeom>
              <a:rect b="b" l="l" r="r" t="t"/>
              <a:pathLst>
                <a:path extrusionOk="0" h="169" w="11229">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2"/>
            <p:cNvSpPr/>
            <p:nvPr/>
          </p:nvSpPr>
          <p:spPr>
            <a:xfrm>
              <a:off x="6318596" y="1122599"/>
              <a:ext cx="92689" cy="4872"/>
            </a:xfrm>
            <a:custGeom>
              <a:rect b="b" l="l" r="r" t="t"/>
              <a:pathLst>
                <a:path extrusionOk="0" h="152" w="2892">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2"/>
            <p:cNvSpPr/>
            <p:nvPr/>
          </p:nvSpPr>
          <p:spPr>
            <a:xfrm>
              <a:off x="6132225" y="1337879"/>
              <a:ext cx="93233" cy="4872"/>
            </a:xfrm>
            <a:custGeom>
              <a:rect b="b" l="l" r="r" t="t"/>
              <a:pathLst>
                <a:path extrusionOk="0" h="152" w="2909">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2"/>
            <p:cNvSpPr/>
            <p:nvPr/>
          </p:nvSpPr>
          <p:spPr>
            <a:xfrm>
              <a:off x="6130110" y="1375922"/>
              <a:ext cx="92657" cy="5384"/>
            </a:xfrm>
            <a:custGeom>
              <a:rect b="b" l="l" r="r" t="t"/>
              <a:pathLst>
                <a:path extrusionOk="0" h="168" w="2891">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2"/>
            <p:cNvSpPr/>
            <p:nvPr/>
          </p:nvSpPr>
          <p:spPr>
            <a:xfrm>
              <a:off x="6024056" y="987668"/>
              <a:ext cx="1002524" cy="5384"/>
            </a:xfrm>
            <a:custGeom>
              <a:rect b="b" l="l" r="r" t="t"/>
              <a:pathLst>
                <a:path extrusionOk="0" h="168" w="3128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2"/>
            <p:cNvSpPr/>
            <p:nvPr/>
          </p:nvSpPr>
          <p:spPr>
            <a:xfrm>
              <a:off x="6076009" y="944818"/>
              <a:ext cx="27883" cy="23877"/>
            </a:xfrm>
            <a:custGeom>
              <a:rect b="b" l="l" r="r" t="t"/>
              <a:pathLst>
                <a:path extrusionOk="0" h="745" w="87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2"/>
            <p:cNvSpPr/>
            <p:nvPr/>
          </p:nvSpPr>
          <p:spPr>
            <a:xfrm>
              <a:off x="6126873" y="944818"/>
              <a:ext cx="27883" cy="23877"/>
            </a:xfrm>
            <a:custGeom>
              <a:rect b="b" l="l" r="r" t="t"/>
              <a:pathLst>
                <a:path extrusionOk="0" h="745" w="87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2"/>
            <p:cNvSpPr/>
            <p:nvPr/>
          </p:nvSpPr>
          <p:spPr>
            <a:xfrm>
              <a:off x="6177768" y="944818"/>
              <a:ext cx="27851" cy="23877"/>
            </a:xfrm>
            <a:custGeom>
              <a:rect b="b" l="l" r="r" t="t"/>
              <a:pathLst>
                <a:path extrusionOk="0" h="745" w="869">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2"/>
            <p:cNvSpPr/>
            <p:nvPr/>
          </p:nvSpPr>
          <p:spPr>
            <a:xfrm>
              <a:off x="5144220" y="4554160"/>
              <a:ext cx="84099" cy="114611"/>
            </a:xfrm>
            <a:custGeom>
              <a:rect b="b" l="l" r="r" t="t"/>
              <a:pathLst>
                <a:path extrusionOk="0" h="3576" w="2624">
                  <a:moveTo>
                    <a:pt x="1" y="0"/>
                  </a:moveTo>
                  <a:lnTo>
                    <a:pt x="1" y="3576"/>
                  </a:lnTo>
                  <a:lnTo>
                    <a:pt x="2624" y="3576"/>
                  </a:lnTo>
                  <a:lnTo>
                    <a:pt x="262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2"/>
            <p:cNvSpPr/>
            <p:nvPr/>
          </p:nvSpPr>
          <p:spPr>
            <a:xfrm>
              <a:off x="5677051" y="3184856"/>
              <a:ext cx="743336" cy="35896"/>
            </a:xfrm>
            <a:custGeom>
              <a:rect b="b" l="l" r="r" t="t"/>
              <a:pathLst>
                <a:path extrusionOk="0" h="1120" w="23193">
                  <a:moveTo>
                    <a:pt x="1" y="0"/>
                  </a:moveTo>
                  <a:lnTo>
                    <a:pt x="1" y="1120"/>
                  </a:lnTo>
                  <a:lnTo>
                    <a:pt x="23192" y="1120"/>
                  </a:lnTo>
                  <a:lnTo>
                    <a:pt x="231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2"/>
            <p:cNvSpPr/>
            <p:nvPr/>
          </p:nvSpPr>
          <p:spPr>
            <a:xfrm>
              <a:off x="5968385" y="2698081"/>
              <a:ext cx="706895" cy="522671"/>
            </a:xfrm>
            <a:custGeom>
              <a:rect b="b" l="l" r="r" t="t"/>
              <a:pathLst>
                <a:path extrusionOk="0" h="16308" w="22056">
                  <a:moveTo>
                    <a:pt x="3943" y="0"/>
                  </a:moveTo>
                  <a:lnTo>
                    <a:pt x="0" y="16308"/>
                  </a:lnTo>
                  <a:lnTo>
                    <a:pt x="17694" y="16308"/>
                  </a:lnTo>
                  <a:lnTo>
                    <a:pt x="2205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2"/>
            <p:cNvSpPr/>
            <p:nvPr/>
          </p:nvSpPr>
          <p:spPr>
            <a:xfrm>
              <a:off x="6003192" y="2722727"/>
              <a:ext cx="639430" cy="458411"/>
            </a:xfrm>
            <a:custGeom>
              <a:rect b="b" l="l" r="r" t="t"/>
              <a:pathLst>
                <a:path extrusionOk="0" h="14303" w="19951">
                  <a:moveTo>
                    <a:pt x="3693" y="0"/>
                  </a:moveTo>
                  <a:lnTo>
                    <a:pt x="0" y="14303"/>
                  </a:lnTo>
                  <a:lnTo>
                    <a:pt x="16174" y="14303"/>
                  </a:lnTo>
                  <a:lnTo>
                    <a:pt x="1995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2"/>
            <p:cNvSpPr/>
            <p:nvPr/>
          </p:nvSpPr>
          <p:spPr>
            <a:xfrm>
              <a:off x="6102258" y="2811057"/>
              <a:ext cx="380241" cy="130187"/>
            </a:xfrm>
            <a:custGeom>
              <a:rect b="b" l="l" r="r" t="t"/>
              <a:pathLst>
                <a:path extrusionOk="0" h="4062" w="11864">
                  <a:moveTo>
                    <a:pt x="1003" y="1"/>
                  </a:moveTo>
                  <a:lnTo>
                    <a:pt x="0" y="4061"/>
                  </a:lnTo>
                  <a:lnTo>
                    <a:pt x="10727" y="4061"/>
                  </a:lnTo>
                  <a:lnTo>
                    <a:pt x="118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2"/>
            <p:cNvSpPr/>
            <p:nvPr/>
          </p:nvSpPr>
          <p:spPr>
            <a:xfrm>
              <a:off x="6140814" y="2791795"/>
              <a:ext cx="269380" cy="4840"/>
            </a:xfrm>
            <a:custGeom>
              <a:rect b="b" l="l" r="r" t="t"/>
              <a:pathLst>
                <a:path extrusionOk="0" h="151" w="8405">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2"/>
            <p:cNvSpPr/>
            <p:nvPr/>
          </p:nvSpPr>
          <p:spPr>
            <a:xfrm>
              <a:off x="6144564" y="2833556"/>
              <a:ext cx="108714" cy="5384"/>
            </a:xfrm>
            <a:custGeom>
              <a:rect b="b" l="l" r="r" t="t"/>
              <a:pathLst>
                <a:path extrusionOk="0" h="168" w="3392">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2"/>
            <p:cNvSpPr/>
            <p:nvPr/>
          </p:nvSpPr>
          <p:spPr>
            <a:xfrm>
              <a:off x="6269848" y="2831409"/>
              <a:ext cx="70734" cy="5384"/>
            </a:xfrm>
            <a:custGeom>
              <a:rect b="b" l="l" r="r" t="t"/>
              <a:pathLst>
                <a:path extrusionOk="0" h="168" w="2207">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2"/>
            <p:cNvSpPr/>
            <p:nvPr/>
          </p:nvSpPr>
          <p:spPr>
            <a:xfrm>
              <a:off x="6141872" y="2857113"/>
              <a:ext cx="296719" cy="5384"/>
            </a:xfrm>
            <a:custGeom>
              <a:rect b="b" l="l" r="r" t="t"/>
              <a:pathLst>
                <a:path extrusionOk="0" h="168" w="9258">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2"/>
            <p:cNvSpPr/>
            <p:nvPr/>
          </p:nvSpPr>
          <p:spPr>
            <a:xfrm>
              <a:off x="6135462" y="2878554"/>
              <a:ext cx="96406" cy="5384"/>
            </a:xfrm>
            <a:custGeom>
              <a:rect b="b" l="l" r="r" t="t"/>
              <a:pathLst>
                <a:path extrusionOk="0" h="168" w="3008">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2"/>
            <p:cNvSpPr/>
            <p:nvPr/>
          </p:nvSpPr>
          <p:spPr>
            <a:xfrm>
              <a:off x="6136520" y="2909611"/>
              <a:ext cx="275822" cy="4840"/>
            </a:xfrm>
            <a:custGeom>
              <a:rect b="b" l="l" r="r" t="t"/>
              <a:pathLst>
                <a:path extrusionOk="0" h="151" w="8606">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2"/>
            <p:cNvSpPr/>
            <p:nvPr/>
          </p:nvSpPr>
          <p:spPr>
            <a:xfrm>
              <a:off x="6102771" y="2976018"/>
              <a:ext cx="106598" cy="4840"/>
            </a:xfrm>
            <a:custGeom>
              <a:rect b="b" l="l" r="r" t="t"/>
              <a:pathLst>
                <a:path extrusionOk="0" h="151" w="3326">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2"/>
            <p:cNvSpPr/>
            <p:nvPr/>
          </p:nvSpPr>
          <p:spPr>
            <a:xfrm>
              <a:off x="6227542" y="2976018"/>
              <a:ext cx="72882" cy="5384"/>
            </a:xfrm>
            <a:custGeom>
              <a:rect b="b" l="l" r="r" t="t"/>
              <a:pathLst>
                <a:path extrusionOk="0" h="168" w="2274">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2"/>
            <p:cNvSpPr/>
            <p:nvPr/>
          </p:nvSpPr>
          <p:spPr>
            <a:xfrm>
              <a:off x="6320743" y="2973871"/>
              <a:ext cx="31089" cy="5384"/>
            </a:xfrm>
            <a:custGeom>
              <a:rect b="b" l="l" r="r" t="t"/>
              <a:pathLst>
                <a:path extrusionOk="0" h="168" w="97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2"/>
            <p:cNvSpPr/>
            <p:nvPr/>
          </p:nvSpPr>
          <p:spPr>
            <a:xfrm>
              <a:off x="6104918" y="3002780"/>
              <a:ext cx="33781" cy="4840"/>
            </a:xfrm>
            <a:custGeom>
              <a:rect b="b" l="l" r="r" t="t"/>
              <a:pathLst>
                <a:path extrusionOk="0" h="151" w="1054">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2"/>
            <p:cNvSpPr/>
            <p:nvPr/>
          </p:nvSpPr>
          <p:spPr>
            <a:xfrm>
              <a:off x="6159019" y="3002780"/>
              <a:ext cx="80894" cy="4840"/>
            </a:xfrm>
            <a:custGeom>
              <a:rect b="b" l="l" r="r" t="t"/>
              <a:pathLst>
                <a:path extrusionOk="0" h="151" w="2524">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2"/>
            <p:cNvSpPr/>
            <p:nvPr/>
          </p:nvSpPr>
          <p:spPr>
            <a:xfrm>
              <a:off x="6265585" y="2999575"/>
              <a:ext cx="216370" cy="4840"/>
            </a:xfrm>
            <a:custGeom>
              <a:rect b="b" l="l" r="r" t="t"/>
              <a:pathLst>
                <a:path extrusionOk="0" h="151" w="6751">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2"/>
            <p:cNvSpPr/>
            <p:nvPr/>
          </p:nvSpPr>
          <p:spPr>
            <a:xfrm>
              <a:off x="6098508" y="3030087"/>
              <a:ext cx="34838" cy="5384"/>
            </a:xfrm>
            <a:custGeom>
              <a:rect b="b" l="l" r="r" t="t"/>
              <a:pathLst>
                <a:path extrusionOk="0" h="168" w="1087">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2"/>
            <p:cNvSpPr/>
            <p:nvPr/>
          </p:nvSpPr>
          <p:spPr>
            <a:xfrm>
              <a:off x="6144564" y="3029029"/>
              <a:ext cx="42338" cy="5384"/>
            </a:xfrm>
            <a:custGeom>
              <a:rect b="b" l="l" r="r" t="t"/>
              <a:pathLst>
                <a:path extrusionOk="0" h="168" w="1321">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2"/>
            <p:cNvSpPr/>
            <p:nvPr/>
          </p:nvSpPr>
          <p:spPr>
            <a:xfrm>
              <a:off x="6209337" y="3027427"/>
              <a:ext cx="136052" cy="4840"/>
            </a:xfrm>
            <a:custGeom>
              <a:rect b="b" l="l" r="r" t="t"/>
              <a:pathLst>
                <a:path extrusionOk="0" h="151" w="4245">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2"/>
            <p:cNvSpPr/>
            <p:nvPr/>
          </p:nvSpPr>
          <p:spPr>
            <a:xfrm>
              <a:off x="6096361" y="3075598"/>
              <a:ext cx="164961" cy="4872"/>
            </a:xfrm>
            <a:custGeom>
              <a:rect b="b" l="l" r="r" t="t"/>
              <a:pathLst>
                <a:path extrusionOk="0" h="152" w="5147">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2"/>
            <p:cNvSpPr/>
            <p:nvPr/>
          </p:nvSpPr>
          <p:spPr>
            <a:xfrm>
              <a:off x="6283245" y="3073482"/>
              <a:ext cx="74484" cy="4840"/>
            </a:xfrm>
            <a:custGeom>
              <a:rect b="b" l="l" r="r" t="t"/>
              <a:pathLst>
                <a:path extrusionOk="0" h="151" w="2324">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2"/>
            <p:cNvSpPr/>
            <p:nvPr/>
          </p:nvSpPr>
          <p:spPr>
            <a:xfrm>
              <a:off x="6376959" y="3073482"/>
              <a:ext cx="123745" cy="4840"/>
            </a:xfrm>
            <a:custGeom>
              <a:rect b="b" l="l" r="r" t="t"/>
              <a:pathLst>
                <a:path extrusionOk="0" h="151" w="3861">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2"/>
            <p:cNvSpPr/>
            <p:nvPr/>
          </p:nvSpPr>
          <p:spPr>
            <a:xfrm>
              <a:off x="6441764" y="2789648"/>
              <a:ext cx="25736" cy="4840"/>
            </a:xfrm>
            <a:custGeom>
              <a:rect b="b" l="l" r="r" t="t"/>
              <a:pathLst>
                <a:path extrusionOk="0" h="151" w="803">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2"/>
            <p:cNvSpPr/>
            <p:nvPr/>
          </p:nvSpPr>
          <p:spPr>
            <a:xfrm>
              <a:off x="6149917" y="2771988"/>
              <a:ext cx="56248" cy="5384"/>
            </a:xfrm>
            <a:custGeom>
              <a:rect b="b" l="l" r="r" t="t"/>
              <a:pathLst>
                <a:path extrusionOk="0" h="168" w="1755">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2"/>
            <p:cNvSpPr/>
            <p:nvPr/>
          </p:nvSpPr>
          <p:spPr>
            <a:xfrm>
              <a:off x="6112418" y="2722727"/>
              <a:ext cx="530203" cy="32691"/>
            </a:xfrm>
            <a:custGeom>
              <a:rect b="b" l="l" r="r" t="t"/>
              <a:pathLst>
                <a:path extrusionOk="0" h="1020" w="16543">
                  <a:moveTo>
                    <a:pt x="285" y="0"/>
                  </a:moveTo>
                  <a:lnTo>
                    <a:pt x="1" y="1019"/>
                  </a:lnTo>
                  <a:lnTo>
                    <a:pt x="16275" y="1019"/>
                  </a:lnTo>
                  <a:lnTo>
                    <a:pt x="165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2"/>
            <p:cNvSpPr/>
            <p:nvPr/>
          </p:nvSpPr>
          <p:spPr>
            <a:xfrm>
              <a:off x="6135462" y="2733432"/>
              <a:ext cx="13397" cy="11442"/>
            </a:xfrm>
            <a:custGeom>
              <a:rect b="b" l="l" r="r" t="t"/>
              <a:pathLst>
                <a:path extrusionOk="0" h="357" w="418">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2"/>
            <p:cNvSpPr/>
            <p:nvPr/>
          </p:nvSpPr>
          <p:spPr>
            <a:xfrm>
              <a:off x="6155269" y="2733432"/>
              <a:ext cx="13429" cy="11442"/>
            </a:xfrm>
            <a:custGeom>
              <a:rect b="b" l="l" r="r" t="t"/>
              <a:pathLst>
                <a:path extrusionOk="0" h="357" w="419">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2"/>
            <p:cNvSpPr/>
            <p:nvPr/>
          </p:nvSpPr>
          <p:spPr>
            <a:xfrm>
              <a:off x="6175076" y="2733432"/>
              <a:ext cx="12884" cy="11442"/>
            </a:xfrm>
            <a:custGeom>
              <a:rect b="b" l="l" r="r" t="t"/>
              <a:pathLst>
                <a:path extrusionOk="0" h="357" w="402">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2"/>
            <p:cNvSpPr/>
            <p:nvPr/>
          </p:nvSpPr>
          <p:spPr>
            <a:xfrm>
              <a:off x="6033158" y="3269468"/>
              <a:ext cx="1236008" cy="720837"/>
            </a:xfrm>
            <a:custGeom>
              <a:rect b="b" l="l" r="r" t="t"/>
              <a:pathLst>
                <a:path extrusionOk="0" h="22491" w="38565">
                  <a:moveTo>
                    <a:pt x="1" y="0"/>
                  </a:moveTo>
                  <a:lnTo>
                    <a:pt x="1" y="22490"/>
                  </a:lnTo>
                  <a:lnTo>
                    <a:pt x="38564" y="22490"/>
                  </a:lnTo>
                  <a:lnTo>
                    <a:pt x="3856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2"/>
            <p:cNvSpPr/>
            <p:nvPr/>
          </p:nvSpPr>
          <p:spPr>
            <a:xfrm>
              <a:off x="6033158" y="3269468"/>
              <a:ext cx="562862" cy="720837"/>
            </a:xfrm>
            <a:custGeom>
              <a:rect b="b" l="l" r="r" t="t"/>
              <a:pathLst>
                <a:path extrusionOk="0" h="22491" w="17562">
                  <a:moveTo>
                    <a:pt x="1" y="0"/>
                  </a:moveTo>
                  <a:lnTo>
                    <a:pt x="1" y="22490"/>
                  </a:lnTo>
                  <a:lnTo>
                    <a:pt x="17561" y="22490"/>
                  </a:lnTo>
                  <a:lnTo>
                    <a:pt x="1756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2"/>
            <p:cNvSpPr/>
            <p:nvPr/>
          </p:nvSpPr>
          <p:spPr>
            <a:xfrm>
              <a:off x="6083509" y="3311229"/>
              <a:ext cx="457354" cy="205665"/>
            </a:xfrm>
            <a:custGeom>
              <a:rect b="b" l="l" r="r" t="t"/>
              <a:pathLst>
                <a:path extrusionOk="0" h="6417" w="1427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2"/>
            <p:cNvSpPr/>
            <p:nvPr/>
          </p:nvSpPr>
          <p:spPr>
            <a:xfrm>
              <a:off x="6285937" y="3392636"/>
              <a:ext cx="46601" cy="43107"/>
            </a:xfrm>
            <a:custGeom>
              <a:rect b="b" l="l" r="r" t="t"/>
              <a:pathLst>
                <a:path extrusionOk="0" h="1345" w="1454">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2"/>
            <p:cNvSpPr/>
            <p:nvPr/>
          </p:nvSpPr>
          <p:spPr>
            <a:xfrm>
              <a:off x="6083509" y="3531861"/>
              <a:ext cx="457354" cy="205665"/>
            </a:xfrm>
            <a:custGeom>
              <a:rect b="b" l="l" r="r" t="t"/>
              <a:pathLst>
                <a:path extrusionOk="0" h="6417" w="1427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2"/>
            <p:cNvSpPr/>
            <p:nvPr/>
          </p:nvSpPr>
          <p:spPr>
            <a:xfrm>
              <a:off x="6285937" y="3613268"/>
              <a:ext cx="46601" cy="42851"/>
            </a:xfrm>
            <a:custGeom>
              <a:rect b="b" l="l" r="r" t="t"/>
              <a:pathLst>
                <a:path extrusionOk="0" h="1337" w="1454">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2"/>
            <p:cNvSpPr/>
            <p:nvPr/>
          </p:nvSpPr>
          <p:spPr>
            <a:xfrm>
              <a:off x="6083509" y="3752494"/>
              <a:ext cx="457354" cy="205120"/>
            </a:xfrm>
            <a:custGeom>
              <a:rect b="b" l="l" r="r" t="t"/>
              <a:pathLst>
                <a:path extrusionOk="0" h="6400" w="1427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2"/>
            <p:cNvSpPr/>
            <p:nvPr/>
          </p:nvSpPr>
          <p:spPr>
            <a:xfrm>
              <a:off x="6285937" y="3833676"/>
              <a:ext cx="46601" cy="43075"/>
            </a:xfrm>
            <a:custGeom>
              <a:rect b="b" l="l" r="r" t="t"/>
              <a:pathLst>
                <a:path extrusionOk="0" h="1344" w="1454">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2"/>
            <p:cNvSpPr/>
            <p:nvPr/>
          </p:nvSpPr>
          <p:spPr>
            <a:xfrm>
              <a:off x="4384346" y="3269468"/>
              <a:ext cx="825768" cy="1307736"/>
            </a:xfrm>
            <a:custGeom>
              <a:rect b="b" l="l" r="r" t="t"/>
              <a:pathLst>
                <a:path extrusionOk="0" h="40803" w="25765">
                  <a:moveTo>
                    <a:pt x="0" y="0"/>
                  </a:moveTo>
                  <a:lnTo>
                    <a:pt x="0" y="40786"/>
                  </a:lnTo>
                  <a:lnTo>
                    <a:pt x="25765" y="40803"/>
                  </a:lnTo>
                  <a:lnTo>
                    <a:pt x="2576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2"/>
            <p:cNvSpPr/>
            <p:nvPr/>
          </p:nvSpPr>
          <p:spPr>
            <a:xfrm>
              <a:off x="4344155" y="3219118"/>
              <a:ext cx="2969977" cy="68587"/>
            </a:xfrm>
            <a:custGeom>
              <a:rect b="b" l="l" r="r" t="t"/>
              <a:pathLst>
                <a:path extrusionOk="0" h="2140" w="92667">
                  <a:moveTo>
                    <a:pt x="1" y="1"/>
                  </a:moveTo>
                  <a:lnTo>
                    <a:pt x="1" y="2140"/>
                  </a:lnTo>
                  <a:lnTo>
                    <a:pt x="92667" y="2140"/>
                  </a:lnTo>
                  <a:lnTo>
                    <a:pt x="926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2"/>
            <p:cNvSpPr/>
            <p:nvPr/>
          </p:nvSpPr>
          <p:spPr>
            <a:xfrm>
              <a:off x="4384346" y="3287673"/>
              <a:ext cx="92112" cy="1386996"/>
            </a:xfrm>
            <a:custGeom>
              <a:rect b="b" l="l" r="r" t="t"/>
              <a:pathLst>
                <a:path extrusionOk="0" h="43276" w="2874">
                  <a:moveTo>
                    <a:pt x="0" y="1"/>
                  </a:moveTo>
                  <a:lnTo>
                    <a:pt x="0" y="43276"/>
                  </a:lnTo>
                  <a:lnTo>
                    <a:pt x="2874" y="43276"/>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2"/>
            <p:cNvSpPr/>
            <p:nvPr/>
          </p:nvSpPr>
          <p:spPr>
            <a:xfrm>
              <a:off x="7177023" y="3287673"/>
              <a:ext cx="92144" cy="1387541"/>
            </a:xfrm>
            <a:custGeom>
              <a:rect b="b" l="l" r="r" t="t"/>
              <a:pathLst>
                <a:path extrusionOk="0" h="43293" w="2875">
                  <a:moveTo>
                    <a:pt x="0" y="1"/>
                  </a:moveTo>
                  <a:lnTo>
                    <a:pt x="0" y="43292"/>
                  </a:lnTo>
                  <a:lnTo>
                    <a:pt x="2874" y="43292"/>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2"/>
            <p:cNvSpPr/>
            <p:nvPr/>
          </p:nvSpPr>
          <p:spPr>
            <a:xfrm>
              <a:off x="6595988" y="3287673"/>
              <a:ext cx="92144" cy="1387541"/>
            </a:xfrm>
            <a:custGeom>
              <a:rect b="b" l="l" r="r" t="t"/>
              <a:pathLst>
                <a:path extrusionOk="0" h="43293" w="2875">
                  <a:moveTo>
                    <a:pt x="0" y="1"/>
                  </a:moveTo>
                  <a:lnTo>
                    <a:pt x="0" y="43292"/>
                  </a:lnTo>
                  <a:lnTo>
                    <a:pt x="2874" y="43292"/>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2"/>
            <p:cNvSpPr/>
            <p:nvPr/>
          </p:nvSpPr>
          <p:spPr>
            <a:xfrm>
              <a:off x="4366655" y="3216457"/>
              <a:ext cx="395241" cy="5384"/>
            </a:xfrm>
            <a:custGeom>
              <a:rect b="b" l="l" r="r" t="t"/>
              <a:pathLst>
                <a:path extrusionOk="0" h="168" w="12332">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2"/>
            <p:cNvSpPr/>
            <p:nvPr/>
          </p:nvSpPr>
          <p:spPr>
            <a:xfrm>
              <a:off x="5441964" y="4502207"/>
              <a:ext cx="344890" cy="158808"/>
            </a:xfrm>
            <a:custGeom>
              <a:rect b="b" l="l" r="r" t="t"/>
              <a:pathLst>
                <a:path extrusionOk="0" h="4955" w="10761">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2"/>
            <p:cNvSpPr/>
            <p:nvPr/>
          </p:nvSpPr>
          <p:spPr>
            <a:xfrm>
              <a:off x="5441964" y="4629670"/>
              <a:ext cx="319731" cy="30576"/>
            </a:xfrm>
            <a:custGeom>
              <a:rect b="b" l="l" r="r" t="t"/>
              <a:pathLst>
                <a:path extrusionOk="0" h="954" w="9976">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2"/>
            <p:cNvSpPr/>
            <p:nvPr/>
          </p:nvSpPr>
          <p:spPr>
            <a:xfrm>
              <a:off x="5439272" y="4643035"/>
              <a:ext cx="315468" cy="10737"/>
            </a:xfrm>
            <a:custGeom>
              <a:rect b="b" l="l" r="r" t="t"/>
              <a:pathLst>
                <a:path extrusionOk="0" h="335" w="9843">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2"/>
            <p:cNvSpPr/>
            <p:nvPr/>
          </p:nvSpPr>
          <p:spPr>
            <a:xfrm>
              <a:off x="5688845" y="4627523"/>
              <a:ext cx="19294" cy="28396"/>
            </a:xfrm>
            <a:custGeom>
              <a:rect b="b" l="l" r="r" t="t"/>
              <a:pathLst>
                <a:path extrusionOk="0" h="886" w="602">
                  <a:moveTo>
                    <a:pt x="602" y="0"/>
                  </a:moveTo>
                  <a:cubicBezTo>
                    <a:pt x="234" y="134"/>
                    <a:pt x="0" y="501"/>
                    <a:pt x="17" y="886"/>
                  </a:cubicBezTo>
                  <a:cubicBezTo>
                    <a:pt x="100" y="535"/>
                    <a:pt x="301" y="217"/>
                    <a:pt x="6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2"/>
            <p:cNvSpPr/>
            <p:nvPr/>
          </p:nvSpPr>
          <p:spPr>
            <a:xfrm>
              <a:off x="5634745" y="4611402"/>
              <a:ext cx="11282" cy="15128"/>
            </a:xfrm>
            <a:custGeom>
              <a:rect b="b" l="l" r="r" t="t"/>
              <a:pathLst>
                <a:path extrusionOk="0" h="472" w="352">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2"/>
            <p:cNvSpPr/>
            <p:nvPr/>
          </p:nvSpPr>
          <p:spPr>
            <a:xfrm>
              <a:off x="5620290" y="4607620"/>
              <a:ext cx="12884" cy="10384"/>
            </a:xfrm>
            <a:custGeom>
              <a:rect b="b" l="l" r="r" t="t"/>
              <a:pathLst>
                <a:path extrusionOk="0" h="324" w="402">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2"/>
            <p:cNvSpPr/>
            <p:nvPr/>
          </p:nvSpPr>
          <p:spPr>
            <a:xfrm>
              <a:off x="5560132" y="4599319"/>
              <a:ext cx="102496" cy="85157"/>
            </a:xfrm>
            <a:custGeom>
              <a:rect b="b" l="l" r="r" t="t"/>
              <a:pathLst>
                <a:path extrusionOk="0" h="2657" w="3198">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2"/>
            <p:cNvSpPr/>
            <p:nvPr/>
          </p:nvSpPr>
          <p:spPr>
            <a:xfrm>
              <a:off x="5608496" y="4587877"/>
              <a:ext cx="21986" cy="3429"/>
            </a:xfrm>
            <a:custGeom>
              <a:rect b="b" l="l" r="r" t="t"/>
              <a:pathLst>
                <a:path extrusionOk="0" h="107" w="686">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2"/>
            <p:cNvSpPr/>
            <p:nvPr/>
          </p:nvSpPr>
          <p:spPr>
            <a:xfrm>
              <a:off x="5642245" y="4594447"/>
              <a:ext cx="35383" cy="19166"/>
            </a:xfrm>
            <a:custGeom>
              <a:rect b="b" l="l" r="r" t="t"/>
              <a:pathLst>
                <a:path extrusionOk="0" h="598" w="1104">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2"/>
            <p:cNvSpPr/>
            <p:nvPr/>
          </p:nvSpPr>
          <p:spPr>
            <a:xfrm>
              <a:off x="5629937" y="4587364"/>
              <a:ext cx="17692" cy="23589"/>
            </a:xfrm>
            <a:custGeom>
              <a:rect b="b" l="l" r="r" t="t"/>
              <a:pathLst>
                <a:path extrusionOk="0" h="736" w="552">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2"/>
            <p:cNvSpPr/>
            <p:nvPr/>
          </p:nvSpPr>
          <p:spPr>
            <a:xfrm>
              <a:off x="5444656" y="4591242"/>
              <a:ext cx="64805" cy="55575"/>
            </a:xfrm>
            <a:custGeom>
              <a:rect b="b" l="l" r="r" t="t"/>
              <a:pathLst>
                <a:path extrusionOk="0" h="1734" w="2022">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2"/>
            <p:cNvSpPr/>
            <p:nvPr/>
          </p:nvSpPr>
          <p:spPr>
            <a:xfrm>
              <a:off x="5462316" y="4515604"/>
              <a:ext cx="4327" cy="76600"/>
            </a:xfrm>
            <a:custGeom>
              <a:rect b="b" l="l" r="r" t="t"/>
              <a:pathLst>
                <a:path extrusionOk="0" h="2390" w="135">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2"/>
            <p:cNvSpPr/>
            <p:nvPr/>
          </p:nvSpPr>
          <p:spPr>
            <a:xfrm>
              <a:off x="5532986" y="4630568"/>
              <a:ext cx="54132" cy="3814"/>
            </a:xfrm>
            <a:custGeom>
              <a:rect b="b" l="l" r="r" t="t"/>
              <a:pathLst>
                <a:path extrusionOk="0" h="119" w="1689">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2"/>
            <p:cNvSpPr/>
            <p:nvPr/>
          </p:nvSpPr>
          <p:spPr>
            <a:xfrm>
              <a:off x="5496064" y="4629542"/>
              <a:ext cx="5897" cy="10865"/>
            </a:xfrm>
            <a:custGeom>
              <a:rect b="b" l="l" r="r" t="t"/>
              <a:pathLst>
                <a:path extrusionOk="0" h="339" w="184">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2"/>
            <p:cNvSpPr/>
            <p:nvPr/>
          </p:nvSpPr>
          <p:spPr>
            <a:xfrm>
              <a:off x="5483212" y="4611850"/>
              <a:ext cx="7500" cy="7275"/>
            </a:xfrm>
            <a:custGeom>
              <a:rect b="b" l="l" r="r" t="t"/>
              <a:pathLst>
                <a:path extrusionOk="0" h="227" w="234">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2"/>
            <p:cNvSpPr/>
            <p:nvPr/>
          </p:nvSpPr>
          <p:spPr>
            <a:xfrm>
              <a:off x="5463918" y="4602428"/>
              <a:ext cx="11282" cy="4872"/>
            </a:xfrm>
            <a:custGeom>
              <a:rect b="b" l="l" r="r" t="t"/>
              <a:pathLst>
                <a:path extrusionOk="0" h="152" w="352">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2"/>
            <p:cNvSpPr/>
            <p:nvPr/>
          </p:nvSpPr>
          <p:spPr>
            <a:xfrm>
              <a:off x="5450009" y="4598902"/>
              <a:ext cx="5897" cy="3333"/>
            </a:xfrm>
            <a:custGeom>
              <a:rect b="b" l="l" r="r" t="t"/>
              <a:pathLst>
                <a:path extrusionOk="0" h="104" w="184">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2"/>
            <p:cNvSpPr/>
            <p:nvPr/>
          </p:nvSpPr>
          <p:spPr>
            <a:xfrm>
              <a:off x="5444111" y="4567525"/>
              <a:ext cx="186916" cy="22531"/>
            </a:xfrm>
            <a:custGeom>
              <a:rect b="b" l="l" r="r" t="t"/>
              <a:pathLst>
                <a:path extrusionOk="0" h="703" w="5832">
                  <a:moveTo>
                    <a:pt x="5832" y="1"/>
                  </a:moveTo>
                  <a:lnTo>
                    <a:pt x="0" y="252"/>
                  </a:lnTo>
                  <a:lnTo>
                    <a:pt x="34" y="619"/>
                  </a:lnTo>
                  <a:lnTo>
                    <a:pt x="5815" y="703"/>
                  </a:lnTo>
                  <a:lnTo>
                    <a:pt x="583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2"/>
            <p:cNvSpPr/>
            <p:nvPr/>
          </p:nvSpPr>
          <p:spPr>
            <a:xfrm>
              <a:off x="5735959" y="4522559"/>
              <a:ext cx="344890" cy="152526"/>
            </a:xfrm>
            <a:custGeom>
              <a:rect b="b" l="l" r="r" t="t"/>
              <a:pathLst>
                <a:path extrusionOk="0" h="4759" w="10761">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2"/>
            <p:cNvSpPr/>
            <p:nvPr/>
          </p:nvSpPr>
          <p:spPr>
            <a:xfrm>
              <a:off x="5735959" y="4643035"/>
              <a:ext cx="319731" cy="31569"/>
            </a:xfrm>
            <a:custGeom>
              <a:rect b="b" l="l" r="r" t="t"/>
              <a:pathLst>
                <a:path extrusionOk="0" h="985" w="9976">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2"/>
            <p:cNvSpPr/>
            <p:nvPr/>
          </p:nvSpPr>
          <p:spPr>
            <a:xfrm>
              <a:off x="5733267" y="4663387"/>
              <a:ext cx="315468" cy="5384"/>
            </a:xfrm>
            <a:custGeom>
              <a:rect b="b" l="l" r="r" t="t"/>
              <a:pathLst>
                <a:path extrusionOk="0" h="168" w="9843">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2"/>
            <p:cNvSpPr/>
            <p:nvPr/>
          </p:nvSpPr>
          <p:spPr>
            <a:xfrm>
              <a:off x="5982840" y="4640888"/>
              <a:ext cx="18749" cy="28973"/>
            </a:xfrm>
            <a:custGeom>
              <a:rect b="b" l="l" r="r" t="t"/>
              <a:pathLst>
                <a:path extrusionOk="0" h="904" w="585">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2"/>
            <p:cNvSpPr/>
            <p:nvPr/>
          </p:nvSpPr>
          <p:spPr>
            <a:xfrm>
              <a:off x="5928195" y="4626369"/>
              <a:ext cx="11282" cy="15160"/>
            </a:xfrm>
            <a:custGeom>
              <a:rect b="b" l="l" r="r" t="t"/>
              <a:pathLst>
                <a:path extrusionOk="0" h="473" w="352">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2"/>
            <p:cNvSpPr/>
            <p:nvPr/>
          </p:nvSpPr>
          <p:spPr>
            <a:xfrm>
              <a:off x="5913740" y="4623132"/>
              <a:ext cx="12371" cy="10416"/>
            </a:xfrm>
            <a:custGeom>
              <a:rect b="b" l="l" r="r" t="t"/>
              <a:pathLst>
                <a:path extrusionOk="0" h="325" w="386">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2"/>
            <p:cNvSpPr/>
            <p:nvPr/>
          </p:nvSpPr>
          <p:spPr>
            <a:xfrm>
              <a:off x="5904638" y="4615055"/>
              <a:ext cx="19326" cy="2436"/>
            </a:xfrm>
            <a:custGeom>
              <a:rect b="b" l="l" r="r" t="t"/>
              <a:pathLst>
                <a:path extrusionOk="0" h="76" w="603">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2"/>
            <p:cNvSpPr/>
            <p:nvPr/>
          </p:nvSpPr>
          <p:spPr>
            <a:xfrm>
              <a:off x="5901433" y="4603421"/>
              <a:ext cx="21986" cy="3429"/>
            </a:xfrm>
            <a:custGeom>
              <a:rect b="b" l="l" r="r" t="t"/>
              <a:pathLst>
                <a:path extrusionOk="0" h="107" w="686">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2"/>
            <p:cNvSpPr/>
            <p:nvPr/>
          </p:nvSpPr>
          <p:spPr>
            <a:xfrm>
              <a:off x="5935182" y="4609062"/>
              <a:ext cx="35351" cy="19550"/>
            </a:xfrm>
            <a:custGeom>
              <a:rect b="b" l="l" r="r" t="t"/>
              <a:pathLst>
                <a:path extrusionOk="0" h="610" w="1103">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2"/>
            <p:cNvSpPr/>
            <p:nvPr/>
          </p:nvSpPr>
          <p:spPr>
            <a:xfrm>
              <a:off x="5922329" y="4602876"/>
              <a:ext cx="18236" cy="23076"/>
            </a:xfrm>
            <a:custGeom>
              <a:rect b="b" l="l" r="r" t="t"/>
              <a:pathLst>
                <a:path extrusionOk="0" h="720" w="569">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2"/>
            <p:cNvSpPr/>
            <p:nvPr/>
          </p:nvSpPr>
          <p:spPr>
            <a:xfrm>
              <a:off x="5737016" y="4611434"/>
              <a:ext cx="66440" cy="54132"/>
            </a:xfrm>
            <a:custGeom>
              <a:rect b="b" l="l" r="r" t="t"/>
              <a:pathLst>
                <a:path extrusionOk="0" h="1689" w="2073">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2"/>
            <p:cNvSpPr/>
            <p:nvPr/>
          </p:nvSpPr>
          <p:spPr>
            <a:xfrm>
              <a:off x="5754708" y="4535411"/>
              <a:ext cx="3237" cy="76600"/>
            </a:xfrm>
            <a:custGeom>
              <a:rect b="b" l="l" r="r" t="t"/>
              <a:pathLst>
                <a:path extrusionOk="0" h="2390" w="101">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2"/>
            <p:cNvSpPr/>
            <p:nvPr/>
          </p:nvSpPr>
          <p:spPr>
            <a:xfrm>
              <a:off x="5826981" y="4648259"/>
              <a:ext cx="54132" cy="3397"/>
            </a:xfrm>
            <a:custGeom>
              <a:rect b="b" l="l" r="r" t="t"/>
              <a:pathLst>
                <a:path extrusionOk="0" h="106" w="1689">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2"/>
            <p:cNvSpPr/>
            <p:nvPr/>
          </p:nvSpPr>
          <p:spPr>
            <a:xfrm>
              <a:off x="5790059" y="4648291"/>
              <a:ext cx="5897" cy="10865"/>
            </a:xfrm>
            <a:custGeom>
              <a:rect b="b" l="l" r="r" t="t"/>
              <a:pathLst>
                <a:path extrusionOk="0" h="339" w="184">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2"/>
            <p:cNvSpPr/>
            <p:nvPr/>
          </p:nvSpPr>
          <p:spPr>
            <a:xfrm>
              <a:off x="5776117" y="4631112"/>
              <a:ext cx="8077" cy="7275"/>
            </a:xfrm>
            <a:custGeom>
              <a:rect b="b" l="l" r="r" t="t"/>
              <a:pathLst>
                <a:path extrusionOk="0" h="227" w="252">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2"/>
            <p:cNvSpPr/>
            <p:nvPr/>
          </p:nvSpPr>
          <p:spPr>
            <a:xfrm>
              <a:off x="5756855" y="4622235"/>
              <a:ext cx="11282" cy="4872"/>
            </a:xfrm>
            <a:custGeom>
              <a:rect b="b" l="l" r="r" t="t"/>
              <a:pathLst>
                <a:path extrusionOk="0" h="152" w="352">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2"/>
            <p:cNvSpPr/>
            <p:nvPr/>
          </p:nvSpPr>
          <p:spPr>
            <a:xfrm>
              <a:off x="5742914" y="4619094"/>
              <a:ext cx="5929" cy="2949"/>
            </a:xfrm>
            <a:custGeom>
              <a:rect b="b" l="l" r="r" t="t"/>
              <a:pathLst>
                <a:path extrusionOk="0" h="92" w="185">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2"/>
            <p:cNvSpPr/>
            <p:nvPr/>
          </p:nvSpPr>
          <p:spPr>
            <a:xfrm>
              <a:off x="5735959" y="4583069"/>
              <a:ext cx="187460" cy="24679"/>
            </a:xfrm>
            <a:custGeom>
              <a:rect b="b" l="l" r="r" t="t"/>
              <a:pathLst>
                <a:path extrusionOk="0" h="770" w="5849">
                  <a:moveTo>
                    <a:pt x="5832" y="0"/>
                  </a:moveTo>
                  <a:lnTo>
                    <a:pt x="1" y="401"/>
                  </a:lnTo>
                  <a:lnTo>
                    <a:pt x="51" y="769"/>
                  </a:lnTo>
                  <a:lnTo>
                    <a:pt x="5849" y="702"/>
                  </a:lnTo>
                  <a:lnTo>
                    <a:pt x="583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2"/>
            <p:cNvSpPr/>
            <p:nvPr/>
          </p:nvSpPr>
          <p:spPr>
            <a:xfrm>
              <a:off x="5512666" y="2842145"/>
              <a:ext cx="625488" cy="377004"/>
            </a:xfrm>
            <a:custGeom>
              <a:rect b="b" l="l" r="r" t="t"/>
              <a:pathLst>
                <a:path extrusionOk="0" h="11763" w="19516">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2"/>
            <p:cNvSpPr/>
            <p:nvPr/>
          </p:nvSpPr>
          <p:spPr>
            <a:xfrm>
              <a:off x="6138122" y="3025728"/>
              <a:ext cx="256560" cy="193422"/>
            </a:xfrm>
            <a:custGeom>
              <a:rect b="b" l="l" r="r" t="t"/>
              <a:pathLst>
                <a:path extrusionOk="0" h="6035" w="8005">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2"/>
            <p:cNvSpPr/>
            <p:nvPr/>
          </p:nvSpPr>
          <p:spPr>
            <a:xfrm>
              <a:off x="6261835" y="3148896"/>
              <a:ext cx="87304" cy="32819"/>
            </a:xfrm>
            <a:custGeom>
              <a:rect b="b" l="l" r="r" t="t"/>
              <a:pathLst>
                <a:path extrusionOk="0" h="1024" w="2724">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2"/>
            <p:cNvSpPr/>
            <p:nvPr/>
          </p:nvSpPr>
          <p:spPr>
            <a:xfrm>
              <a:off x="6270392" y="3175786"/>
              <a:ext cx="54132" cy="12307"/>
            </a:xfrm>
            <a:custGeom>
              <a:rect b="b" l="l" r="r" t="t"/>
              <a:pathLst>
                <a:path extrusionOk="0" h="384" w="1689">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2"/>
            <p:cNvSpPr/>
            <p:nvPr/>
          </p:nvSpPr>
          <p:spPr>
            <a:xfrm>
              <a:off x="5141015" y="1960162"/>
              <a:ext cx="320276" cy="516261"/>
            </a:xfrm>
            <a:custGeom>
              <a:rect b="b" l="l" r="r" t="t"/>
              <a:pathLst>
                <a:path extrusionOk="0" h="16108" w="9993">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2"/>
            <p:cNvSpPr/>
            <p:nvPr/>
          </p:nvSpPr>
          <p:spPr>
            <a:xfrm>
              <a:off x="5081562" y="1900613"/>
              <a:ext cx="402195" cy="458700"/>
            </a:xfrm>
            <a:custGeom>
              <a:rect b="b" l="l" r="r" t="t"/>
              <a:pathLst>
                <a:path extrusionOk="0" h="14312" w="12549">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2"/>
            <p:cNvSpPr/>
            <p:nvPr/>
          </p:nvSpPr>
          <p:spPr>
            <a:xfrm>
              <a:off x="5338090" y="1906606"/>
              <a:ext cx="184768" cy="148904"/>
            </a:xfrm>
            <a:custGeom>
              <a:rect b="b" l="l" r="r" t="t"/>
              <a:pathLst>
                <a:path extrusionOk="0" h="4646" w="5765">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2"/>
            <p:cNvSpPr/>
            <p:nvPr/>
          </p:nvSpPr>
          <p:spPr>
            <a:xfrm>
              <a:off x="5154924" y="1939682"/>
              <a:ext cx="71247" cy="176852"/>
            </a:xfrm>
            <a:custGeom>
              <a:rect b="b" l="l" r="r" t="t"/>
              <a:pathLst>
                <a:path extrusionOk="0" h="5518" w="2223">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2"/>
            <p:cNvSpPr/>
            <p:nvPr/>
          </p:nvSpPr>
          <p:spPr>
            <a:xfrm>
              <a:off x="5193480" y="1938207"/>
              <a:ext cx="31633" cy="162269"/>
            </a:xfrm>
            <a:custGeom>
              <a:rect b="b" l="l" r="r" t="t"/>
              <a:pathLst>
                <a:path extrusionOk="0" h="5063" w="987">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2"/>
            <p:cNvSpPr/>
            <p:nvPr/>
          </p:nvSpPr>
          <p:spPr>
            <a:xfrm>
              <a:off x="5300592" y="1918368"/>
              <a:ext cx="158007" cy="111438"/>
            </a:xfrm>
            <a:custGeom>
              <a:rect b="b" l="l" r="r" t="t"/>
              <a:pathLst>
                <a:path extrusionOk="0" h="3477" w="493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2"/>
            <p:cNvSpPr/>
            <p:nvPr/>
          </p:nvSpPr>
          <p:spPr>
            <a:xfrm>
              <a:off x="5176366" y="1869877"/>
              <a:ext cx="46601" cy="44806"/>
            </a:xfrm>
            <a:custGeom>
              <a:rect b="b" l="l" r="r" t="t"/>
              <a:pathLst>
                <a:path extrusionOk="0" h="1398" w="1454">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2"/>
            <p:cNvSpPr/>
            <p:nvPr/>
          </p:nvSpPr>
          <p:spPr>
            <a:xfrm>
              <a:off x="5215980" y="1870165"/>
              <a:ext cx="9679" cy="46665"/>
            </a:xfrm>
            <a:custGeom>
              <a:rect b="b" l="l" r="r" t="t"/>
              <a:pathLst>
                <a:path extrusionOk="0" h="1456" w="302">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2"/>
            <p:cNvSpPr/>
            <p:nvPr/>
          </p:nvSpPr>
          <p:spPr>
            <a:xfrm>
              <a:off x="4884486" y="2421137"/>
              <a:ext cx="827403" cy="966692"/>
            </a:xfrm>
            <a:custGeom>
              <a:rect b="b" l="l" r="r" t="t"/>
              <a:pathLst>
                <a:path extrusionOk="0" h="30162" w="25816">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2"/>
            <p:cNvSpPr/>
            <p:nvPr/>
          </p:nvSpPr>
          <p:spPr>
            <a:xfrm>
              <a:off x="4901633" y="2933680"/>
              <a:ext cx="430592" cy="480397"/>
            </a:xfrm>
            <a:custGeom>
              <a:rect b="b" l="l" r="r" t="t"/>
              <a:pathLst>
                <a:path extrusionOk="0" h="14989" w="13435">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2"/>
            <p:cNvSpPr/>
            <p:nvPr/>
          </p:nvSpPr>
          <p:spPr>
            <a:xfrm>
              <a:off x="4909133" y="2573310"/>
              <a:ext cx="680678" cy="4840"/>
            </a:xfrm>
            <a:custGeom>
              <a:rect b="b" l="l" r="r" t="t"/>
              <a:pathLst>
                <a:path extrusionOk="0" h="151" w="21238">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2"/>
            <p:cNvSpPr/>
            <p:nvPr/>
          </p:nvSpPr>
          <p:spPr>
            <a:xfrm>
              <a:off x="4891986" y="2670774"/>
              <a:ext cx="740643" cy="4840"/>
            </a:xfrm>
            <a:custGeom>
              <a:rect b="b" l="l" r="r" t="t"/>
              <a:pathLst>
                <a:path extrusionOk="0" h="151" w="23109">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2"/>
            <p:cNvSpPr/>
            <p:nvPr/>
          </p:nvSpPr>
          <p:spPr>
            <a:xfrm>
              <a:off x="4895736" y="2792853"/>
              <a:ext cx="789904" cy="5384"/>
            </a:xfrm>
            <a:custGeom>
              <a:rect b="b" l="l" r="r" t="t"/>
              <a:pathLst>
                <a:path extrusionOk="0" h="168" w="24646">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2"/>
            <p:cNvSpPr/>
            <p:nvPr/>
          </p:nvSpPr>
          <p:spPr>
            <a:xfrm>
              <a:off x="5226684" y="2925123"/>
              <a:ext cx="246913" cy="4872"/>
            </a:xfrm>
            <a:custGeom>
              <a:rect b="b" l="l" r="r" t="t"/>
              <a:pathLst>
                <a:path extrusionOk="0" h="152" w="7704">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2"/>
            <p:cNvSpPr/>
            <p:nvPr/>
          </p:nvSpPr>
          <p:spPr>
            <a:xfrm>
              <a:off x="5226684" y="3066848"/>
              <a:ext cx="258163" cy="5256"/>
            </a:xfrm>
            <a:custGeom>
              <a:rect b="b" l="l" r="r" t="t"/>
              <a:pathLst>
                <a:path extrusionOk="0" h="164" w="8055">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2"/>
            <p:cNvSpPr/>
            <p:nvPr/>
          </p:nvSpPr>
          <p:spPr>
            <a:xfrm>
              <a:off x="5232037" y="3181106"/>
              <a:ext cx="258676" cy="6666"/>
            </a:xfrm>
            <a:custGeom>
              <a:rect b="b" l="l" r="r" t="t"/>
              <a:pathLst>
                <a:path extrusionOk="0" h="208" w="8071">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2"/>
            <p:cNvSpPr/>
            <p:nvPr/>
          </p:nvSpPr>
          <p:spPr>
            <a:xfrm>
              <a:off x="5234184" y="3279115"/>
              <a:ext cx="254413" cy="4840"/>
            </a:xfrm>
            <a:custGeom>
              <a:rect b="b" l="l" r="r" t="t"/>
              <a:pathLst>
                <a:path extrusionOk="0" h="151" w="7938">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2"/>
            <p:cNvSpPr/>
            <p:nvPr/>
          </p:nvSpPr>
          <p:spPr>
            <a:xfrm>
              <a:off x="5006597" y="2477449"/>
              <a:ext cx="499115" cy="4840"/>
            </a:xfrm>
            <a:custGeom>
              <a:rect b="b" l="l" r="r" t="t"/>
              <a:pathLst>
                <a:path extrusionOk="0" h="151" w="15573">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2"/>
            <p:cNvSpPr/>
            <p:nvPr/>
          </p:nvSpPr>
          <p:spPr>
            <a:xfrm>
              <a:off x="5417862" y="2497800"/>
              <a:ext cx="74997" cy="373286"/>
            </a:xfrm>
            <a:custGeom>
              <a:rect b="b" l="l" r="r" t="t"/>
              <a:pathLst>
                <a:path extrusionOk="0" h="11647" w="234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2"/>
            <p:cNvSpPr/>
            <p:nvPr/>
          </p:nvSpPr>
          <p:spPr>
            <a:xfrm>
              <a:off x="5501417" y="2864100"/>
              <a:ext cx="204062" cy="92112"/>
            </a:xfrm>
            <a:custGeom>
              <a:rect b="b" l="l" r="r" t="t"/>
              <a:pathLst>
                <a:path extrusionOk="0" h="2874" w="6367">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2"/>
            <p:cNvSpPr/>
            <p:nvPr/>
          </p:nvSpPr>
          <p:spPr>
            <a:xfrm>
              <a:off x="5094959" y="3373342"/>
              <a:ext cx="895413" cy="1225816"/>
            </a:xfrm>
            <a:custGeom>
              <a:rect b="b" l="l" r="r" t="t"/>
              <a:pathLst>
                <a:path extrusionOk="0" h="38247" w="27938">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2"/>
            <p:cNvSpPr/>
            <p:nvPr/>
          </p:nvSpPr>
          <p:spPr>
            <a:xfrm>
              <a:off x="4808464" y="3373342"/>
              <a:ext cx="895381" cy="1225816"/>
            </a:xfrm>
            <a:custGeom>
              <a:rect b="b" l="l" r="r" t="t"/>
              <a:pathLst>
                <a:path extrusionOk="0" h="38247" w="27937">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2"/>
            <p:cNvSpPr/>
            <p:nvPr/>
          </p:nvSpPr>
          <p:spPr>
            <a:xfrm>
              <a:off x="5259343" y="3733744"/>
              <a:ext cx="68587" cy="817211"/>
            </a:xfrm>
            <a:custGeom>
              <a:rect b="b" l="l" r="r" t="t"/>
              <a:pathLst>
                <a:path extrusionOk="0" h="25498" w="2140">
                  <a:moveTo>
                    <a:pt x="1" y="1"/>
                  </a:moveTo>
                  <a:lnTo>
                    <a:pt x="1" y="25498"/>
                  </a:lnTo>
                  <a:lnTo>
                    <a:pt x="2140" y="25498"/>
                  </a:lnTo>
                  <a:lnTo>
                    <a:pt x="214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2"/>
            <p:cNvSpPr/>
            <p:nvPr/>
          </p:nvSpPr>
          <p:spPr>
            <a:xfrm>
              <a:off x="4686898" y="2876407"/>
              <a:ext cx="544113" cy="808109"/>
            </a:xfrm>
            <a:custGeom>
              <a:rect b="b" l="l" r="r" t="t"/>
              <a:pathLst>
                <a:path extrusionOk="0" h="25214" w="16977">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2"/>
            <p:cNvSpPr/>
            <p:nvPr/>
          </p:nvSpPr>
          <p:spPr>
            <a:xfrm>
              <a:off x="4794009" y="3627723"/>
              <a:ext cx="976243" cy="106053"/>
            </a:xfrm>
            <a:custGeom>
              <a:rect b="b" l="l" r="r" t="t"/>
              <a:pathLst>
                <a:path extrusionOk="0" h="3309" w="3046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2"/>
            <p:cNvSpPr/>
            <p:nvPr/>
          </p:nvSpPr>
          <p:spPr>
            <a:xfrm>
              <a:off x="4820771" y="3613268"/>
              <a:ext cx="410240" cy="74132"/>
            </a:xfrm>
            <a:custGeom>
              <a:rect b="b" l="l" r="r" t="t"/>
              <a:pathLst>
                <a:path extrusionOk="0" h="2313" w="1280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2"/>
            <p:cNvSpPr/>
            <p:nvPr/>
          </p:nvSpPr>
          <p:spPr>
            <a:xfrm>
              <a:off x="5233639" y="3733232"/>
              <a:ext cx="119995" cy="4840"/>
            </a:xfrm>
            <a:custGeom>
              <a:rect b="b" l="l" r="r" t="t"/>
              <a:pathLst>
                <a:path extrusionOk="0" h="151" w="3744">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2"/>
            <p:cNvSpPr/>
            <p:nvPr/>
          </p:nvSpPr>
          <p:spPr>
            <a:xfrm>
              <a:off x="5153867" y="3309467"/>
              <a:ext cx="496967" cy="380401"/>
            </a:xfrm>
            <a:custGeom>
              <a:rect b="b" l="l" r="r" t="t"/>
              <a:pathLst>
                <a:path extrusionOk="0" h="11869" w="15506">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2"/>
            <p:cNvSpPr/>
            <p:nvPr/>
          </p:nvSpPr>
          <p:spPr>
            <a:xfrm>
              <a:off x="4991597" y="4323881"/>
              <a:ext cx="601418" cy="301526"/>
            </a:xfrm>
            <a:custGeom>
              <a:rect b="b" l="l" r="r" t="t"/>
              <a:pathLst>
                <a:path extrusionOk="0" h="9408" w="18765">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2"/>
            <p:cNvSpPr/>
            <p:nvPr/>
          </p:nvSpPr>
          <p:spPr>
            <a:xfrm>
              <a:off x="4936984" y="4595377"/>
              <a:ext cx="104996" cy="89868"/>
            </a:xfrm>
            <a:custGeom>
              <a:rect b="b" l="l" r="r" t="t"/>
              <a:pathLst>
                <a:path extrusionOk="0" h="2804" w="3276">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2"/>
            <p:cNvSpPr/>
            <p:nvPr/>
          </p:nvSpPr>
          <p:spPr>
            <a:xfrm>
              <a:off x="5529781" y="4588967"/>
              <a:ext cx="104996" cy="89964"/>
            </a:xfrm>
            <a:custGeom>
              <a:rect b="b" l="l" r="r" t="t"/>
              <a:pathLst>
                <a:path extrusionOk="0" h="2807" w="3276">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2"/>
            <p:cNvSpPr/>
            <p:nvPr/>
          </p:nvSpPr>
          <p:spPr>
            <a:xfrm>
              <a:off x="5006052" y="4548808"/>
              <a:ext cx="583214" cy="4840"/>
            </a:xfrm>
            <a:custGeom>
              <a:rect b="b" l="l" r="r" t="t"/>
              <a:pathLst>
                <a:path extrusionOk="0" h="151" w="18197">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2"/>
            <p:cNvSpPr/>
            <p:nvPr/>
          </p:nvSpPr>
          <p:spPr>
            <a:xfrm>
              <a:off x="4541776" y="2672184"/>
              <a:ext cx="83042" cy="176403"/>
            </a:xfrm>
            <a:custGeom>
              <a:rect b="b" l="l" r="r" t="t"/>
              <a:pathLst>
                <a:path extrusionOk="0" h="5504" w="2591">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a:off x="4591037" y="2844998"/>
              <a:ext cx="103938" cy="66023"/>
            </a:xfrm>
            <a:custGeom>
              <a:rect b="b" l="l" r="r" t="t"/>
              <a:pathLst>
                <a:path extrusionOk="0" h="2060" w="3243">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p:nvPr/>
          </p:nvSpPr>
          <p:spPr>
            <a:xfrm>
              <a:off x="4551936" y="2875990"/>
              <a:ext cx="97496" cy="100060"/>
            </a:xfrm>
            <a:custGeom>
              <a:rect b="b" l="l" r="r" t="t"/>
              <a:pathLst>
                <a:path extrusionOk="0" h="3122" w="3042">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2"/>
            <p:cNvSpPr/>
            <p:nvPr/>
          </p:nvSpPr>
          <p:spPr>
            <a:xfrm>
              <a:off x="4549275" y="2720035"/>
              <a:ext cx="31633" cy="275277"/>
            </a:xfrm>
            <a:custGeom>
              <a:rect b="b" l="l" r="r" t="t"/>
              <a:pathLst>
                <a:path extrusionOk="0" h="8589" w="987">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2"/>
            <p:cNvSpPr/>
            <p:nvPr/>
          </p:nvSpPr>
          <p:spPr>
            <a:xfrm>
              <a:off x="4444312" y="2818589"/>
              <a:ext cx="106598" cy="96951"/>
            </a:xfrm>
            <a:custGeom>
              <a:rect b="b" l="l" r="r" t="t"/>
              <a:pathLst>
                <a:path extrusionOk="0" h="3025" w="3326">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2"/>
            <p:cNvSpPr/>
            <p:nvPr/>
          </p:nvSpPr>
          <p:spPr>
            <a:xfrm>
              <a:off x="4487163" y="2851248"/>
              <a:ext cx="70157" cy="117303"/>
            </a:xfrm>
            <a:custGeom>
              <a:rect b="b" l="l" r="r" t="t"/>
              <a:pathLst>
                <a:path extrusionOk="0" h="3660" w="2189">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2"/>
            <p:cNvSpPr/>
            <p:nvPr/>
          </p:nvSpPr>
          <p:spPr>
            <a:xfrm>
              <a:off x="4426652" y="2977621"/>
              <a:ext cx="241529" cy="241529"/>
            </a:xfrm>
            <a:custGeom>
              <a:rect b="b" l="l" r="r" t="t"/>
              <a:pathLst>
                <a:path extrusionOk="0" h="7536" w="7536">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2"/>
            <p:cNvSpPr/>
            <p:nvPr/>
          </p:nvSpPr>
          <p:spPr>
            <a:xfrm>
              <a:off x="4426652" y="3034926"/>
              <a:ext cx="241529" cy="46601"/>
            </a:xfrm>
            <a:custGeom>
              <a:rect b="b" l="l" r="r" t="t"/>
              <a:pathLst>
                <a:path extrusionOk="0" h="1454" w="7536">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2"/>
            <p:cNvSpPr/>
            <p:nvPr/>
          </p:nvSpPr>
          <p:spPr>
            <a:xfrm>
              <a:off x="4426652" y="3010825"/>
              <a:ext cx="241529" cy="46601"/>
            </a:xfrm>
            <a:custGeom>
              <a:rect b="b" l="l" r="r" t="t"/>
              <a:pathLst>
                <a:path extrusionOk="0" h="1454" w="7536">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a:off x="4426652" y="3059541"/>
              <a:ext cx="241529" cy="46633"/>
            </a:xfrm>
            <a:custGeom>
              <a:rect b="b" l="l" r="r" t="t"/>
              <a:pathLst>
                <a:path extrusionOk="0" h="1455" w="7536">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2"/>
            <p:cNvSpPr/>
            <p:nvPr/>
          </p:nvSpPr>
          <p:spPr>
            <a:xfrm>
              <a:off x="7679310" y="3501895"/>
              <a:ext cx="352935" cy="864805"/>
            </a:xfrm>
            <a:custGeom>
              <a:rect b="b" l="l" r="r" t="t"/>
              <a:pathLst>
                <a:path extrusionOk="0" h="26983" w="11012">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2"/>
            <p:cNvSpPr/>
            <p:nvPr/>
          </p:nvSpPr>
          <p:spPr>
            <a:xfrm>
              <a:off x="7531528" y="3943127"/>
              <a:ext cx="304731" cy="424727"/>
            </a:xfrm>
            <a:custGeom>
              <a:rect b="b" l="l" r="r" t="t"/>
              <a:pathLst>
                <a:path extrusionOk="0" h="13252" w="9508">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2"/>
            <p:cNvSpPr/>
            <p:nvPr/>
          </p:nvSpPr>
          <p:spPr>
            <a:xfrm>
              <a:off x="7531528" y="3943127"/>
              <a:ext cx="304731" cy="424727"/>
            </a:xfrm>
            <a:custGeom>
              <a:rect b="b" l="l" r="r" t="t"/>
              <a:pathLst>
                <a:path extrusionOk="0" h="13252" w="9508">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2"/>
            <p:cNvSpPr/>
            <p:nvPr/>
          </p:nvSpPr>
          <p:spPr>
            <a:xfrm>
              <a:off x="7647741" y="4095204"/>
              <a:ext cx="259733" cy="445046"/>
            </a:xfrm>
            <a:custGeom>
              <a:rect b="b" l="l" r="r" t="t"/>
              <a:pathLst>
                <a:path extrusionOk="0" h="13886" w="8104">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2"/>
            <p:cNvSpPr/>
            <p:nvPr/>
          </p:nvSpPr>
          <p:spPr>
            <a:xfrm>
              <a:off x="7852829" y="3735892"/>
              <a:ext cx="56793" cy="797404"/>
            </a:xfrm>
            <a:custGeom>
              <a:rect b="b" l="l" r="r" t="t"/>
              <a:pathLst>
                <a:path extrusionOk="0" h="24880" w="1772">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2"/>
            <p:cNvSpPr/>
            <p:nvPr/>
          </p:nvSpPr>
          <p:spPr>
            <a:xfrm>
              <a:off x="7775717" y="4419743"/>
              <a:ext cx="211017" cy="256560"/>
            </a:xfrm>
            <a:custGeom>
              <a:rect b="b" l="l" r="r" t="t"/>
              <a:pathLst>
                <a:path extrusionOk="0" h="8005" w="6584">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2"/>
            <p:cNvSpPr/>
            <p:nvPr/>
          </p:nvSpPr>
          <p:spPr>
            <a:xfrm>
              <a:off x="6691305" y="2375177"/>
              <a:ext cx="517864" cy="314378"/>
            </a:xfrm>
            <a:custGeom>
              <a:rect b="b" l="l" r="r" t="t"/>
              <a:pathLst>
                <a:path extrusionOk="0" h="9809" w="16158">
                  <a:moveTo>
                    <a:pt x="435" y="0"/>
                  </a:moveTo>
                  <a:lnTo>
                    <a:pt x="1" y="936"/>
                  </a:lnTo>
                  <a:lnTo>
                    <a:pt x="15573" y="9808"/>
                  </a:lnTo>
                  <a:lnTo>
                    <a:pt x="16158" y="8689"/>
                  </a:lnTo>
                  <a:lnTo>
                    <a:pt x="43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2"/>
            <p:cNvSpPr/>
            <p:nvPr/>
          </p:nvSpPr>
          <p:spPr>
            <a:xfrm>
              <a:off x="6680600" y="2313064"/>
              <a:ext cx="36986" cy="43941"/>
            </a:xfrm>
            <a:custGeom>
              <a:rect b="b" l="l" r="r" t="t"/>
              <a:pathLst>
                <a:path extrusionOk="0" h="1371" w="1154">
                  <a:moveTo>
                    <a:pt x="719" y="0"/>
                  </a:moveTo>
                  <a:lnTo>
                    <a:pt x="0" y="1103"/>
                  </a:lnTo>
                  <a:lnTo>
                    <a:pt x="502" y="1370"/>
                  </a:lnTo>
                  <a:lnTo>
                    <a:pt x="1153" y="267"/>
                  </a:lnTo>
                  <a:lnTo>
                    <a:pt x="719"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2"/>
            <p:cNvSpPr/>
            <p:nvPr/>
          </p:nvSpPr>
          <p:spPr>
            <a:xfrm>
              <a:off x="7053855" y="2609719"/>
              <a:ext cx="124258" cy="553760"/>
            </a:xfrm>
            <a:custGeom>
              <a:rect b="b" l="l" r="r" t="t"/>
              <a:pathLst>
                <a:path extrusionOk="0" h="17278" w="3877">
                  <a:moveTo>
                    <a:pt x="3058" y="1"/>
                  </a:moveTo>
                  <a:lnTo>
                    <a:pt x="0" y="17277"/>
                  </a:lnTo>
                  <a:lnTo>
                    <a:pt x="0" y="17277"/>
                  </a:lnTo>
                  <a:lnTo>
                    <a:pt x="1237" y="17260"/>
                  </a:lnTo>
                  <a:lnTo>
                    <a:pt x="3877" y="468"/>
                  </a:lnTo>
                  <a:lnTo>
                    <a:pt x="3058"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2"/>
            <p:cNvSpPr/>
            <p:nvPr/>
          </p:nvSpPr>
          <p:spPr>
            <a:xfrm>
              <a:off x="6937641" y="3161075"/>
              <a:ext cx="268323" cy="58075"/>
            </a:xfrm>
            <a:custGeom>
              <a:rect b="b" l="l" r="r" t="t"/>
              <a:pathLst>
                <a:path extrusionOk="0" h="1812" w="8372">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2"/>
            <p:cNvSpPr/>
            <p:nvPr/>
          </p:nvSpPr>
          <p:spPr>
            <a:xfrm>
              <a:off x="6481922" y="2321109"/>
              <a:ext cx="288130" cy="271496"/>
            </a:xfrm>
            <a:custGeom>
              <a:rect b="b" l="l" r="r" t="t"/>
              <a:pathLst>
                <a:path extrusionOk="0" h="8471" w="899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58" name="Shape 1658"/>
        <p:cNvGrpSpPr/>
        <p:nvPr/>
      </p:nvGrpSpPr>
      <p:grpSpPr>
        <a:xfrm>
          <a:off x="0" y="0"/>
          <a:ext cx="0" cy="0"/>
          <a:chOff x="0" y="0"/>
          <a:chExt cx="0" cy="0"/>
        </a:xfrm>
      </p:grpSpPr>
      <p:sp>
        <p:nvSpPr>
          <p:cNvPr id="1659" name="Google Shape;1659;p41"/>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Analysis III- </a:t>
            </a:r>
            <a:r>
              <a:rPr lang="en" sz="1800"/>
              <a:t>SECTION RECOMMENDATION</a:t>
            </a:r>
            <a:r>
              <a:rPr lang="en"/>
              <a:t> </a:t>
            </a:r>
            <a:endParaRPr/>
          </a:p>
        </p:txBody>
      </p:sp>
      <p:sp>
        <p:nvSpPr>
          <p:cNvPr id="1660" name="Google Shape;1660;p41"/>
          <p:cNvSpPr txBox="1"/>
          <p:nvPr/>
        </p:nvSpPr>
        <p:spPr>
          <a:xfrm>
            <a:off x="1545200" y="1161200"/>
            <a:ext cx="2905200" cy="23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ilita One"/>
                <a:ea typeface="Lilita One"/>
                <a:cs typeface="Lilita One"/>
                <a:sym typeface="Lilita One"/>
              </a:rPr>
              <a:t>11 Sectors:</a:t>
            </a:r>
            <a:endParaRPr sz="1800">
              <a:solidFill>
                <a:schemeClr val="dk1"/>
              </a:solidFill>
              <a:latin typeface="Lilita One"/>
              <a:ea typeface="Lilita One"/>
              <a:cs typeface="Lilita One"/>
              <a:sym typeface="Lilita One"/>
            </a:endParaRPr>
          </a:p>
          <a:p>
            <a:pPr indent="-330200" lvl="0" marL="457200" rtl="0" algn="l">
              <a:spcBef>
                <a:spcPts val="0"/>
              </a:spcBef>
              <a:spcAft>
                <a:spcPts val="0"/>
              </a:spcAft>
              <a:buClr>
                <a:schemeClr val="accent2"/>
              </a:buClr>
              <a:buSzPts val="1600"/>
              <a:buFont typeface="Lilita One"/>
              <a:buChar char="●"/>
            </a:pPr>
            <a:r>
              <a:rPr lang="en" sz="1600">
                <a:solidFill>
                  <a:schemeClr val="accent2"/>
                </a:solidFill>
                <a:latin typeface="Lilita One"/>
                <a:ea typeface="Lilita One"/>
                <a:cs typeface="Lilita One"/>
                <a:sym typeface="Lilita One"/>
              </a:rPr>
              <a:t>Less than 300: 6 sectors</a:t>
            </a:r>
            <a:endParaRPr sz="1600">
              <a:solidFill>
                <a:schemeClr val="accent2"/>
              </a:solidFill>
              <a:latin typeface="Lilita One"/>
              <a:ea typeface="Lilita One"/>
              <a:cs typeface="Lilita One"/>
              <a:sym typeface="Lilita One"/>
            </a:endParaRPr>
          </a:p>
          <a:p>
            <a:pPr indent="0" lvl="0" marL="457200" rtl="0" algn="l">
              <a:spcBef>
                <a:spcPts val="0"/>
              </a:spcBef>
              <a:spcAft>
                <a:spcPts val="0"/>
              </a:spcAft>
              <a:buNone/>
            </a:pPr>
            <a:r>
              <a:t/>
            </a:r>
            <a:endParaRPr sz="1600">
              <a:solidFill>
                <a:schemeClr val="accent2"/>
              </a:solidFill>
              <a:latin typeface="Lilita One"/>
              <a:ea typeface="Lilita One"/>
              <a:cs typeface="Lilita One"/>
              <a:sym typeface="Lilita One"/>
            </a:endParaRPr>
          </a:p>
          <a:p>
            <a:pPr indent="-330200" lvl="0" marL="457200" rtl="0" algn="l">
              <a:spcBef>
                <a:spcPts val="0"/>
              </a:spcBef>
              <a:spcAft>
                <a:spcPts val="0"/>
              </a:spcAft>
              <a:buClr>
                <a:schemeClr val="accent2"/>
              </a:buClr>
              <a:buSzPts val="1600"/>
              <a:buFont typeface="Lilita One"/>
              <a:buChar char="●"/>
            </a:pPr>
            <a:r>
              <a:rPr lang="en" sz="1600">
                <a:solidFill>
                  <a:schemeClr val="accent2"/>
                </a:solidFill>
                <a:latin typeface="Lilita One"/>
                <a:ea typeface="Lilita One"/>
                <a:cs typeface="Lilita One"/>
                <a:sym typeface="Lilita One"/>
              </a:rPr>
              <a:t>More than 500: 5 sectors</a:t>
            </a:r>
            <a:endParaRPr sz="1600">
              <a:solidFill>
                <a:schemeClr val="accent2"/>
              </a:solidFill>
              <a:latin typeface="Lilita One"/>
              <a:ea typeface="Lilita One"/>
              <a:cs typeface="Lilita One"/>
              <a:sym typeface="Lilita One"/>
            </a:endParaRPr>
          </a:p>
          <a:p>
            <a:pPr indent="0" lvl="0" marL="457200" rtl="0" algn="l">
              <a:spcBef>
                <a:spcPts val="0"/>
              </a:spcBef>
              <a:spcAft>
                <a:spcPts val="0"/>
              </a:spcAft>
              <a:buNone/>
            </a:pPr>
            <a:r>
              <a:t/>
            </a:r>
            <a:endParaRPr sz="1600">
              <a:solidFill>
                <a:schemeClr val="accent2"/>
              </a:solidFill>
              <a:latin typeface="Lilita One"/>
              <a:ea typeface="Lilita One"/>
              <a:cs typeface="Lilita One"/>
              <a:sym typeface="Lilita One"/>
            </a:endParaRPr>
          </a:p>
          <a:p>
            <a:pPr indent="-330200" lvl="0" marL="457200" rtl="0" algn="l">
              <a:spcBef>
                <a:spcPts val="0"/>
              </a:spcBef>
              <a:spcAft>
                <a:spcPts val="0"/>
              </a:spcAft>
              <a:buClr>
                <a:schemeClr val="accent2"/>
              </a:buClr>
              <a:buSzPts val="1600"/>
              <a:buFont typeface="Lilita One"/>
              <a:buChar char="●"/>
            </a:pPr>
            <a:r>
              <a:rPr lang="en" sz="1600">
                <a:solidFill>
                  <a:schemeClr val="accent2"/>
                </a:solidFill>
                <a:latin typeface="Lilita One"/>
                <a:ea typeface="Lilita One"/>
                <a:cs typeface="Lilita One"/>
                <a:sym typeface="Lilita One"/>
              </a:rPr>
              <a:t>(Less than 100- Utilities  and Communication Service): Overfitted </a:t>
            </a:r>
            <a:endParaRPr sz="1600">
              <a:solidFill>
                <a:schemeClr val="accent2"/>
              </a:solidFill>
              <a:latin typeface="Lilita One"/>
              <a:ea typeface="Lilita One"/>
              <a:cs typeface="Lilita One"/>
              <a:sym typeface="Lilita One"/>
            </a:endParaRPr>
          </a:p>
          <a:p>
            <a:pPr indent="0" lvl="0" marL="0" rtl="0" algn="l">
              <a:spcBef>
                <a:spcPts val="0"/>
              </a:spcBef>
              <a:spcAft>
                <a:spcPts val="0"/>
              </a:spcAft>
              <a:buNone/>
            </a:pPr>
            <a:r>
              <a:t/>
            </a:r>
            <a:endParaRPr sz="1600">
              <a:solidFill>
                <a:schemeClr val="dk1"/>
              </a:solidFill>
              <a:latin typeface="Lilita One"/>
              <a:ea typeface="Lilita One"/>
              <a:cs typeface="Lilita One"/>
              <a:sym typeface="Lilita One"/>
            </a:endParaRPr>
          </a:p>
          <a:p>
            <a:pPr indent="0" lvl="0" marL="0" rtl="0" algn="l">
              <a:lnSpc>
                <a:spcPct val="115000"/>
              </a:lnSpc>
              <a:spcBef>
                <a:spcPts val="0"/>
              </a:spcBef>
              <a:spcAft>
                <a:spcPts val="0"/>
              </a:spcAft>
              <a:buNone/>
            </a:pPr>
            <a:r>
              <a:t/>
            </a:r>
            <a:endParaRPr sz="1600">
              <a:solidFill>
                <a:schemeClr val="dk1"/>
              </a:solidFill>
              <a:latin typeface="Lilita One"/>
              <a:ea typeface="Lilita One"/>
              <a:cs typeface="Lilita One"/>
              <a:sym typeface="Lilita One"/>
            </a:endParaRPr>
          </a:p>
          <a:p>
            <a:pPr indent="0" lvl="0" marL="0" rtl="0" algn="l">
              <a:spcBef>
                <a:spcPts val="0"/>
              </a:spcBef>
              <a:spcAft>
                <a:spcPts val="0"/>
              </a:spcAft>
              <a:buNone/>
            </a:pPr>
            <a:r>
              <a:t/>
            </a:r>
            <a:endParaRPr sz="1600">
              <a:solidFill>
                <a:schemeClr val="dk1"/>
              </a:solidFill>
              <a:latin typeface="Lilita One"/>
              <a:ea typeface="Lilita One"/>
              <a:cs typeface="Lilita One"/>
              <a:sym typeface="Lilita One"/>
            </a:endParaRPr>
          </a:p>
        </p:txBody>
      </p:sp>
      <p:sp>
        <p:nvSpPr>
          <p:cNvPr id="1661" name="Google Shape;1661;p41"/>
          <p:cNvSpPr txBox="1"/>
          <p:nvPr/>
        </p:nvSpPr>
        <p:spPr>
          <a:xfrm>
            <a:off x="5031675" y="1161200"/>
            <a:ext cx="3198000" cy="25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ilita One"/>
                <a:ea typeface="Lilita One"/>
                <a:cs typeface="Lilita One"/>
                <a:sym typeface="Lilita One"/>
              </a:rPr>
              <a:t>Peaks appears in:</a:t>
            </a:r>
            <a:endParaRPr sz="1800">
              <a:solidFill>
                <a:schemeClr val="dk1"/>
              </a:solidFill>
              <a:latin typeface="Lilita One"/>
              <a:ea typeface="Lilita One"/>
              <a:cs typeface="Lilita One"/>
              <a:sym typeface="Lilita One"/>
            </a:endParaRPr>
          </a:p>
          <a:p>
            <a:pPr indent="-330200" lvl="0" marL="457200" rtl="0" algn="l">
              <a:lnSpc>
                <a:spcPct val="115000"/>
              </a:lnSpc>
              <a:spcBef>
                <a:spcPts val="0"/>
              </a:spcBef>
              <a:spcAft>
                <a:spcPts val="0"/>
              </a:spcAft>
              <a:buClr>
                <a:schemeClr val="accent2"/>
              </a:buClr>
              <a:buSzPts val="1600"/>
              <a:buFont typeface="Lilita One"/>
              <a:buChar char="●"/>
            </a:pPr>
            <a:r>
              <a:rPr lang="en" sz="1600">
                <a:solidFill>
                  <a:schemeClr val="accent2"/>
                </a:solidFill>
                <a:latin typeface="Lilita One"/>
                <a:ea typeface="Lilita One"/>
                <a:cs typeface="Lilita One"/>
                <a:sym typeface="Lilita One"/>
              </a:rPr>
              <a:t>Consumer Defensive </a:t>
            </a:r>
            <a:endParaRPr sz="1600">
              <a:solidFill>
                <a:schemeClr val="accent2"/>
              </a:solidFill>
              <a:latin typeface="Lilita One"/>
              <a:ea typeface="Lilita One"/>
              <a:cs typeface="Lilita One"/>
              <a:sym typeface="Lilita One"/>
            </a:endParaRPr>
          </a:p>
          <a:p>
            <a:pPr indent="-330200" lvl="0" marL="457200" rtl="0" algn="l">
              <a:lnSpc>
                <a:spcPct val="115000"/>
              </a:lnSpc>
              <a:spcBef>
                <a:spcPts val="0"/>
              </a:spcBef>
              <a:spcAft>
                <a:spcPts val="0"/>
              </a:spcAft>
              <a:buClr>
                <a:schemeClr val="accent2"/>
              </a:buClr>
              <a:buSzPts val="1600"/>
              <a:buFont typeface="Lilita One"/>
              <a:buChar char="●"/>
            </a:pPr>
            <a:r>
              <a:rPr lang="en" sz="1600">
                <a:solidFill>
                  <a:schemeClr val="accent2"/>
                </a:solidFill>
                <a:latin typeface="Lilita One"/>
                <a:ea typeface="Lilita One"/>
                <a:cs typeface="Lilita One"/>
                <a:sym typeface="Lilita One"/>
              </a:rPr>
              <a:t>Basic Materials</a:t>
            </a:r>
            <a:endParaRPr sz="1600">
              <a:solidFill>
                <a:schemeClr val="accent2"/>
              </a:solidFill>
              <a:latin typeface="Lilita One"/>
              <a:ea typeface="Lilita One"/>
              <a:cs typeface="Lilita One"/>
              <a:sym typeface="Lilita One"/>
            </a:endParaRPr>
          </a:p>
          <a:p>
            <a:pPr indent="-330200" lvl="0" marL="457200" rtl="0" algn="l">
              <a:lnSpc>
                <a:spcPct val="115000"/>
              </a:lnSpc>
              <a:spcBef>
                <a:spcPts val="0"/>
              </a:spcBef>
              <a:spcAft>
                <a:spcPts val="0"/>
              </a:spcAft>
              <a:buClr>
                <a:schemeClr val="accent2"/>
              </a:buClr>
              <a:buSzPts val="1600"/>
              <a:buFont typeface="Lilita One"/>
              <a:buChar char="●"/>
            </a:pPr>
            <a:r>
              <a:rPr lang="en" sz="1600">
                <a:solidFill>
                  <a:schemeClr val="accent2"/>
                </a:solidFill>
                <a:latin typeface="Lilita One"/>
                <a:ea typeface="Lilita One"/>
                <a:cs typeface="Lilita One"/>
                <a:sym typeface="Lilita One"/>
              </a:rPr>
              <a:t>Healthcare</a:t>
            </a:r>
            <a:endParaRPr sz="1600">
              <a:solidFill>
                <a:schemeClr val="accent2"/>
              </a:solidFill>
              <a:latin typeface="Lilita One"/>
              <a:ea typeface="Lilita One"/>
              <a:cs typeface="Lilita One"/>
              <a:sym typeface="Lilita One"/>
            </a:endParaRPr>
          </a:p>
          <a:p>
            <a:pPr indent="-330200" lvl="0" marL="457200" rtl="0" algn="l">
              <a:lnSpc>
                <a:spcPct val="115000"/>
              </a:lnSpc>
              <a:spcBef>
                <a:spcPts val="0"/>
              </a:spcBef>
              <a:spcAft>
                <a:spcPts val="0"/>
              </a:spcAft>
              <a:buClr>
                <a:schemeClr val="accent2"/>
              </a:buClr>
              <a:buSzPts val="1600"/>
              <a:buFont typeface="Lilita One"/>
              <a:buChar char="●"/>
            </a:pPr>
            <a:r>
              <a:rPr lang="en" sz="1600">
                <a:solidFill>
                  <a:schemeClr val="accent2"/>
                </a:solidFill>
                <a:latin typeface="Lilita One"/>
                <a:ea typeface="Lilita One"/>
                <a:cs typeface="Lilita One"/>
                <a:sym typeface="Lilita One"/>
              </a:rPr>
              <a:t>Consumer Cyclical</a:t>
            </a:r>
            <a:endParaRPr sz="1600">
              <a:solidFill>
                <a:schemeClr val="accent2"/>
              </a:solidFill>
              <a:latin typeface="Lilita One"/>
              <a:ea typeface="Lilita One"/>
              <a:cs typeface="Lilita One"/>
              <a:sym typeface="Lilita One"/>
            </a:endParaRPr>
          </a:p>
          <a:p>
            <a:pPr indent="-330200" lvl="0" marL="457200" rtl="0" algn="l">
              <a:lnSpc>
                <a:spcPct val="115000"/>
              </a:lnSpc>
              <a:spcBef>
                <a:spcPts val="0"/>
              </a:spcBef>
              <a:spcAft>
                <a:spcPts val="0"/>
              </a:spcAft>
              <a:buClr>
                <a:schemeClr val="accent2"/>
              </a:buClr>
              <a:buSzPts val="1600"/>
              <a:buFont typeface="Lilita One"/>
              <a:buChar char="●"/>
            </a:pPr>
            <a:r>
              <a:rPr lang="en" sz="1600">
                <a:solidFill>
                  <a:schemeClr val="accent2"/>
                </a:solidFill>
                <a:latin typeface="Lilita One"/>
                <a:ea typeface="Lilita One"/>
                <a:cs typeface="Lilita One"/>
                <a:sym typeface="Lilita One"/>
              </a:rPr>
              <a:t>Real Estate, Energy</a:t>
            </a:r>
            <a:endParaRPr sz="1600">
              <a:solidFill>
                <a:schemeClr val="accent2"/>
              </a:solidFill>
              <a:latin typeface="Lilita One"/>
              <a:ea typeface="Lilita One"/>
              <a:cs typeface="Lilita One"/>
              <a:sym typeface="Lilita One"/>
            </a:endParaRPr>
          </a:p>
          <a:p>
            <a:pPr indent="-330200" lvl="0" marL="457200" rtl="0" algn="l">
              <a:lnSpc>
                <a:spcPct val="115000"/>
              </a:lnSpc>
              <a:spcBef>
                <a:spcPts val="0"/>
              </a:spcBef>
              <a:spcAft>
                <a:spcPts val="0"/>
              </a:spcAft>
              <a:buClr>
                <a:schemeClr val="accent2"/>
              </a:buClr>
              <a:buSzPts val="1600"/>
              <a:buFont typeface="Lilita One"/>
              <a:buChar char="●"/>
            </a:pPr>
            <a:r>
              <a:rPr lang="en" sz="1600">
                <a:solidFill>
                  <a:schemeClr val="accent2"/>
                </a:solidFill>
                <a:latin typeface="Lilita One"/>
                <a:ea typeface="Lilita One"/>
                <a:cs typeface="Lilita One"/>
                <a:sym typeface="Lilita One"/>
              </a:rPr>
              <a:t>Financial Service</a:t>
            </a:r>
            <a:endParaRPr sz="1600">
              <a:solidFill>
                <a:schemeClr val="accent2"/>
              </a:solidFill>
              <a:latin typeface="Lilita One"/>
              <a:ea typeface="Lilita One"/>
              <a:cs typeface="Lilita One"/>
              <a:sym typeface="Lilita One"/>
            </a:endParaRPr>
          </a:p>
          <a:p>
            <a:pPr indent="-330200" lvl="0" marL="457200" rtl="0" algn="l">
              <a:lnSpc>
                <a:spcPct val="115000"/>
              </a:lnSpc>
              <a:spcBef>
                <a:spcPts val="0"/>
              </a:spcBef>
              <a:spcAft>
                <a:spcPts val="0"/>
              </a:spcAft>
              <a:buClr>
                <a:schemeClr val="accent2"/>
              </a:buClr>
              <a:buSzPts val="1600"/>
              <a:buFont typeface="Lilita One"/>
              <a:buChar char="●"/>
            </a:pPr>
            <a:r>
              <a:rPr lang="en" sz="1600">
                <a:solidFill>
                  <a:schemeClr val="accent2"/>
                </a:solidFill>
                <a:latin typeface="Lilita One"/>
                <a:ea typeface="Lilita One"/>
                <a:cs typeface="Lilita One"/>
                <a:sym typeface="Lilita One"/>
              </a:rPr>
              <a:t>Technology</a:t>
            </a:r>
            <a:endParaRPr>
              <a:solidFill>
                <a:schemeClr val="accent2"/>
              </a:solidFill>
              <a:latin typeface="Josefin Sans"/>
              <a:ea typeface="Josefin Sans"/>
              <a:cs typeface="Josefin Sans"/>
              <a:sym typeface="Josefi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65" name="Shape 1665"/>
        <p:cNvGrpSpPr/>
        <p:nvPr/>
      </p:nvGrpSpPr>
      <p:grpSpPr>
        <a:xfrm>
          <a:off x="0" y="0"/>
          <a:ext cx="0" cy="0"/>
          <a:chOff x="0" y="0"/>
          <a:chExt cx="0" cy="0"/>
        </a:xfrm>
      </p:grpSpPr>
      <p:pic>
        <p:nvPicPr>
          <p:cNvPr id="1666" name="Google Shape;1666;p42"/>
          <p:cNvPicPr preferRelativeResize="0"/>
          <p:nvPr/>
        </p:nvPicPr>
        <p:blipFill>
          <a:blip r:embed="rId3">
            <a:alphaModFix/>
          </a:blip>
          <a:stretch>
            <a:fillRect/>
          </a:stretch>
        </p:blipFill>
        <p:spPr>
          <a:xfrm>
            <a:off x="10" y="910985"/>
            <a:ext cx="9139010" cy="4209398"/>
          </a:xfrm>
          <a:prstGeom prst="rect">
            <a:avLst/>
          </a:prstGeom>
          <a:noFill/>
          <a:ln>
            <a:noFill/>
          </a:ln>
        </p:spPr>
      </p:pic>
      <p:pic>
        <p:nvPicPr>
          <p:cNvPr id="1667" name="Google Shape;1667;p42"/>
          <p:cNvPicPr preferRelativeResize="0"/>
          <p:nvPr/>
        </p:nvPicPr>
        <p:blipFill>
          <a:blip r:embed="rId4">
            <a:alphaModFix/>
          </a:blip>
          <a:stretch>
            <a:fillRect/>
          </a:stretch>
        </p:blipFill>
        <p:spPr>
          <a:xfrm>
            <a:off x="4857" y="910986"/>
            <a:ext cx="9139145" cy="4209407"/>
          </a:xfrm>
          <a:prstGeom prst="rect">
            <a:avLst/>
          </a:prstGeom>
          <a:noFill/>
          <a:ln>
            <a:noFill/>
          </a:ln>
        </p:spPr>
      </p:pic>
      <p:pic>
        <p:nvPicPr>
          <p:cNvPr id="1668" name="Google Shape;1668;p42"/>
          <p:cNvPicPr preferRelativeResize="0"/>
          <p:nvPr/>
        </p:nvPicPr>
        <p:blipFill>
          <a:blip r:embed="rId5">
            <a:alphaModFix/>
          </a:blip>
          <a:stretch>
            <a:fillRect/>
          </a:stretch>
        </p:blipFill>
        <p:spPr>
          <a:xfrm>
            <a:off x="4857" y="910987"/>
            <a:ext cx="9139145" cy="4209407"/>
          </a:xfrm>
          <a:prstGeom prst="rect">
            <a:avLst/>
          </a:prstGeom>
          <a:noFill/>
          <a:ln>
            <a:noFill/>
          </a:ln>
        </p:spPr>
      </p:pic>
      <p:pic>
        <p:nvPicPr>
          <p:cNvPr id="1669" name="Google Shape;1669;p42"/>
          <p:cNvPicPr preferRelativeResize="0"/>
          <p:nvPr/>
        </p:nvPicPr>
        <p:blipFill>
          <a:blip r:embed="rId6">
            <a:alphaModFix/>
          </a:blip>
          <a:stretch>
            <a:fillRect/>
          </a:stretch>
        </p:blipFill>
        <p:spPr>
          <a:xfrm>
            <a:off x="4857" y="910980"/>
            <a:ext cx="9139145" cy="4209407"/>
          </a:xfrm>
          <a:prstGeom prst="rect">
            <a:avLst/>
          </a:prstGeom>
          <a:noFill/>
          <a:ln>
            <a:noFill/>
          </a:ln>
        </p:spPr>
      </p:pic>
      <p:pic>
        <p:nvPicPr>
          <p:cNvPr id="1670" name="Google Shape;1670;p42"/>
          <p:cNvPicPr preferRelativeResize="0"/>
          <p:nvPr/>
        </p:nvPicPr>
        <p:blipFill>
          <a:blip r:embed="rId7">
            <a:alphaModFix/>
          </a:blip>
          <a:stretch>
            <a:fillRect/>
          </a:stretch>
        </p:blipFill>
        <p:spPr>
          <a:xfrm>
            <a:off x="4857" y="910980"/>
            <a:ext cx="9139145" cy="4209407"/>
          </a:xfrm>
          <a:prstGeom prst="rect">
            <a:avLst/>
          </a:prstGeom>
          <a:noFill/>
          <a:ln>
            <a:noFill/>
          </a:ln>
        </p:spPr>
      </p:pic>
      <p:pic>
        <p:nvPicPr>
          <p:cNvPr id="1671" name="Google Shape;1671;p42"/>
          <p:cNvPicPr preferRelativeResize="0"/>
          <p:nvPr/>
        </p:nvPicPr>
        <p:blipFill>
          <a:blip r:embed="rId8">
            <a:alphaModFix/>
          </a:blip>
          <a:stretch>
            <a:fillRect/>
          </a:stretch>
        </p:blipFill>
        <p:spPr>
          <a:xfrm>
            <a:off x="4857" y="910988"/>
            <a:ext cx="9139145" cy="4209407"/>
          </a:xfrm>
          <a:prstGeom prst="rect">
            <a:avLst/>
          </a:prstGeom>
          <a:noFill/>
          <a:ln>
            <a:noFill/>
          </a:ln>
        </p:spPr>
      </p:pic>
      <p:pic>
        <p:nvPicPr>
          <p:cNvPr id="1672" name="Google Shape;1672;p42"/>
          <p:cNvPicPr preferRelativeResize="0"/>
          <p:nvPr/>
        </p:nvPicPr>
        <p:blipFill>
          <a:blip r:embed="rId9">
            <a:alphaModFix/>
          </a:blip>
          <a:stretch>
            <a:fillRect/>
          </a:stretch>
        </p:blipFill>
        <p:spPr>
          <a:xfrm>
            <a:off x="4857" y="910975"/>
            <a:ext cx="9139145" cy="4209407"/>
          </a:xfrm>
          <a:prstGeom prst="rect">
            <a:avLst/>
          </a:prstGeom>
          <a:noFill/>
          <a:ln>
            <a:noFill/>
          </a:ln>
        </p:spPr>
      </p:pic>
      <p:pic>
        <p:nvPicPr>
          <p:cNvPr id="1673" name="Google Shape;1673;p42"/>
          <p:cNvPicPr preferRelativeResize="0"/>
          <p:nvPr/>
        </p:nvPicPr>
        <p:blipFill>
          <a:blip r:embed="rId10">
            <a:alphaModFix/>
          </a:blip>
          <a:stretch>
            <a:fillRect/>
          </a:stretch>
        </p:blipFill>
        <p:spPr>
          <a:xfrm>
            <a:off x="4857" y="910988"/>
            <a:ext cx="9139145" cy="4209407"/>
          </a:xfrm>
          <a:prstGeom prst="rect">
            <a:avLst/>
          </a:prstGeom>
          <a:noFill/>
          <a:ln>
            <a:noFill/>
          </a:ln>
        </p:spPr>
      </p:pic>
      <p:pic>
        <p:nvPicPr>
          <p:cNvPr id="1674" name="Google Shape;1674;p42"/>
          <p:cNvPicPr preferRelativeResize="0"/>
          <p:nvPr/>
        </p:nvPicPr>
        <p:blipFill>
          <a:blip r:embed="rId11">
            <a:alphaModFix/>
          </a:blip>
          <a:stretch>
            <a:fillRect/>
          </a:stretch>
        </p:blipFill>
        <p:spPr>
          <a:xfrm>
            <a:off x="0" y="910986"/>
            <a:ext cx="9139145" cy="4209407"/>
          </a:xfrm>
          <a:prstGeom prst="rect">
            <a:avLst/>
          </a:prstGeom>
          <a:noFill/>
          <a:ln>
            <a:noFill/>
          </a:ln>
        </p:spPr>
      </p:pic>
      <p:pic>
        <p:nvPicPr>
          <p:cNvPr id="1675" name="Google Shape;1675;p42"/>
          <p:cNvPicPr preferRelativeResize="0"/>
          <p:nvPr/>
        </p:nvPicPr>
        <p:blipFill>
          <a:blip r:embed="rId12">
            <a:alphaModFix/>
          </a:blip>
          <a:stretch>
            <a:fillRect/>
          </a:stretch>
        </p:blipFill>
        <p:spPr>
          <a:xfrm>
            <a:off x="4855" y="934091"/>
            <a:ext cx="9139145" cy="4209407"/>
          </a:xfrm>
          <a:prstGeom prst="rect">
            <a:avLst/>
          </a:prstGeom>
          <a:noFill/>
          <a:ln>
            <a:noFill/>
          </a:ln>
        </p:spPr>
      </p:pic>
      <p:pic>
        <p:nvPicPr>
          <p:cNvPr id="1676" name="Google Shape;1676;p42"/>
          <p:cNvPicPr preferRelativeResize="0"/>
          <p:nvPr/>
        </p:nvPicPr>
        <p:blipFill>
          <a:blip r:embed="rId13">
            <a:alphaModFix/>
          </a:blip>
          <a:stretch>
            <a:fillRect/>
          </a:stretch>
        </p:blipFill>
        <p:spPr>
          <a:xfrm>
            <a:off x="4856" y="934091"/>
            <a:ext cx="9139145" cy="4209407"/>
          </a:xfrm>
          <a:prstGeom prst="rect">
            <a:avLst/>
          </a:prstGeom>
          <a:noFill/>
          <a:ln>
            <a:noFill/>
          </a:ln>
        </p:spPr>
      </p:pic>
      <p:sp>
        <p:nvSpPr>
          <p:cNvPr id="1677" name="Google Shape;1677;p42"/>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Analysis III-</a:t>
            </a:r>
            <a:r>
              <a:rPr lang="en"/>
              <a:t> </a:t>
            </a:r>
            <a:r>
              <a:rPr lang="en" sz="1800"/>
              <a:t>SECTION RECOMMENDATION</a:t>
            </a:r>
            <a:r>
              <a:rPr lang="en"/>
              <a:t> </a:t>
            </a:r>
            <a:endParaRPr/>
          </a:p>
        </p:txBody>
      </p:sp>
      <p:sp>
        <p:nvSpPr>
          <p:cNvPr id="1678" name="Google Shape;1678;p42"/>
          <p:cNvSpPr/>
          <p:nvPr/>
        </p:nvSpPr>
        <p:spPr>
          <a:xfrm>
            <a:off x="268375" y="910975"/>
            <a:ext cx="1722000" cy="1737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82" name="Shape 1682"/>
        <p:cNvGrpSpPr/>
        <p:nvPr/>
      </p:nvGrpSpPr>
      <p:grpSpPr>
        <a:xfrm>
          <a:off x="0" y="0"/>
          <a:ext cx="0" cy="0"/>
          <a:chOff x="0" y="0"/>
          <a:chExt cx="0" cy="0"/>
        </a:xfrm>
      </p:grpSpPr>
      <p:pic>
        <p:nvPicPr>
          <p:cNvPr id="1683" name="Google Shape;1683;p43"/>
          <p:cNvPicPr preferRelativeResize="0"/>
          <p:nvPr/>
        </p:nvPicPr>
        <p:blipFill>
          <a:blip r:embed="rId3">
            <a:alphaModFix/>
          </a:blip>
          <a:stretch>
            <a:fillRect/>
          </a:stretch>
        </p:blipFill>
        <p:spPr>
          <a:xfrm>
            <a:off x="23" y="963705"/>
            <a:ext cx="9143975" cy="4090144"/>
          </a:xfrm>
          <a:prstGeom prst="rect">
            <a:avLst/>
          </a:prstGeom>
          <a:noFill/>
          <a:ln>
            <a:noFill/>
          </a:ln>
        </p:spPr>
      </p:pic>
      <p:pic>
        <p:nvPicPr>
          <p:cNvPr id="1684" name="Google Shape;1684;p43"/>
          <p:cNvPicPr preferRelativeResize="0"/>
          <p:nvPr/>
        </p:nvPicPr>
        <p:blipFill>
          <a:blip r:embed="rId4">
            <a:alphaModFix/>
          </a:blip>
          <a:stretch>
            <a:fillRect/>
          </a:stretch>
        </p:blipFill>
        <p:spPr>
          <a:xfrm>
            <a:off x="0" y="963700"/>
            <a:ext cx="9143975" cy="4090144"/>
          </a:xfrm>
          <a:prstGeom prst="rect">
            <a:avLst/>
          </a:prstGeom>
          <a:noFill/>
          <a:ln>
            <a:noFill/>
          </a:ln>
        </p:spPr>
      </p:pic>
      <p:pic>
        <p:nvPicPr>
          <p:cNvPr id="1685" name="Google Shape;1685;p43"/>
          <p:cNvPicPr preferRelativeResize="0"/>
          <p:nvPr/>
        </p:nvPicPr>
        <p:blipFill>
          <a:blip r:embed="rId5">
            <a:alphaModFix/>
          </a:blip>
          <a:stretch>
            <a:fillRect/>
          </a:stretch>
        </p:blipFill>
        <p:spPr>
          <a:xfrm>
            <a:off x="0" y="963700"/>
            <a:ext cx="9143975" cy="4090144"/>
          </a:xfrm>
          <a:prstGeom prst="rect">
            <a:avLst/>
          </a:prstGeom>
          <a:noFill/>
          <a:ln>
            <a:noFill/>
          </a:ln>
        </p:spPr>
      </p:pic>
      <p:pic>
        <p:nvPicPr>
          <p:cNvPr id="1686" name="Google Shape;1686;p43"/>
          <p:cNvPicPr preferRelativeResize="0"/>
          <p:nvPr/>
        </p:nvPicPr>
        <p:blipFill>
          <a:blip r:embed="rId6">
            <a:alphaModFix/>
          </a:blip>
          <a:stretch>
            <a:fillRect/>
          </a:stretch>
        </p:blipFill>
        <p:spPr>
          <a:xfrm>
            <a:off x="0" y="963700"/>
            <a:ext cx="9143975" cy="4090144"/>
          </a:xfrm>
          <a:prstGeom prst="rect">
            <a:avLst/>
          </a:prstGeom>
          <a:noFill/>
          <a:ln>
            <a:noFill/>
          </a:ln>
        </p:spPr>
      </p:pic>
      <p:pic>
        <p:nvPicPr>
          <p:cNvPr id="1687" name="Google Shape;1687;p43"/>
          <p:cNvPicPr preferRelativeResize="0"/>
          <p:nvPr/>
        </p:nvPicPr>
        <p:blipFill>
          <a:blip r:embed="rId7">
            <a:alphaModFix/>
          </a:blip>
          <a:stretch>
            <a:fillRect/>
          </a:stretch>
        </p:blipFill>
        <p:spPr>
          <a:xfrm>
            <a:off x="0" y="963700"/>
            <a:ext cx="9143975" cy="4090144"/>
          </a:xfrm>
          <a:prstGeom prst="rect">
            <a:avLst/>
          </a:prstGeom>
          <a:noFill/>
          <a:ln>
            <a:noFill/>
          </a:ln>
        </p:spPr>
      </p:pic>
      <p:pic>
        <p:nvPicPr>
          <p:cNvPr id="1688" name="Google Shape;1688;p43"/>
          <p:cNvPicPr preferRelativeResize="0"/>
          <p:nvPr/>
        </p:nvPicPr>
        <p:blipFill>
          <a:blip r:embed="rId8">
            <a:alphaModFix/>
          </a:blip>
          <a:stretch>
            <a:fillRect/>
          </a:stretch>
        </p:blipFill>
        <p:spPr>
          <a:xfrm>
            <a:off x="0" y="963700"/>
            <a:ext cx="9143975" cy="4090144"/>
          </a:xfrm>
          <a:prstGeom prst="rect">
            <a:avLst/>
          </a:prstGeom>
          <a:noFill/>
          <a:ln>
            <a:noFill/>
          </a:ln>
        </p:spPr>
      </p:pic>
      <p:pic>
        <p:nvPicPr>
          <p:cNvPr id="1689" name="Google Shape;1689;p43"/>
          <p:cNvPicPr preferRelativeResize="0"/>
          <p:nvPr/>
        </p:nvPicPr>
        <p:blipFill>
          <a:blip r:embed="rId9">
            <a:alphaModFix/>
          </a:blip>
          <a:stretch>
            <a:fillRect/>
          </a:stretch>
        </p:blipFill>
        <p:spPr>
          <a:xfrm>
            <a:off x="0" y="963700"/>
            <a:ext cx="9143975" cy="4090144"/>
          </a:xfrm>
          <a:prstGeom prst="rect">
            <a:avLst/>
          </a:prstGeom>
          <a:noFill/>
          <a:ln>
            <a:noFill/>
          </a:ln>
        </p:spPr>
      </p:pic>
      <p:pic>
        <p:nvPicPr>
          <p:cNvPr id="1690" name="Google Shape;1690;p43"/>
          <p:cNvPicPr preferRelativeResize="0"/>
          <p:nvPr/>
        </p:nvPicPr>
        <p:blipFill>
          <a:blip r:embed="rId10">
            <a:alphaModFix/>
          </a:blip>
          <a:stretch>
            <a:fillRect/>
          </a:stretch>
        </p:blipFill>
        <p:spPr>
          <a:xfrm>
            <a:off x="0" y="963700"/>
            <a:ext cx="9143975" cy="4090144"/>
          </a:xfrm>
          <a:prstGeom prst="rect">
            <a:avLst/>
          </a:prstGeom>
          <a:noFill/>
          <a:ln>
            <a:noFill/>
          </a:ln>
        </p:spPr>
      </p:pic>
      <p:pic>
        <p:nvPicPr>
          <p:cNvPr id="1691" name="Google Shape;1691;p43"/>
          <p:cNvPicPr preferRelativeResize="0"/>
          <p:nvPr/>
        </p:nvPicPr>
        <p:blipFill>
          <a:blip r:embed="rId11">
            <a:alphaModFix/>
          </a:blip>
          <a:stretch>
            <a:fillRect/>
          </a:stretch>
        </p:blipFill>
        <p:spPr>
          <a:xfrm>
            <a:off x="0" y="963700"/>
            <a:ext cx="9143975" cy="4090144"/>
          </a:xfrm>
          <a:prstGeom prst="rect">
            <a:avLst/>
          </a:prstGeom>
          <a:noFill/>
          <a:ln>
            <a:noFill/>
          </a:ln>
        </p:spPr>
      </p:pic>
      <p:pic>
        <p:nvPicPr>
          <p:cNvPr id="1692" name="Google Shape;1692;p43"/>
          <p:cNvPicPr preferRelativeResize="0"/>
          <p:nvPr/>
        </p:nvPicPr>
        <p:blipFill>
          <a:blip r:embed="rId12">
            <a:alphaModFix/>
          </a:blip>
          <a:stretch>
            <a:fillRect/>
          </a:stretch>
        </p:blipFill>
        <p:spPr>
          <a:xfrm>
            <a:off x="0" y="963700"/>
            <a:ext cx="9143975" cy="4090144"/>
          </a:xfrm>
          <a:prstGeom prst="rect">
            <a:avLst/>
          </a:prstGeom>
          <a:noFill/>
          <a:ln>
            <a:noFill/>
          </a:ln>
        </p:spPr>
      </p:pic>
      <p:pic>
        <p:nvPicPr>
          <p:cNvPr id="1693" name="Google Shape;1693;p43"/>
          <p:cNvPicPr preferRelativeResize="0"/>
          <p:nvPr/>
        </p:nvPicPr>
        <p:blipFill>
          <a:blip r:embed="rId13">
            <a:alphaModFix/>
          </a:blip>
          <a:stretch>
            <a:fillRect/>
          </a:stretch>
        </p:blipFill>
        <p:spPr>
          <a:xfrm>
            <a:off x="0" y="963700"/>
            <a:ext cx="9143975" cy="4090144"/>
          </a:xfrm>
          <a:prstGeom prst="rect">
            <a:avLst/>
          </a:prstGeom>
          <a:noFill/>
          <a:ln>
            <a:noFill/>
          </a:ln>
        </p:spPr>
      </p:pic>
      <p:sp>
        <p:nvSpPr>
          <p:cNvPr id="1694" name="Google Shape;1694;p4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Analysis III- </a:t>
            </a:r>
            <a:r>
              <a:rPr lang="en" sz="1800"/>
              <a:t>SECTION RECOMMENDATION</a:t>
            </a:r>
            <a:r>
              <a:rPr lang="en"/>
              <a:t> </a:t>
            </a:r>
            <a:endParaRPr/>
          </a:p>
        </p:txBody>
      </p:sp>
      <p:sp>
        <p:nvSpPr>
          <p:cNvPr id="1695" name="Google Shape;1695;p43"/>
          <p:cNvSpPr/>
          <p:nvPr/>
        </p:nvSpPr>
        <p:spPr>
          <a:xfrm>
            <a:off x="268375" y="910975"/>
            <a:ext cx="1722000" cy="1737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9" name="Shape 1699"/>
        <p:cNvGrpSpPr/>
        <p:nvPr/>
      </p:nvGrpSpPr>
      <p:grpSpPr>
        <a:xfrm>
          <a:off x="0" y="0"/>
          <a:ext cx="0" cy="0"/>
          <a:chOff x="0" y="0"/>
          <a:chExt cx="0" cy="0"/>
        </a:xfrm>
      </p:grpSpPr>
      <p:sp>
        <p:nvSpPr>
          <p:cNvPr id="1700" name="Google Shape;1700;p44"/>
          <p:cNvSpPr txBox="1"/>
          <p:nvPr>
            <p:ph type="title"/>
          </p:nvPr>
        </p:nvSpPr>
        <p:spPr>
          <a:xfrm>
            <a:off x="3794250" y="373650"/>
            <a:ext cx="4287600" cy="7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Challenges</a:t>
            </a:r>
            <a:r>
              <a:rPr lang="en" sz="3000"/>
              <a:t> and Concerns</a:t>
            </a:r>
            <a:endParaRPr sz="3000"/>
          </a:p>
        </p:txBody>
      </p:sp>
      <p:sp>
        <p:nvSpPr>
          <p:cNvPr id="1701" name="Google Shape;1701;p44"/>
          <p:cNvSpPr txBox="1"/>
          <p:nvPr>
            <p:ph idx="1" type="subTitle"/>
          </p:nvPr>
        </p:nvSpPr>
        <p:spPr>
          <a:xfrm>
            <a:off x="3726100" y="1103300"/>
            <a:ext cx="4450200" cy="1716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Data Cleaning: NAs and Outliners </a:t>
            </a:r>
            <a:endParaRPr/>
          </a:p>
          <a:p>
            <a:pPr indent="-361950" lvl="0" marL="457200" rtl="0" algn="l">
              <a:spcBef>
                <a:spcPts val="0"/>
              </a:spcBef>
              <a:spcAft>
                <a:spcPts val="0"/>
              </a:spcAft>
              <a:buSzPts val="2100"/>
              <a:buChar char="●"/>
            </a:pPr>
            <a:r>
              <a:rPr lang="en"/>
              <a:t>Merging</a:t>
            </a:r>
            <a:r>
              <a:rPr lang="en"/>
              <a:t> Different Years (2014-2018) </a:t>
            </a:r>
            <a:endParaRPr/>
          </a:p>
          <a:p>
            <a:pPr indent="-361950" lvl="0" marL="457200" rtl="0" algn="l">
              <a:spcBef>
                <a:spcPts val="0"/>
              </a:spcBef>
              <a:spcAft>
                <a:spcPts val="0"/>
              </a:spcAft>
              <a:buSzPts val="2100"/>
              <a:buChar char="●"/>
            </a:pPr>
            <a:r>
              <a:rPr lang="en"/>
              <a:t>Lack Background Information </a:t>
            </a:r>
            <a:endParaRPr/>
          </a:p>
        </p:txBody>
      </p:sp>
      <p:grpSp>
        <p:nvGrpSpPr>
          <p:cNvPr id="1702" name="Google Shape;1702;p44"/>
          <p:cNvGrpSpPr/>
          <p:nvPr/>
        </p:nvGrpSpPr>
        <p:grpSpPr>
          <a:xfrm>
            <a:off x="-393843" y="1145227"/>
            <a:ext cx="3521236" cy="3529918"/>
            <a:chOff x="-393843" y="1145227"/>
            <a:chExt cx="3521236" cy="3529918"/>
          </a:xfrm>
        </p:grpSpPr>
        <p:sp>
          <p:nvSpPr>
            <p:cNvPr id="1703" name="Google Shape;1703;p44"/>
            <p:cNvSpPr/>
            <p:nvPr/>
          </p:nvSpPr>
          <p:spPr>
            <a:xfrm>
              <a:off x="1073634" y="3148694"/>
              <a:ext cx="1095690" cy="212192"/>
            </a:xfrm>
            <a:custGeom>
              <a:rect b="b" l="l" r="r" t="t"/>
              <a:pathLst>
                <a:path extrusionOk="0" h="6354" w="32810">
                  <a:moveTo>
                    <a:pt x="1" y="0"/>
                  </a:moveTo>
                  <a:lnTo>
                    <a:pt x="1" y="6354"/>
                  </a:lnTo>
                  <a:lnTo>
                    <a:pt x="32810" y="6354"/>
                  </a:lnTo>
                  <a:lnTo>
                    <a:pt x="3281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4"/>
            <p:cNvSpPr/>
            <p:nvPr/>
          </p:nvSpPr>
          <p:spPr>
            <a:xfrm>
              <a:off x="390539" y="2985826"/>
              <a:ext cx="648865" cy="31625"/>
            </a:xfrm>
            <a:custGeom>
              <a:rect b="b" l="l" r="r" t="t"/>
              <a:pathLst>
                <a:path extrusionOk="0" h="947" w="19430">
                  <a:moveTo>
                    <a:pt x="1" y="0"/>
                  </a:moveTo>
                  <a:lnTo>
                    <a:pt x="1" y="947"/>
                  </a:lnTo>
                  <a:lnTo>
                    <a:pt x="19429" y="947"/>
                  </a:lnTo>
                  <a:lnTo>
                    <a:pt x="1942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4"/>
            <p:cNvSpPr/>
            <p:nvPr/>
          </p:nvSpPr>
          <p:spPr>
            <a:xfrm>
              <a:off x="645042" y="2561476"/>
              <a:ext cx="616705" cy="455975"/>
            </a:xfrm>
            <a:custGeom>
              <a:rect b="b" l="l" r="r" t="t"/>
              <a:pathLst>
                <a:path extrusionOk="0" h="13654" w="18467">
                  <a:moveTo>
                    <a:pt x="3305" y="1"/>
                  </a:moveTo>
                  <a:lnTo>
                    <a:pt x="0" y="13654"/>
                  </a:lnTo>
                  <a:lnTo>
                    <a:pt x="14824" y="13654"/>
                  </a:lnTo>
                  <a:lnTo>
                    <a:pt x="1846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4"/>
            <p:cNvSpPr/>
            <p:nvPr/>
          </p:nvSpPr>
          <p:spPr>
            <a:xfrm>
              <a:off x="675031" y="2582916"/>
              <a:ext cx="558298" cy="400272"/>
            </a:xfrm>
            <a:custGeom>
              <a:rect b="b" l="l" r="r" t="t"/>
              <a:pathLst>
                <a:path extrusionOk="0" h="11986" w="16718">
                  <a:moveTo>
                    <a:pt x="3097" y="1"/>
                  </a:moveTo>
                  <a:lnTo>
                    <a:pt x="1" y="11985"/>
                  </a:lnTo>
                  <a:lnTo>
                    <a:pt x="13557" y="11985"/>
                  </a:lnTo>
                  <a:lnTo>
                    <a:pt x="1671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4"/>
            <p:cNvSpPr/>
            <p:nvPr/>
          </p:nvSpPr>
          <p:spPr>
            <a:xfrm>
              <a:off x="2152693" y="3111191"/>
              <a:ext cx="32727" cy="1563955"/>
            </a:xfrm>
            <a:custGeom>
              <a:rect b="b" l="l" r="r" t="t"/>
              <a:pathLst>
                <a:path extrusionOk="0" h="46832" w="980">
                  <a:moveTo>
                    <a:pt x="0" y="0"/>
                  </a:moveTo>
                  <a:lnTo>
                    <a:pt x="0" y="46831"/>
                  </a:lnTo>
                  <a:lnTo>
                    <a:pt x="979" y="46831"/>
                  </a:lnTo>
                  <a:lnTo>
                    <a:pt x="97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4"/>
            <p:cNvSpPr/>
            <p:nvPr/>
          </p:nvSpPr>
          <p:spPr>
            <a:xfrm>
              <a:off x="2185387" y="3115466"/>
              <a:ext cx="32694" cy="1559680"/>
            </a:xfrm>
            <a:custGeom>
              <a:rect b="b" l="l" r="r" t="t"/>
              <a:pathLst>
                <a:path extrusionOk="0" h="46704" w="979">
                  <a:moveTo>
                    <a:pt x="0" y="1"/>
                  </a:moveTo>
                  <a:lnTo>
                    <a:pt x="0" y="46703"/>
                  </a:lnTo>
                  <a:lnTo>
                    <a:pt x="979" y="46703"/>
                  </a:lnTo>
                  <a:lnTo>
                    <a:pt x="97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4"/>
            <p:cNvSpPr/>
            <p:nvPr/>
          </p:nvSpPr>
          <p:spPr>
            <a:xfrm>
              <a:off x="-7529" y="3020123"/>
              <a:ext cx="2489230" cy="128604"/>
            </a:xfrm>
            <a:custGeom>
              <a:rect b="b" l="l" r="r" t="t"/>
              <a:pathLst>
                <a:path extrusionOk="0" h="3851" w="74539">
                  <a:moveTo>
                    <a:pt x="0" y="0"/>
                  </a:moveTo>
                  <a:lnTo>
                    <a:pt x="0" y="3850"/>
                  </a:lnTo>
                  <a:lnTo>
                    <a:pt x="74538" y="3850"/>
                  </a:lnTo>
                  <a:lnTo>
                    <a:pt x="7453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4"/>
            <p:cNvSpPr/>
            <p:nvPr/>
          </p:nvSpPr>
          <p:spPr>
            <a:xfrm>
              <a:off x="1613163" y="3215651"/>
              <a:ext cx="56838" cy="48823"/>
            </a:xfrm>
            <a:custGeom>
              <a:rect b="b" l="l" r="r" t="t"/>
              <a:pathLst>
                <a:path extrusionOk="0" h="1462" w="1702">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4"/>
            <p:cNvSpPr/>
            <p:nvPr/>
          </p:nvSpPr>
          <p:spPr>
            <a:xfrm>
              <a:off x="-390069" y="2671312"/>
              <a:ext cx="994403" cy="1114458"/>
            </a:xfrm>
            <a:custGeom>
              <a:rect b="b" l="l" r="r" t="t"/>
              <a:pathLst>
                <a:path extrusionOk="0" h="33372" w="29777">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4"/>
            <p:cNvSpPr/>
            <p:nvPr/>
          </p:nvSpPr>
          <p:spPr>
            <a:xfrm>
              <a:off x="-393843" y="2671312"/>
              <a:ext cx="431330" cy="1114458"/>
            </a:xfrm>
            <a:custGeom>
              <a:rect b="b" l="l" r="r" t="t"/>
              <a:pathLst>
                <a:path extrusionOk="0" h="33372" w="12916">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4"/>
            <p:cNvSpPr/>
            <p:nvPr/>
          </p:nvSpPr>
          <p:spPr>
            <a:xfrm>
              <a:off x="104444" y="3502848"/>
              <a:ext cx="721699" cy="283457"/>
            </a:xfrm>
            <a:custGeom>
              <a:rect b="b" l="l" r="r" t="t"/>
              <a:pathLst>
                <a:path extrusionOk="0" h="8488" w="21611">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4"/>
            <p:cNvSpPr/>
            <p:nvPr/>
          </p:nvSpPr>
          <p:spPr>
            <a:xfrm>
              <a:off x="-393843" y="2670778"/>
              <a:ext cx="597437" cy="1115527"/>
            </a:xfrm>
            <a:custGeom>
              <a:rect b="b" l="l" r="r" t="t"/>
              <a:pathLst>
                <a:path extrusionOk="0" h="33404" w="1789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4"/>
            <p:cNvSpPr/>
            <p:nvPr/>
          </p:nvSpPr>
          <p:spPr>
            <a:xfrm>
              <a:off x="-33778" y="3500143"/>
              <a:ext cx="665462" cy="5410"/>
            </a:xfrm>
            <a:custGeom>
              <a:rect b="b" l="l" r="r" t="t"/>
              <a:pathLst>
                <a:path extrusionOk="0" h="162" w="19927">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4"/>
            <p:cNvSpPr/>
            <p:nvPr/>
          </p:nvSpPr>
          <p:spPr>
            <a:xfrm>
              <a:off x="4259" y="3023663"/>
              <a:ext cx="48857" cy="43480"/>
            </a:xfrm>
            <a:custGeom>
              <a:rect b="b" l="l" r="r" t="t"/>
              <a:pathLst>
                <a:path extrusionOk="0" h="1302" w="1463">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4"/>
            <p:cNvSpPr/>
            <p:nvPr/>
          </p:nvSpPr>
          <p:spPr>
            <a:xfrm>
              <a:off x="-9132" y="3057091"/>
              <a:ext cx="52530" cy="112007"/>
            </a:xfrm>
            <a:custGeom>
              <a:rect b="b" l="l" r="r" t="t"/>
              <a:pathLst>
                <a:path extrusionOk="0" h="3354" w="1573">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4"/>
            <p:cNvSpPr/>
            <p:nvPr/>
          </p:nvSpPr>
          <p:spPr>
            <a:xfrm>
              <a:off x="-41292" y="2958509"/>
              <a:ext cx="50393" cy="76742"/>
            </a:xfrm>
            <a:custGeom>
              <a:rect b="b" l="l" r="r" t="t"/>
              <a:pathLst>
                <a:path extrusionOk="0" h="2298" w="1509">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4"/>
            <p:cNvSpPr/>
            <p:nvPr/>
          </p:nvSpPr>
          <p:spPr>
            <a:xfrm>
              <a:off x="-65937" y="3041462"/>
              <a:ext cx="70597" cy="18467"/>
            </a:xfrm>
            <a:custGeom>
              <a:rect b="b" l="l" r="r" t="t"/>
              <a:pathLst>
                <a:path extrusionOk="0" h="553" w="2114">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4"/>
            <p:cNvSpPr/>
            <p:nvPr/>
          </p:nvSpPr>
          <p:spPr>
            <a:xfrm>
              <a:off x="279634" y="3023663"/>
              <a:ext cx="48924" cy="43480"/>
            </a:xfrm>
            <a:custGeom>
              <a:rect b="b" l="l" r="r" t="t"/>
              <a:pathLst>
                <a:path extrusionOk="0" h="1302" w="1465">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4"/>
            <p:cNvSpPr/>
            <p:nvPr/>
          </p:nvSpPr>
          <p:spPr>
            <a:xfrm>
              <a:off x="266777" y="3057091"/>
              <a:ext cx="51996" cy="112007"/>
            </a:xfrm>
            <a:custGeom>
              <a:rect b="b" l="l" r="r" t="t"/>
              <a:pathLst>
                <a:path extrusionOk="0" h="3354" w="1557">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4"/>
            <p:cNvSpPr/>
            <p:nvPr/>
          </p:nvSpPr>
          <p:spPr>
            <a:xfrm>
              <a:off x="234618" y="2958509"/>
              <a:ext cx="50393" cy="76742"/>
            </a:xfrm>
            <a:custGeom>
              <a:rect b="b" l="l" r="r" t="t"/>
              <a:pathLst>
                <a:path extrusionOk="0" h="2298" w="1509">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4"/>
            <p:cNvSpPr/>
            <p:nvPr/>
          </p:nvSpPr>
          <p:spPr>
            <a:xfrm>
              <a:off x="209438" y="3041462"/>
              <a:ext cx="71131" cy="18467"/>
            </a:xfrm>
            <a:custGeom>
              <a:rect b="b" l="l" r="r" t="t"/>
              <a:pathLst>
                <a:path extrusionOk="0" h="553" w="213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4"/>
            <p:cNvSpPr/>
            <p:nvPr/>
          </p:nvSpPr>
          <p:spPr>
            <a:xfrm>
              <a:off x="-130757" y="3782497"/>
              <a:ext cx="928515" cy="83621"/>
            </a:xfrm>
            <a:custGeom>
              <a:rect b="b" l="l" r="r" t="t"/>
              <a:pathLst>
                <a:path extrusionOk="0" h="2504" w="27804">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4"/>
            <p:cNvSpPr/>
            <p:nvPr/>
          </p:nvSpPr>
          <p:spPr>
            <a:xfrm>
              <a:off x="-169862" y="3866085"/>
              <a:ext cx="221309" cy="809061"/>
            </a:xfrm>
            <a:custGeom>
              <a:rect b="b" l="l" r="r" t="t"/>
              <a:pathLst>
                <a:path extrusionOk="0" h="24227" w="6627">
                  <a:moveTo>
                    <a:pt x="4171" y="1"/>
                  </a:moveTo>
                  <a:lnTo>
                    <a:pt x="0" y="24226"/>
                  </a:lnTo>
                  <a:lnTo>
                    <a:pt x="1155" y="24226"/>
                  </a:lnTo>
                  <a:lnTo>
                    <a:pt x="662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4"/>
            <p:cNvSpPr/>
            <p:nvPr/>
          </p:nvSpPr>
          <p:spPr>
            <a:xfrm>
              <a:off x="149995" y="3866085"/>
              <a:ext cx="229858" cy="809061"/>
            </a:xfrm>
            <a:custGeom>
              <a:rect b="b" l="l" r="r" t="t"/>
              <a:pathLst>
                <a:path extrusionOk="0" h="24227" w="6883">
                  <a:moveTo>
                    <a:pt x="4428" y="1"/>
                  </a:moveTo>
                  <a:lnTo>
                    <a:pt x="0" y="24226"/>
                  </a:lnTo>
                  <a:lnTo>
                    <a:pt x="1139" y="24226"/>
                  </a:lnTo>
                  <a:lnTo>
                    <a:pt x="688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4"/>
            <p:cNvSpPr/>
            <p:nvPr/>
          </p:nvSpPr>
          <p:spPr>
            <a:xfrm>
              <a:off x="579121" y="3866085"/>
              <a:ext cx="247023" cy="809061"/>
            </a:xfrm>
            <a:custGeom>
              <a:rect b="b" l="l" r="r" t="t"/>
              <a:pathLst>
                <a:path extrusionOk="0" h="24227" w="7397">
                  <a:moveTo>
                    <a:pt x="1" y="1"/>
                  </a:moveTo>
                  <a:lnTo>
                    <a:pt x="6258" y="24226"/>
                  </a:lnTo>
                  <a:lnTo>
                    <a:pt x="7397" y="24226"/>
                  </a:lnTo>
                  <a:lnTo>
                    <a:pt x="245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4"/>
            <p:cNvSpPr/>
            <p:nvPr/>
          </p:nvSpPr>
          <p:spPr>
            <a:xfrm>
              <a:off x="1753556" y="1345631"/>
              <a:ext cx="301657" cy="686033"/>
            </a:xfrm>
            <a:custGeom>
              <a:rect b="b" l="l" r="r" t="t"/>
              <a:pathLst>
                <a:path extrusionOk="0" h="20543" w="9033">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4"/>
            <p:cNvSpPr/>
            <p:nvPr/>
          </p:nvSpPr>
          <p:spPr>
            <a:xfrm>
              <a:off x="2061091" y="1410651"/>
              <a:ext cx="214863" cy="611362"/>
            </a:xfrm>
            <a:custGeom>
              <a:rect b="b" l="l" r="r" t="t"/>
              <a:pathLst>
                <a:path extrusionOk="0" h="18307" w="6434">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4"/>
            <p:cNvSpPr/>
            <p:nvPr/>
          </p:nvSpPr>
          <p:spPr>
            <a:xfrm>
              <a:off x="2243227" y="1709937"/>
              <a:ext cx="501526" cy="651470"/>
            </a:xfrm>
            <a:custGeom>
              <a:rect b="b" l="l" r="r" t="t"/>
              <a:pathLst>
                <a:path extrusionOk="0" h="19508" w="15018">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4"/>
            <p:cNvSpPr/>
            <p:nvPr/>
          </p:nvSpPr>
          <p:spPr>
            <a:xfrm>
              <a:off x="2238418" y="3987175"/>
              <a:ext cx="330076" cy="150545"/>
            </a:xfrm>
            <a:custGeom>
              <a:rect b="b" l="l" r="r" t="t"/>
              <a:pathLst>
                <a:path extrusionOk="0" h="4508" w="9884">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4"/>
            <p:cNvSpPr/>
            <p:nvPr/>
          </p:nvSpPr>
          <p:spPr>
            <a:xfrm>
              <a:off x="2238418" y="4073401"/>
              <a:ext cx="64319" cy="52564"/>
            </a:xfrm>
            <a:custGeom>
              <a:rect b="b" l="l" r="r" t="t"/>
              <a:pathLst>
                <a:path extrusionOk="0" h="1574" w="1926">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4"/>
            <p:cNvSpPr/>
            <p:nvPr/>
          </p:nvSpPr>
          <p:spPr>
            <a:xfrm>
              <a:off x="2238418" y="4107197"/>
              <a:ext cx="305965" cy="29488"/>
            </a:xfrm>
            <a:custGeom>
              <a:rect b="b" l="l" r="r" t="t"/>
              <a:pathLst>
                <a:path extrusionOk="0" h="883" w="9162">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4"/>
            <p:cNvSpPr/>
            <p:nvPr/>
          </p:nvSpPr>
          <p:spPr>
            <a:xfrm>
              <a:off x="2236281" y="4121657"/>
              <a:ext cx="301123" cy="9484"/>
            </a:xfrm>
            <a:custGeom>
              <a:rect b="b" l="l" r="r" t="t"/>
              <a:pathLst>
                <a:path extrusionOk="0" h="284" w="9017">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4"/>
            <p:cNvSpPr/>
            <p:nvPr/>
          </p:nvSpPr>
          <p:spPr>
            <a:xfrm>
              <a:off x="2474688" y="4105561"/>
              <a:ext cx="18267" cy="27384"/>
            </a:xfrm>
            <a:custGeom>
              <a:rect b="b" l="l" r="r" t="t"/>
              <a:pathLst>
                <a:path extrusionOk="0" h="820" w="547">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4"/>
            <p:cNvSpPr/>
            <p:nvPr/>
          </p:nvSpPr>
          <p:spPr>
            <a:xfrm>
              <a:off x="2423259" y="4090032"/>
              <a:ext cx="10753" cy="14560"/>
            </a:xfrm>
            <a:custGeom>
              <a:rect b="b" l="l" r="r" t="t"/>
              <a:pathLst>
                <a:path extrusionOk="0" h="436" w="322">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4"/>
            <p:cNvSpPr/>
            <p:nvPr/>
          </p:nvSpPr>
          <p:spPr>
            <a:xfrm>
              <a:off x="2408799" y="4086826"/>
              <a:ext cx="12356" cy="9785"/>
            </a:xfrm>
            <a:custGeom>
              <a:rect b="b" l="l" r="r" t="t"/>
              <a:pathLst>
                <a:path extrusionOk="0" h="293" w="37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4"/>
            <p:cNvSpPr/>
            <p:nvPr/>
          </p:nvSpPr>
          <p:spPr>
            <a:xfrm>
              <a:off x="2398080" y="4068058"/>
              <a:ext cx="20939" cy="3173"/>
            </a:xfrm>
            <a:custGeom>
              <a:rect b="b" l="l" r="r" t="t"/>
              <a:pathLst>
                <a:path extrusionOk="0" h="95" w="627">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4"/>
            <p:cNvSpPr/>
            <p:nvPr/>
          </p:nvSpPr>
          <p:spPr>
            <a:xfrm>
              <a:off x="2429671" y="4074103"/>
              <a:ext cx="34330" cy="18634"/>
            </a:xfrm>
            <a:custGeom>
              <a:rect b="b" l="l" r="r" t="t"/>
              <a:pathLst>
                <a:path extrusionOk="0" h="558" w="1028">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4"/>
            <p:cNvSpPr/>
            <p:nvPr/>
          </p:nvSpPr>
          <p:spPr>
            <a:xfrm>
              <a:off x="2417883" y="4067524"/>
              <a:ext cx="17198" cy="22542"/>
            </a:xfrm>
            <a:custGeom>
              <a:rect b="b" l="l" r="r" t="t"/>
              <a:pathLst>
                <a:path extrusionOk="0" h="675" w="515">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4"/>
            <p:cNvSpPr/>
            <p:nvPr/>
          </p:nvSpPr>
          <p:spPr>
            <a:xfrm>
              <a:off x="2241090" y="4071965"/>
              <a:ext cx="61647" cy="52931"/>
            </a:xfrm>
            <a:custGeom>
              <a:rect b="b" l="l" r="r" t="t"/>
              <a:pathLst>
                <a:path extrusionOk="0" h="1585" w="1846">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4"/>
            <p:cNvSpPr/>
            <p:nvPr/>
          </p:nvSpPr>
          <p:spPr>
            <a:xfrm>
              <a:off x="2257687" y="3999498"/>
              <a:ext cx="4341" cy="72901"/>
            </a:xfrm>
            <a:custGeom>
              <a:rect b="b" l="l" r="r" t="t"/>
              <a:pathLst>
                <a:path extrusionOk="0" h="2183" w="13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4"/>
            <p:cNvSpPr/>
            <p:nvPr/>
          </p:nvSpPr>
          <p:spPr>
            <a:xfrm>
              <a:off x="2325746" y="4109167"/>
              <a:ext cx="51996" cy="3473"/>
            </a:xfrm>
            <a:custGeom>
              <a:rect b="b" l="l" r="r" t="t"/>
              <a:pathLst>
                <a:path extrusionOk="0" h="104" w="1557">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4"/>
            <p:cNvSpPr/>
            <p:nvPr/>
          </p:nvSpPr>
          <p:spPr>
            <a:xfrm>
              <a:off x="2290381" y="4108165"/>
              <a:ext cx="5944" cy="10286"/>
            </a:xfrm>
            <a:custGeom>
              <a:rect b="b" l="l" r="r" t="t"/>
              <a:pathLst>
                <a:path extrusionOk="0" h="308" w="178">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4"/>
            <p:cNvSpPr/>
            <p:nvPr/>
          </p:nvSpPr>
          <p:spPr>
            <a:xfrm>
              <a:off x="2277524" y="4091501"/>
              <a:ext cx="7547" cy="7147"/>
            </a:xfrm>
            <a:custGeom>
              <a:rect b="b" l="l" r="r" t="t"/>
              <a:pathLst>
                <a:path extrusionOk="0" h="214" w="226">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4"/>
            <p:cNvSpPr/>
            <p:nvPr/>
          </p:nvSpPr>
          <p:spPr>
            <a:xfrm>
              <a:off x="2259490" y="4082618"/>
              <a:ext cx="10553" cy="4876"/>
            </a:xfrm>
            <a:custGeom>
              <a:rect b="b" l="l" r="r" t="t"/>
              <a:pathLst>
                <a:path extrusionOk="0" h="146" w="316">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4"/>
            <p:cNvSpPr/>
            <p:nvPr/>
          </p:nvSpPr>
          <p:spPr>
            <a:xfrm>
              <a:off x="2245932" y="4079446"/>
              <a:ext cx="5911" cy="3006"/>
            </a:xfrm>
            <a:custGeom>
              <a:rect b="b" l="l" r="r" t="t"/>
              <a:pathLst>
                <a:path extrusionOk="0" h="90" w="177">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4"/>
            <p:cNvSpPr/>
            <p:nvPr/>
          </p:nvSpPr>
          <p:spPr>
            <a:xfrm>
              <a:off x="2722746" y="3417657"/>
              <a:ext cx="332314" cy="202006"/>
            </a:xfrm>
            <a:custGeom>
              <a:rect b="b" l="l" r="r" t="t"/>
              <a:pathLst>
                <a:path extrusionOk="0" h="6049" w="9951">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4"/>
            <p:cNvSpPr/>
            <p:nvPr/>
          </p:nvSpPr>
          <p:spPr>
            <a:xfrm>
              <a:off x="2759714" y="3564795"/>
              <a:ext cx="79881" cy="52731"/>
            </a:xfrm>
            <a:custGeom>
              <a:rect b="b" l="l" r="r" t="t"/>
              <a:pathLst>
                <a:path extrusionOk="0" h="1579" w="2392">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4"/>
            <p:cNvSpPr/>
            <p:nvPr/>
          </p:nvSpPr>
          <p:spPr>
            <a:xfrm>
              <a:off x="2780619" y="3485282"/>
              <a:ext cx="271935" cy="134381"/>
            </a:xfrm>
            <a:custGeom>
              <a:rect b="b" l="l" r="r" t="t"/>
              <a:pathLst>
                <a:path extrusionOk="0" h="4024" w="8143">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4"/>
            <p:cNvSpPr/>
            <p:nvPr/>
          </p:nvSpPr>
          <p:spPr>
            <a:xfrm>
              <a:off x="2777948" y="3487820"/>
              <a:ext cx="272203" cy="129172"/>
            </a:xfrm>
            <a:custGeom>
              <a:rect b="b" l="l" r="r" t="t"/>
              <a:pathLst>
                <a:path extrusionOk="0" h="3868" w="8151">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4"/>
            <p:cNvSpPr/>
            <p:nvPr/>
          </p:nvSpPr>
          <p:spPr>
            <a:xfrm>
              <a:off x="2990640" y="3486217"/>
              <a:ext cx="9150" cy="32727"/>
            </a:xfrm>
            <a:custGeom>
              <a:rect b="b" l="l" r="r" t="t"/>
              <a:pathLst>
                <a:path extrusionOk="0" h="980" w="274">
                  <a:moveTo>
                    <a:pt x="273" y="1"/>
                  </a:moveTo>
                  <a:cubicBezTo>
                    <a:pt x="33" y="274"/>
                    <a:pt x="0" y="659"/>
                    <a:pt x="161" y="979"/>
                  </a:cubicBezTo>
                  <a:cubicBezTo>
                    <a:pt x="81" y="643"/>
                    <a:pt x="129" y="306"/>
                    <a:pt x="2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4"/>
            <p:cNvSpPr/>
            <p:nvPr/>
          </p:nvSpPr>
          <p:spPr>
            <a:xfrm>
              <a:off x="2936540" y="3499608"/>
              <a:ext cx="3774" cy="17733"/>
            </a:xfrm>
            <a:custGeom>
              <a:rect b="b" l="l" r="r" t="t"/>
              <a:pathLst>
                <a:path extrusionOk="0" h="531" w="113">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4"/>
            <p:cNvSpPr/>
            <p:nvPr/>
          </p:nvSpPr>
          <p:spPr>
            <a:xfrm>
              <a:off x="2920444" y="3502848"/>
              <a:ext cx="7013" cy="13959"/>
            </a:xfrm>
            <a:custGeom>
              <a:rect b="b" l="l" r="r" t="t"/>
              <a:pathLst>
                <a:path extrusionOk="0" h="418" w="21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4"/>
            <p:cNvSpPr/>
            <p:nvPr/>
          </p:nvSpPr>
          <p:spPr>
            <a:xfrm>
              <a:off x="2905450" y="3497471"/>
              <a:ext cx="17165" cy="8082"/>
            </a:xfrm>
            <a:custGeom>
              <a:rect b="b" l="l" r="r" t="t"/>
              <a:pathLst>
                <a:path extrusionOk="0" h="242" w="514">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4"/>
            <p:cNvSpPr/>
            <p:nvPr/>
          </p:nvSpPr>
          <p:spPr>
            <a:xfrm>
              <a:off x="2897936" y="3488354"/>
              <a:ext cx="19336" cy="7614"/>
            </a:xfrm>
            <a:custGeom>
              <a:rect b="b" l="l" r="r" t="t"/>
              <a:pathLst>
                <a:path extrusionOk="0" h="228" w="579">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4"/>
            <p:cNvSpPr/>
            <p:nvPr/>
          </p:nvSpPr>
          <p:spPr>
            <a:xfrm>
              <a:off x="2935973" y="3474429"/>
              <a:ext cx="26850" cy="28453"/>
            </a:xfrm>
            <a:custGeom>
              <a:rect b="b" l="l" r="r" t="t"/>
              <a:pathLst>
                <a:path extrusionOk="0" h="852" w="804">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4"/>
            <p:cNvSpPr/>
            <p:nvPr/>
          </p:nvSpPr>
          <p:spPr>
            <a:xfrm>
              <a:off x="2917238" y="3483679"/>
              <a:ext cx="22007" cy="16497"/>
            </a:xfrm>
            <a:custGeom>
              <a:rect b="b" l="l" r="r" t="t"/>
              <a:pathLst>
                <a:path extrusionOk="0" h="494" w="659">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4"/>
            <p:cNvSpPr/>
            <p:nvPr/>
          </p:nvSpPr>
          <p:spPr>
            <a:xfrm>
              <a:off x="2760248" y="3561322"/>
              <a:ext cx="78812" cy="28887"/>
            </a:xfrm>
            <a:custGeom>
              <a:rect b="b" l="l" r="r" t="t"/>
              <a:pathLst>
                <a:path extrusionOk="0" h="865" w="236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4"/>
            <p:cNvSpPr/>
            <p:nvPr/>
          </p:nvSpPr>
          <p:spPr>
            <a:xfrm>
              <a:off x="2745254" y="3496937"/>
              <a:ext cx="30556" cy="66489"/>
            </a:xfrm>
            <a:custGeom>
              <a:rect b="b" l="l" r="r" t="t"/>
              <a:pathLst>
                <a:path extrusionOk="0" h="1991" w="915">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4"/>
            <p:cNvSpPr/>
            <p:nvPr/>
          </p:nvSpPr>
          <p:spPr>
            <a:xfrm>
              <a:off x="2851884" y="3543523"/>
              <a:ext cx="47721" cy="22041"/>
            </a:xfrm>
            <a:custGeom>
              <a:rect b="b" l="l" r="r" t="t"/>
              <a:pathLst>
                <a:path extrusionOk="0" h="660" w="1429">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4"/>
            <p:cNvSpPr/>
            <p:nvPr/>
          </p:nvSpPr>
          <p:spPr>
            <a:xfrm>
              <a:off x="2820259" y="3580324"/>
              <a:ext cx="9685" cy="7280"/>
            </a:xfrm>
            <a:custGeom>
              <a:rect b="b" l="l" r="r" t="t"/>
              <a:pathLst>
                <a:path extrusionOk="0" h="218" w="29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4"/>
            <p:cNvSpPr/>
            <p:nvPr/>
          </p:nvSpPr>
          <p:spPr>
            <a:xfrm>
              <a:off x="2801524" y="3571074"/>
              <a:ext cx="9651" cy="3807"/>
            </a:xfrm>
            <a:custGeom>
              <a:rect b="b" l="l" r="r" t="t"/>
              <a:pathLst>
                <a:path extrusionOk="0" h="114" w="289">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4"/>
            <p:cNvSpPr/>
            <p:nvPr/>
          </p:nvSpPr>
          <p:spPr>
            <a:xfrm>
              <a:off x="2781154" y="3569704"/>
              <a:ext cx="11288" cy="2972"/>
            </a:xfrm>
            <a:custGeom>
              <a:rect b="b" l="l" r="r" t="t"/>
              <a:pathLst>
                <a:path extrusionOk="0" h="89" w="338">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4"/>
            <p:cNvSpPr/>
            <p:nvPr/>
          </p:nvSpPr>
          <p:spPr>
            <a:xfrm>
              <a:off x="2768296" y="3573879"/>
              <a:ext cx="5377" cy="2404"/>
            </a:xfrm>
            <a:custGeom>
              <a:rect b="b" l="l" r="r" t="t"/>
              <a:pathLst>
                <a:path extrusionOk="0" h="72" w="161">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4"/>
            <p:cNvSpPr/>
            <p:nvPr/>
          </p:nvSpPr>
          <p:spPr>
            <a:xfrm>
              <a:off x="1611560" y="1851799"/>
              <a:ext cx="843324" cy="909045"/>
            </a:xfrm>
            <a:custGeom>
              <a:rect b="b" l="l" r="r" t="t"/>
              <a:pathLst>
                <a:path extrusionOk="0" h="27221" w="25253">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4"/>
            <p:cNvSpPr/>
            <p:nvPr/>
          </p:nvSpPr>
          <p:spPr>
            <a:xfrm>
              <a:off x="1658714" y="2554263"/>
              <a:ext cx="1294991" cy="1003787"/>
            </a:xfrm>
            <a:custGeom>
              <a:rect b="b" l="l" r="r" t="t"/>
              <a:pathLst>
                <a:path extrusionOk="0" h="30058" w="38778">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4"/>
            <p:cNvSpPr/>
            <p:nvPr/>
          </p:nvSpPr>
          <p:spPr>
            <a:xfrm>
              <a:off x="1747111" y="2736700"/>
              <a:ext cx="804218" cy="1325514"/>
            </a:xfrm>
            <a:custGeom>
              <a:rect b="b" l="l" r="r" t="t"/>
              <a:pathLst>
                <a:path extrusionOk="0" h="39692" w="24082">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4"/>
            <p:cNvSpPr/>
            <p:nvPr/>
          </p:nvSpPr>
          <p:spPr>
            <a:xfrm>
              <a:off x="1744439" y="2831508"/>
              <a:ext cx="678319" cy="206849"/>
            </a:xfrm>
            <a:custGeom>
              <a:rect b="b" l="l" r="r" t="t"/>
              <a:pathLst>
                <a:path extrusionOk="0" h="6194" w="20312">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4"/>
            <p:cNvSpPr/>
            <p:nvPr/>
          </p:nvSpPr>
          <p:spPr>
            <a:xfrm>
              <a:off x="2400751" y="2875456"/>
              <a:ext cx="143098" cy="297917"/>
            </a:xfrm>
            <a:custGeom>
              <a:rect b="b" l="l" r="r" t="t"/>
              <a:pathLst>
                <a:path extrusionOk="0" h="8921" w="4285">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4"/>
            <p:cNvSpPr/>
            <p:nvPr/>
          </p:nvSpPr>
          <p:spPr>
            <a:xfrm>
              <a:off x="2556672" y="1145227"/>
              <a:ext cx="570721" cy="467463"/>
            </a:xfrm>
            <a:custGeom>
              <a:rect b="b" l="l" r="r" t="t"/>
              <a:pathLst>
                <a:path extrusionOk="0" h="13998" w="1709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4"/>
            <p:cNvSpPr/>
            <p:nvPr/>
          </p:nvSpPr>
          <p:spPr>
            <a:xfrm>
              <a:off x="2394874" y="1418165"/>
              <a:ext cx="267360" cy="247724"/>
            </a:xfrm>
            <a:custGeom>
              <a:rect b="b" l="l" r="r" t="t"/>
              <a:pathLst>
                <a:path extrusionOk="0" h="7418" w="8006">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4"/>
            <p:cNvSpPr/>
            <p:nvPr/>
          </p:nvSpPr>
          <p:spPr>
            <a:xfrm>
              <a:off x="2491285" y="1612123"/>
              <a:ext cx="260448" cy="243784"/>
            </a:xfrm>
            <a:custGeom>
              <a:rect b="b" l="l" r="r" t="t"/>
              <a:pathLst>
                <a:path extrusionOk="0" h="7300" w="7799">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4"/>
            <p:cNvSpPr/>
            <p:nvPr/>
          </p:nvSpPr>
          <p:spPr>
            <a:xfrm>
              <a:off x="2869550" y="1150437"/>
              <a:ext cx="226652" cy="422413"/>
            </a:xfrm>
            <a:custGeom>
              <a:rect b="b" l="l" r="r" t="t"/>
              <a:pathLst>
                <a:path extrusionOk="0" h="12649" w="6787">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4"/>
            <p:cNvSpPr/>
            <p:nvPr/>
          </p:nvSpPr>
          <p:spPr>
            <a:xfrm>
              <a:off x="2381482" y="1573518"/>
              <a:ext cx="53065" cy="58441"/>
            </a:xfrm>
            <a:custGeom>
              <a:rect b="b" l="l" r="r" t="t"/>
              <a:pathLst>
                <a:path extrusionOk="0" h="1750" w="1589">
                  <a:moveTo>
                    <a:pt x="898" y="1"/>
                  </a:moveTo>
                  <a:lnTo>
                    <a:pt x="0" y="530"/>
                  </a:lnTo>
                  <a:lnTo>
                    <a:pt x="401" y="1750"/>
                  </a:lnTo>
                  <a:lnTo>
                    <a:pt x="1588" y="1413"/>
                  </a:lnTo>
                  <a:lnTo>
                    <a:pt x="89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4"/>
            <p:cNvSpPr/>
            <p:nvPr/>
          </p:nvSpPr>
          <p:spPr>
            <a:xfrm>
              <a:off x="2503608" y="1629255"/>
              <a:ext cx="120589" cy="64853"/>
            </a:xfrm>
            <a:custGeom>
              <a:rect b="b" l="l" r="r" t="t"/>
              <a:pathLst>
                <a:path extrusionOk="0" h="1942" w="3611">
                  <a:moveTo>
                    <a:pt x="3611" y="0"/>
                  </a:moveTo>
                  <a:lnTo>
                    <a:pt x="1" y="1156"/>
                  </a:lnTo>
                  <a:lnTo>
                    <a:pt x="370" y="1942"/>
                  </a:lnTo>
                  <a:lnTo>
                    <a:pt x="361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4"/>
            <p:cNvSpPr/>
            <p:nvPr/>
          </p:nvSpPr>
          <p:spPr>
            <a:xfrm>
              <a:off x="2407731" y="1573518"/>
              <a:ext cx="26816" cy="49859"/>
            </a:xfrm>
            <a:custGeom>
              <a:rect b="b" l="l" r="r" t="t"/>
              <a:pathLst>
                <a:path extrusionOk="0" h="1493" w="803">
                  <a:moveTo>
                    <a:pt x="112" y="1"/>
                  </a:moveTo>
                  <a:lnTo>
                    <a:pt x="0" y="65"/>
                  </a:lnTo>
                  <a:lnTo>
                    <a:pt x="562" y="1493"/>
                  </a:lnTo>
                  <a:lnTo>
                    <a:pt x="802" y="1413"/>
                  </a:lnTo>
                  <a:lnTo>
                    <a:pt x="11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4"/>
            <p:cNvSpPr/>
            <p:nvPr/>
          </p:nvSpPr>
          <p:spPr>
            <a:xfrm>
              <a:off x="2656323" y="1590683"/>
              <a:ext cx="27885" cy="9150"/>
            </a:xfrm>
            <a:custGeom>
              <a:rect b="b" l="l" r="r" t="t"/>
              <a:pathLst>
                <a:path extrusionOk="0" h="274" w="835">
                  <a:moveTo>
                    <a:pt x="819" y="0"/>
                  </a:moveTo>
                  <a:lnTo>
                    <a:pt x="0" y="273"/>
                  </a:lnTo>
                  <a:cubicBezTo>
                    <a:pt x="0" y="273"/>
                    <a:pt x="835" y="0"/>
                    <a:pt x="8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4"/>
            <p:cNvSpPr/>
            <p:nvPr/>
          </p:nvSpPr>
          <p:spPr>
            <a:xfrm>
              <a:off x="2437719" y="1548672"/>
              <a:ext cx="88430" cy="36801"/>
            </a:xfrm>
            <a:custGeom>
              <a:rect b="b" l="l" r="r" t="t"/>
              <a:pathLst>
                <a:path extrusionOk="0" h="1102" w="2648">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4"/>
            <p:cNvSpPr/>
            <p:nvPr/>
          </p:nvSpPr>
          <p:spPr>
            <a:xfrm>
              <a:off x="2426465" y="1520921"/>
              <a:ext cx="79881" cy="36267"/>
            </a:xfrm>
            <a:custGeom>
              <a:rect b="b" l="l" r="r" t="t"/>
              <a:pathLst>
                <a:path extrusionOk="0" h="1086" w="2392">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4"/>
            <p:cNvSpPr/>
            <p:nvPr/>
          </p:nvSpPr>
          <p:spPr>
            <a:xfrm>
              <a:off x="2452714" y="1581900"/>
              <a:ext cx="79881" cy="33061"/>
            </a:xfrm>
            <a:custGeom>
              <a:rect b="b" l="l" r="r" t="t"/>
              <a:pathLst>
                <a:path extrusionOk="0" h="990" w="2392">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4"/>
            <p:cNvSpPr/>
            <p:nvPr/>
          </p:nvSpPr>
          <p:spPr>
            <a:xfrm>
              <a:off x="2924218" y="1306225"/>
              <a:ext cx="120022" cy="145736"/>
            </a:xfrm>
            <a:custGeom>
              <a:rect b="b" l="l" r="r" t="t"/>
              <a:pathLst>
                <a:path extrusionOk="0" h="4364" w="3594">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4"/>
            <p:cNvSpPr/>
            <p:nvPr/>
          </p:nvSpPr>
          <p:spPr>
            <a:xfrm>
              <a:off x="2863673" y="1216726"/>
              <a:ext cx="159695" cy="353620"/>
            </a:xfrm>
            <a:custGeom>
              <a:rect b="b" l="l" r="r" t="t"/>
              <a:pathLst>
                <a:path extrusionOk="0" h="10589" w="4782">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4"/>
            <p:cNvSpPr/>
            <p:nvPr/>
          </p:nvSpPr>
          <p:spPr>
            <a:xfrm>
              <a:off x="2655254" y="1716048"/>
              <a:ext cx="79313" cy="92170"/>
            </a:xfrm>
            <a:custGeom>
              <a:rect b="b" l="l" r="r" t="t"/>
              <a:pathLst>
                <a:path extrusionOk="0" h="2760" w="2375">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4"/>
            <p:cNvSpPr/>
            <p:nvPr/>
          </p:nvSpPr>
          <p:spPr>
            <a:xfrm>
              <a:off x="2168222" y="1442777"/>
              <a:ext cx="140960" cy="426721"/>
            </a:xfrm>
            <a:custGeom>
              <a:rect b="b" l="l" r="r" t="t"/>
              <a:pathLst>
                <a:path extrusionOk="0" h="12778" w="4221">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4"/>
            <p:cNvSpPr/>
            <p:nvPr/>
          </p:nvSpPr>
          <p:spPr>
            <a:xfrm>
              <a:off x="1904101" y="1359757"/>
              <a:ext cx="276477" cy="584045"/>
            </a:xfrm>
            <a:custGeom>
              <a:rect b="b" l="l" r="r" t="t"/>
              <a:pathLst>
                <a:path extrusionOk="0" h="17489" w="8279">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4"/>
            <p:cNvSpPr/>
            <p:nvPr/>
          </p:nvSpPr>
          <p:spPr>
            <a:xfrm>
              <a:off x="2132322" y="1552112"/>
              <a:ext cx="23076" cy="19903"/>
            </a:xfrm>
            <a:custGeom>
              <a:rect b="b" l="l" r="r" t="t"/>
              <a:pathLst>
                <a:path extrusionOk="0" h="596" w="691">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4"/>
            <p:cNvSpPr/>
            <p:nvPr/>
          </p:nvSpPr>
          <p:spPr>
            <a:xfrm>
              <a:off x="2129650" y="1538019"/>
              <a:ext cx="39673" cy="12089"/>
            </a:xfrm>
            <a:custGeom>
              <a:rect b="b" l="l" r="r" t="t"/>
              <a:pathLst>
                <a:path extrusionOk="0" h="362" w="1188">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4"/>
            <p:cNvSpPr/>
            <p:nvPr/>
          </p:nvSpPr>
          <p:spPr>
            <a:xfrm>
              <a:off x="2018746" y="1552112"/>
              <a:ext cx="23076" cy="19903"/>
            </a:xfrm>
            <a:custGeom>
              <a:rect b="b" l="l" r="r" t="t"/>
              <a:pathLst>
                <a:path extrusionOk="0" h="596" w="691">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4"/>
            <p:cNvSpPr/>
            <p:nvPr/>
          </p:nvSpPr>
          <p:spPr>
            <a:xfrm>
              <a:off x="2011800" y="1540157"/>
              <a:ext cx="40208" cy="12223"/>
            </a:xfrm>
            <a:custGeom>
              <a:rect b="b" l="l" r="r" t="t"/>
              <a:pathLst>
                <a:path extrusionOk="0" h="366" w="1204">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4"/>
            <p:cNvSpPr/>
            <p:nvPr/>
          </p:nvSpPr>
          <p:spPr>
            <a:xfrm>
              <a:off x="2086805" y="1548339"/>
              <a:ext cx="32159" cy="95777"/>
            </a:xfrm>
            <a:custGeom>
              <a:rect b="b" l="l" r="r" t="t"/>
              <a:pathLst>
                <a:path extrusionOk="0" h="2868" w="963">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4"/>
            <p:cNvSpPr/>
            <p:nvPr/>
          </p:nvSpPr>
          <p:spPr>
            <a:xfrm>
              <a:off x="1994100" y="1744434"/>
              <a:ext cx="102890" cy="53365"/>
            </a:xfrm>
            <a:custGeom>
              <a:rect b="b" l="l" r="r" t="t"/>
              <a:pathLst>
                <a:path extrusionOk="0" h="1598" w="3081">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4"/>
            <p:cNvSpPr/>
            <p:nvPr/>
          </p:nvSpPr>
          <p:spPr>
            <a:xfrm>
              <a:off x="2054645" y="1654635"/>
              <a:ext cx="33261" cy="23978"/>
            </a:xfrm>
            <a:custGeom>
              <a:rect b="b" l="l" r="r" t="t"/>
              <a:pathLst>
                <a:path extrusionOk="0" h="718" w="996">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4"/>
            <p:cNvSpPr/>
            <p:nvPr/>
          </p:nvSpPr>
          <p:spPr>
            <a:xfrm>
              <a:off x="2058987" y="1642646"/>
              <a:ext cx="35866" cy="33796"/>
            </a:xfrm>
            <a:custGeom>
              <a:rect b="b" l="l" r="r" t="t"/>
              <a:pathLst>
                <a:path extrusionOk="0" h="1012" w="1074">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4"/>
            <p:cNvSpPr/>
            <p:nvPr/>
          </p:nvSpPr>
          <p:spPr>
            <a:xfrm>
              <a:off x="1852672" y="1347534"/>
              <a:ext cx="330043" cy="319356"/>
            </a:xfrm>
            <a:custGeom>
              <a:rect b="b" l="l" r="r" t="t"/>
              <a:pathLst>
                <a:path extrusionOk="0" h="9563" w="9883">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4"/>
            <p:cNvSpPr/>
            <p:nvPr/>
          </p:nvSpPr>
          <p:spPr>
            <a:xfrm>
              <a:off x="2154296" y="1426013"/>
              <a:ext cx="32193" cy="91836"/>
            </a:xfrm>
            <a:custGeom>
              <a:rect b="b" l="l" r="r" t="t"/>
              <a:pathLst>
                <a:path extrusionOk="0" h="2750" w="964">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4"/>
            <p:cNvSpPr/>
            <p:nvPr/>
          </p:nvSpPr>
          <p:spPr>
            <a:xfrm>
              <a:off x="1811930" y="1437434"/>
              <a:ext cx="220240" cy="649533"/>
            </a:xfrm>
            <a:custGeom>
              <a:rect b="b" l="l" r="r" t="t"/>
              <a:pathLst>
                <a:path extrusionOk="0" h="19450" w="6595">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4"/>
            <p:cNvSpPr/>
            <p:nvPr/>
          </p:nvSpPr>
          <p:spPr>
            <a:xfrm>
              <a:off x="1604047" y="2047160"/>
              <a:ext cx="744775" cy="544873"/>
            </a:xfrm>
            <a:custGeom>
              <a:rect b="b" l="l" r="r" t="t"/>
              <a:pathLst>
                <a:path extrusionOk="0" h="16316" w="22302">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4"/>
            <p:cNvSpPr/>
            <p:nvPr/>
          </p:nvSpPr>
          <p:spPr>
            <a:xfrm>
              <a:off x="1272434" y="1389245"/>
              <a:ext cx="195561" cy="204678"/>
            </a:xfrm>
            <a:custGeom>
              <a:rect b="b" l="l" r="r" t="t"/>
              <a:pathLst>
                <a:path extrusionOk="0" h="6129" w="5856">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4"/>
            <p:cNvSpPr/>
            <p:nvPr/>
          </p:nvSpPr>
          <p:spPr>
            <a:xfrm>
              <a:off x="1243748" y="1375419"/>
              <a:ext cx="117651" cy="98716"/>
            </a:xfrm>
            <a:custGeom>
              <a:rect b="b" l="l" r="r" t="t"/>
              <a:pathLst>
                <a:path extrusionOk="0" h="2956" w="3523">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4"/>
            <p:cNvSpPr/>
            <p:nvPr/>
          </p:nvSpPr>
          <p:spPr>
            <a:xfrm>
              <a:off x="1232761" y="1463615"/>
              <a:ext cx="41844" cy="53232"/>
            </a:xfrm>
            <a:custGeom>
              <a:rect b="b" l="l" r="r" t="t"/>
              <a:pathLst>
                <a:path extrusionOk="0" h="1594" w="1253">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4"/>
            <p:cNvSpPr/>
            <p:nvPr/>
          </p:nvSpPr>
          <p:spPr>
            <a:xfrm>
              <a:off x="1036131" y="1230084"/>
              <a:ext cx="588320" cy="515919"/>
            </a:xfrm>
            <a:custGeom>
              <a:rect b="b" l="l" r="r" t="t"/>
              <a:pathLst>
                <a:path extrusionOk="0" h="15449" w="17617">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6" name="Shape 1806"/>
        <p:cNvGrpSpPr/>
        <p:nvPr/>
      </p:nvGrpSpPr>
      <p:grpSpPr>
        <a:xfrm>
          <a:off x="0" y="0"/>
          <a:ext cx="0" cy="0"/>
          <a:chOff x="0" y="0"/>
          <a:chExt cx="0" cy="0"/>
        </a:xfrm>
      </p:grpSpPr>
      <p:sp>
        <p:nvSpPr>
          <p:cNvPr id="1807" name="Google Shape;1807;p45"/>
          <p:cNvSpPr txBox="1"/>
          <p:nvPr>
            <p:ph type="title"/>
          </p:nvPr>
        </p:nvSpPr>
        <p:spPr>
          <a:xfrm>
            <a:off x="720000" y="540000"/>
            <a:ext cx="3006000" cy="12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grpSp>
        <p:nvGrpSpPr>
          <p:cNvPr id="1808" name="Google Shape;1808;p45"/>
          <p:cNvGrpSpPr/>
          <p:nvPr/>
        </p:nvGrpSpPr>
        <p:grpSpPr>
          <a:xfrm>
            <a:off x="4087120" y="2021335"/>
            <a:ext cx="2123889" cy="2650247"/>
            <a:chOff x="4087120" y="2021335"/>
            <a:chExt cx="2123889" cy="2650247"/>
          </a:xfrm>
        </p:grpSpPr>
        <p:sp>
          <p:nvSpPr>
            <p:cNvPr id="1809" name="Google Shape;1809;p45"/>
            <p:cNvSpPr/>
            <p:nvPr/>
          </p:nvSpPr>
          <p:spPr>
            <a:xfrm>
              <a:off x="4956252" y="2031815"/>
              <a:ext cx="234061" cy="457321"/>
            </a:xfrm>
            <a:custGeom>
              <a:rect b="b" l="l" r="r" t="t"/>
              <a:pathLst>
                <a:path extrusionOk="0" h="14269" w="7303">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5"/>
            <p:cNvSpPr/>
            <p:nvPr/>
          </p:nvSpPr>
          <p:spPr>
            <a:xfrm>
              <a:off x="5152270" y="2148862"/>
              <a:ext cx="24134" cy="18365"/>
            </a:xfrm>
            <a:custGeom>
              <a:rect b="b" l="l" r="r" t="t"/>
              <a:pathLst>
                <a:path extrusionOk="0" h="573" w="753">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5"/>
            <p:cNvSpPr/>
            <p:nvPr/>
          </p:nvSpPr>
          <p:spPr>
            <a:xfrm>
              <a:off x="5150122" y="2143990"/>
              <a:ext cx="32691" cy="9839"/>
            </a:xfrm>
            <a:custGeom>
              <a:rect b="b" l="l" r="r" t="t"/>
              <a:pathLst>
                <a:path extrusionOk="0" h="307" w="102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5"/>
            <p:cNvSpPr/>
            <p:nvPr/>
          </p:nvSpPr>
          <p:spPr>
            <a:xfrm>
              <a:off x="5058812" y="2152195"/>
              <a:ext cx="23877" cy="18204"/>
            </a:xfrm>
            <a:custGeom>
              <a:rect b="b" l="l" r="r" t="t"/>
              <a:pathLst>
                <a:path extrusionOk="0" h="568" w="745">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5"/>
            <p:cNvSpPr/>
            <p:nvPr/>
          </p:nvSpPr>
          <p:spPr>
            <a:xfrm>
              <a:off x="5055863" y="2146971"/>
              <a:ext cx="32691" cy="10096"/>
            </a:xfrm>
            <a:custGeom>
              <a:rect b="b" l="l" r="r" t="t"/>
              <a:pathLst>
                <a:path extrusionOk="0" h="315" w="102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5"/>
            <p:cNvSpPr/>
            <p:nvPr/>
          </p:nvSpPr>
          <p:spPr>
            <a:xfrm>
              <a:off x="5116919" y="2148317"/>
              <a:ext cx="25736" cy="76599"/>
            </a:xfrm>
            <a:custGeom>
              <a:rect b="b" l="l" r="r" t="t"/>
              <a:pathLst>
                <a:path extrusionOk="0" h="2390" w="803">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5"/>
            <p:cNvSpPr/>
            <p:nvPr/>
          </p:nvSpPr>
          <p:spPr>
            <a:xfrm>
              <a:off x="5085317" y="2231326"/>
              <a:ext cx="47178" cy="24807"/>
            </a:xfrm>
            <a:custGeom>
              <a:rect b="b" l="l" r="r" t="t"/>
              <a:pathLst>
                <a:path extrusionOk="0" h="774" w="1472">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5"/>
            <p:cNvSpPr/>
            <p:nvPr/>
          </p:nvSpPr>
          <p:spPr>
            <a:xfrm>
              <a:off x="5038749" y="2302541"/>
              <a:ext cx="80349" cy="43524"/>
            </a:xfrm>
            <a:custGeom>
              <a:rect b="b" l="l" r="r" t="t"/>
              <a:pathLst>
                <a:path extrusionOk="0" h="1358" w="2507">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5"/>
            <p:cNvSpPr/>
            <p:nvPr/>
          </p:nvSpPr>
          <p:spPr>
            <a:xfrm>
              <a:off x="4955194" y="2021335"/>
              <a:ext cx="231914" cy="175217"/>
            </a:xfrm>
            <a:custGeom>
              <a:rect b="b" l="l" r="r" t="t"/>
              <a:pathLst>
                <a:path extrusionOk="0" h="5467" w="7236">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5"/>
            <p:cNvSpPr/>
            <p:nvPr/>
          </p:nvSpPr>
          <p:spPr>
            <a:xfrm>
              <a:off x="4922247" y="2143509"/>
              <a:ext cx="43684" cy="72433"/>
            </a:xfrm>
            <a:custGeom>
              <a:rect b="b" l="l" r="r" t="t"/>
              <a:pathLst>
                <a:path extrusionOk="0" h="2260" w="1363">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5"/>
            <p:cNvSpPr/>
            <p:nvPr/>
          </p:nvSpPr>
          <p:spPr>
            <a:xfrm>
              <a:off x="4934843" y="2158477"/>
              <a:ext cx="20929" cy="40543"/>
            </a:xfrm>
            <a:custGeom>
              <a:rect b="b" l="l" r="r" t="t"/>
              <a:pathLst>
                <a:path extrusionOk="0" h="1265" w="653">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5"/>
            <p:cNvSpPr/>
            <p:nvPr/>
          </p:nvSpPr>
          <p:spPr>
            <a:xfrm>
              <a:off x="5269541" y="2143638"/>
              <a:ext cx="617475" cy="617411"/>
            </a:xfrm>
            <a:custGeom>
              <a:rect b="b" l="l" r="r" t="t"/>
              <a:pathLst>
                <a:path extrusionOk="0" h="19264" w="19266">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5"/>
            <p:cNvSpPr/>
            <p:nvPr/>
          </p:nvSpPr>
          <p:spPr>
            <a:xfrm>
              <a:off x="4655847" y="2397313"/>
              <a:ext cx="801699" cy="763687"/>
            </a:xfrm>
            <a:custGeom>
              <a:rect b="b" l="l" r="r" t="t"/>
              <a:pathLst>
                <a:path extrusionOk="0" h="23828" w="25014">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5"/>
            <p:cNvSpPr/>
            <p:nvPr/>
          </p:nvSpPr>
          <p:spPr>
            <a:xfrm>
              <a:off x="4959489" y="2361994"/>
              <a:ext cx="95349" cy="61600"/>
            </a:xfrm>
            <a:custGeom>
              <a:rect b="b" l="l" r="r" t="t"/>
              <a:pathLst>
                <a:path extrusionOk="0" h="1922" w="2975">
                  <a:moveTo>
                    <a:pt x="0" y="0"/>
                  </a:moveTo>
                  <a:lnTo>
                    <a:pt x="34" y="1420"/>
                  </a:lnTo>
                  <a:lnTo>
                    <a:pt x="2974" y="1922"/>
                  </a:lnTo>
                  <a:cubicBezTo>
                    <a:pt x="2456" y="217"/>
                    <a:pt x="0" y="0"/>
                    <a:pt x="0"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5"/>
            <p:cNvSpPr/>
            <p:nvPr/>
          </p:nvSpPr>
          <p:spPr>
            <a:xfrm>
              <a:off x="5054806" y="2359847"/>
              <a:ext cx="72850" cy="63747"/>
            </a:xfrm>
            <a:custGeom>
              <a:rect b="b" l="l" r="r" t="t"/>
              <a:pathLst>
                <a:path extrusionOk="0" h="1989" w="2273">
                  <a:moveTo>
                    <a:pt x="2056" y="0"/>
                  </a:moveTo>
                  <a:cubicBezTo>
                    <a:pt x="2056" y="0"/>
                    <a:pt x="418" y="134"/>
                    <a:pt x="0" y="1989"/>
                  </a:cubicBezTo>
                  <a:lnTo>
                    <a:pt x="2273" y="1387"/>
                  </a:lnTo>
                  <a:lnTo>
                    <a:pt x="2056"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5"/>
            <p:cNvSpPr/>
            <p:nvPr/>
          </p:nvSpPr>
          <p:spPr>
            <a:xfrm>
              <a:off x="5134065" y="2563332"/>
              <a:ext cx="62145" cy="82497"/>
            </a:xfrm>
            <a:custGeom>
              <a:rect b="b" l="l" r="r" t="t"/>
              <a:pathLst>
                <a:path extrusionOk="0" h="2574" w="1939">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5"/>
            <p:cNvSpPr/>
            <p:nvPr/>
          </p:nvSpPr>
          <p:spPr>
            <a:xfrm>
              <a:off x="5134065" y="2577274"/>
              <a:ext cx="57850" cy="4840"/>
            </a:xfrm>
            <a:custGeom>
              <a:rect b="b" l="l" r="r" t="t"/>
              <a:pathLst>
                <a:path extrusionOk="0" h="151" w="1805">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5"/>
            <p:cNvSpPr/>
            <p:nvPr/>
          </p:nvSpPr>
          <p:spPr>
            <a:xfrm>
              <a:off x="5053203" y="2423562"/>
              <a:ext cx="5929" cy="85189"/>
            </a:xfrm>
            <a:custGeom>
              <a:rect b="b" l="l" r="r" t="t"/>
              <a:pathLst>
                <a:path extrusionOk="0" h="2658" w="185">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5"/>
            <p:cNvSpPr/>
            <p:nvPr/>
          </p:nvSpPr>
          <p:spPr>
            <a:xfrm>
              <a:off x="5066055" y="2434075"/>
              <a:ext cx="13397" cy="11826"/>
            </a:xfrm>
            <a:custGeom>
              <a:rect b="b" l="l" r="r" t="t"/>
              <a:pathLst>
                <a:path extrusionOk="0" h="369" w="418">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5"/>
            <p:cNvSpPr/>
            <p:nvPr/>
          </p:nvSpPr>
          <p:spPr>
            <a:xfrm>
              <a:off x="5069260" y="2468272"/>
              <a:ext cx="13942" cy="12115"/>
            </a:xfrm>
            <a:custGeom>
              <a:rect b="b" l="l" r="r" t="t"/>
              <a:pathLst>
                <a:path extrusionOk="0" h="378" w="435">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5"/>
            <p:cNvSpPr/>
            <p:nvPr/>
          </p:nvSpPr>
          <p:spPr>
            <a:xfrm>
              <a:off x="4961636" y="2397858"/>
              <a:ext cx="74997" cy="54132"/>
            </a:xfrm>
            <a:custGeom>
              <a:rect b="b" l="l" r="r" t="t"/>
              <a:pathLst>
                <a:path extrusionOk="0" h="1689" w="234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5"/>
            <p:cNvSpPr/>
            <p:nvPr/>
          </p:nvSpPr>
          <p:spPr>
            <a:xfrm>
              <a:off x="5068203" y="2394653"/>
              <a:ext cx="63203" cy="59998"/>
            </a:xfrm>
            <a:custGeom>
              <a:rect b="b" l="l" r="r" t="t"/>
              <a:pathLst>
                <a:path extrusionOk="0" h="1872" w="1972">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5"/>
            <p:cNvSpPr/>
            <p:nvPr/>
          </p:nvSpPr>
          <p:spPr>
            <a:xfrm>
              <a:off x="4846481" y="2484041"/>
              <a:ext cx="30031" cy="39710"/>
            </a:xfrm>
            <a:custGeom>
              <a:rect b="b" l="l" r="r" t="t"/>
              <a:pathLst>
                <a:path extrusionOk="0" h="1239" w="937">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5"/>
            <p:cNvSpPr/>
            <p:nvPr/>
          </p:nvSpPr>
          <p:spPr>
            <a:xfrm>
              <a:off x="4783823" y="2573492"/>
              <a:ext cx="26826" cy="55767"/>
            </a:xfrm>
            <a:custGeom>
              <a:rect b="b" l="l" r="r" t="t"/>
              <a:pathLst>
                <a:path extrusionOk="0" h="1740" w="837">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5"/>
            <p:cNvSpPr/>
            <p:nvPr/>
          </p:nvSpPr>
          <p:spPr>
            <a:xfrm>
              <a:off x="4862538" y="2625349"/>
              <a:ext cx="39133" cy="42466"/>
            </a:xfrm>
            <a:custGeom>
              <a:rect b="b" l="l" r="r" t="t"/>
              <a:pathLst>
                <a:path extrusionOk="0" h="1325" w="1221">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5"/>
            <p:cNvSpPr/>
            <p:nvPr/>
          </p:nvSpPr>
          <p:spPr>
            <a:xfrm>
              <a:off x="4925740" y="2557339"/>
              <a:ext cx="37531" cy="30800"/>
            </a:xfrm>
            <a:custGeom>
              <a:rect b="b" l="l" r="r" t="t"/>
              <a:pathLst>
                <a:path extrusionOk="0" h="961" w="1171">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5"/>
            <p:cNvSpPr/>
            <p:nvPr/>
          </p:nvSpPr>
          <p:spPr>
            <a:xfrm>
              <a:off x="4956797" y="2474938"/>
              <a:ext cx="26826" cy="33941"/>
            </a:xfrm>
            <a:custGeom>
              <a:rect b="b" l="l" r="r" t="t"/>
              <a:pathLst>
                <a:path extrusionOk="0" h="1059" w="837">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5"/>
            <p:cNvSpPr/>
            <p:nvPr/>
          </p:nvSpPr>
          <p:spPr>
            <a:xfrm>
              <a:off x="4949842" y="2725473"/>
              <a:ext cx="50383" cy="34518"/>
            </a:xfrm>
            <a:custGeom>
              <a:rect b="b" l="l" r="r" t="t"/>
              <a:pathLst>
                <a:path extrusionOk="0" h="1077" w="1572">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5"/>
            <p:cNvSpPr/>
            <p:nvPr/>
          </p:nvSpPr>
          <p:spPr>
            <a:xfrm>
              <a:off x="4985193" y="2631759"/>
              <a:ext cx="36441" cy="31890"/>
            </a:xfrm>
            <a:custGeom>
              <a:rect b="b" l="l" r="r" t="t"/>
              <a:pathLst>
                <a:path extrusionOk="0" h="995" w="1137">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5"/>
            <p:cNvSpPr/>
            <p:nvPr/>
          </p:nvSpPr>
          <p:spPr>
            <a:xfrm>
              <a:off x="5070863" y="2549871"/>
              <a:ext cx="20384" cy="44005"/>
            </a:xfrm>
            <a:custGeom>
              <a:rect b="b" l="l" r="r" t="t"/>
              <a:pathLst>
                <a:path extrusionOk="0" h="1373" w="636">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5"/>
            <p:cNvSpPr/>
            <p:nvPr/>
          </p:nvSpPr>
          <p:spPr>
            <a:xfrm>
              <a:off x="5063363" y="2737364"/>
              <a:ext cx="33236" cy="36569"/>
            </a:xfrm>
            <a:custGeom>
              <a:rect b="b" l="l" r="r" t="t"/>
              <a:pathLst>
                <a:path extrusionOk="0" h="1141" w="1037">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5"/>
            <p:cNvSpPr/>
            <p:nvPr/>
          </p:nvSpPr>
          <p:spPr>
            <a:xfrm>
              <a:off x="5093362" y="2651598"/>
              <a:ext cx="39133" cy="36120"/>
            </a:xfrm>
            <a:custGeom>
              <a:rect b="b" l="l" r="r" t="t"/>
              <a:pathLst>
                <a:path extrusionOk="0" h="1127" w="1221">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5"/>
            <p:cNvSpPr/>
            <p:nvPr/>
          </p:nvSpPr>
          <p:spPr>
            <a:xfrm>
              <a:off x="5179032" y="2753293"/>
              <a:ext cx="45543" cy="35608"/>
            </a:xfrm>
            <a:custGeom>
              <a:rect b="b" l="l" r="r" t="t"/>
              <a:pathLst>
                <a:path extrusionOk="0" h="1111" w="1421">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5"/>
            <p:cNvSpPr/>
            <p:nvPr/>
          </p:nvSpPr>
          <p:spPr>
            <a:xfrm>
              <a:off x="5175827" y="2677815"/>
              <a:ext cx="46633" cy="35063"/>
            </a:xfrm>
            <a:custGeom>
              <a:rect b="b" l="l" r="r" t="t"/>
              <a:pathLst>
                <a:path extrusionOk="0" h="1094" w="1455">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5"/>
            <p:cNvSpPr/>
            <p:nvPr/>
          </p:nvSpPr>
          <p:spPr>
            <a:xfrm>
              <a:off x="5231529" y="2564422"/>
              <a:ext cx="8589" cy="51440"/>
            </a:xfrm>
            <a:custGeom>
              <a:rect b="b" l="l" r="r" t="t"/>
              <a:pathLst>
                <a:path extrusionOk="0" h="1605" w="268">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5"/>
            <p:cNvSpPr/>
            <p:nvPr/>
          </p:nvSpPr>
          <p:spPr>
            <a:xfrm>
              <a:off x="5157077" y="2594902"/>
              <a:ext cx="19326" cy="31697"/>
            </a:xfrm>
            <a:custGeom>
              <a:rect b="b" l="l" r="r" t="t"/>
              <a:pathLst>
                <a:path extrusionOk="0" h="989" w="603">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5"/>
            <p:cNvSpPr/>
            <p:nvPr/>
          </p:nvSpPr>
          <p:spPr>
            <a:xfrm>
              <a:off x="5131373" y="2466285"/>
              <a:ext cx="48780" cy="31986"/>
            </a:xfrm>
            <a:custGeom>
              <a:rect b="b" l="l" r="r" t="t"/>
              <a:pathLst>
                <a:path extrusionOk="0" h="998" w="1522">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5"/>
            <p:cNvSpPr/>
            <p:nvPr/>
          </p:nvSpPr>
          <p:spPr>
            <a:xfrm>
              <a:off x="5192973" y="2436318"/>
              <a:ext cx="49838" cy="27146"/>
            </a:xfrm>
            <a:custGeom>
              <a:rect b="b" l="l" r="r" t="t"/>
              <a:pathLst>
                <a:path extrusionOk="0" h="847" w="1555">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5"/>
            <p:cNvSpPr/>
            <p:nvPr/>
          </p:nvSpPr>
          <p:spPr>
            <a:xfrm>
              <a:off x="5249734" y="2500514"/>
              <a:ext cx="43396" cy="18012"/>
            </a:xfrm>
            <a:custGeom>
              <a:rect b="b" l="l" r="r" t="t"/>
              <a:pathLst>
                <a:path extrusionOk="0" h="562" w="1354">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5"/>
            <p:cNvSpPr/>
            <p:nvPr/>
          </p:nvSpPr>
          <p:spPr>
            <a:xfrm>
              <a:off x="5324410" y="2543493"/>
              <a:ext cx="26569" cy="59517"/>
            </a:xfrm>
            <a:custGeom>
              <a:rect b="b" l="l" r="r" t="t"/>
              <a:pathLst>
                <a:path extrusionOk="0" h="1857" w="829">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5"/>
            <p:cNvSpPr/>
            <p:nvPr/>
          </p:nvSpPr>
          <p:spPr>
            <a:xfrm>
              <a:off x="5386267" y="2590639"/>
              <a:ext cx="8621" cy="53043"/>
            </a:xfrm>
            <a:custGeom>
              <a:rect b="b" l="l" r="r" t="t"/>
              <a:pathLst>
                <a:path extrusionOk="0" h="1655" w="269">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5"/>
            <p:cNvSpPr/>
            <p:nvPr/>
          </p:nvSpPr>
          <p:spPr>
            <a:xfrm>
              <a:off x="4710461" y="2557435"/>
              <a:ext cx="12884" cy="44517"/>
            </a:xfrm>
            <a:custGeom>
              <a:rect b="b" l="l" r="r" t="t"/>
              <a:pathLst>
                <a:path extrusionOk="0" h="1389" w="402">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5"/>
            <p:cNvSpPr/>
            <p:nvPr/>
          </p:nvSpPr>
          <p:spPr>
            <a:xfrm>
              <a:off x="4775266" y="2687366"/>
              <a:ext cx="47690" cy="14647"/>
            </a:xfrm>
            <a:custGeom>
              <a:rect b="b" l="l" r="r" t="t"/>
              <a:pathLst>
                <a:path extrusionOk="0" h="457" w="1488">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5"/>
            <p:cNvSpPr/>
            <p:nvPr/>
          </p:nvSpPr>
          <p:spPr>
            <a:xfrm>
              <a:off x="4904331" y="2430004"/>
              <a:ext cx="34838" cy="19999"/>
            </a:xfrm>
            <a:custGeom>
              <a:rect b="b" l="l" r="r" t="t"/>
              <a:pathLst>
                <a:path extrusionOk="0" h="624" w="1087">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5"/>
            <p:cNvSpPr/>
            <p:nvPr/>
          </p:nvSpPr>
          <p:spPr>
            <a:xfrm>
              <a:off x="4776868" y="2516539"/>
              <a:ext cx="41280" cy="10641"/>
            </a:xfrm>
            <a:custGeom>
              <a:rect b="b" l="l" r="r" t="t"/>
              <a:pathLst>
                <a:path extrusionOk="0" h="332" w="1288">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5"/>
            <p:cNvSpPr/>
            <p:nvPr/>
          </p:nvSpPr>
          <p:spPr>
            <a:xfrm>
              <a:off x="4973399" y="2390326"/>
              <a:ext cx="26281" cy="20416"/>
            </a:xfrm>
            <a:custGeom>
              <a:rect b="b" l="l" r="r" t="t"/>
              <a:pathLst>
                <a:path extrusionOk="0" h="637" w="82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5"/>
            <p:cNvSpPr/>
            <p:nvPr/>
          </p:nvSpPr>
          <p:spPr>
            <a:xfrm>
              <a:off x="5094420" y="2383756"/>
              <a:ext cx="21986" cy="20095"/>
            </a:xfrm>
            <a:custGeom>
              <a:rect b="b" l="l" r="r" t="t"/>
              <a:pathLst>
                <a:path extrusionOk="0" h="627" w="686">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5"/>
            <p:cNvSpPr/>
            <p:nvPr/>
          </p:nvSpPr>
          <p:spPr>
            <a:xfrm>
              <a:off x="4313137" y="4261437"/>
              <a:ext cx="186371" cy="311622"/>
            </a:xfrm>
            <a:custGeom>
              <a:rect b="b" l="l" r="r" t="t"/>
              <a:pathLst>
                <a:path extrusionOk="0" h="9723" w="5815">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5"/>
            <p:cNvSpPr/>
            <p:nvPr/>
          </p:nvSpPr>
          <p:spPr>
            <a:xfrm>
              <a:off x="4313137" y="4316051"/>
              <a:ext cx="157750" cy="258163"/>
            </a:xfrm>
            <a:custGeom>
              <a:rect b="b" l="l" r="r" t="t"/>
              <a:pathLst>
                <a:path extrusionOk="0" h="8055" w="4922">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5"/>
            <p:cNvSpPr/>
            <p:nvPr/>
          </p:nvSpPr>
          <p:spPr>
            <a:xfrm>
              <a:off x="4315252" y="4313391"/>
              <a:ext cx="146244" cy="256528"/>
            </a:xfrm>
            <a:custGeom>
              <a:rect b="b" l="l" r="r" t="t"/>
              <a:pathLst>
                <a:path extrusionOk="0" h="8004" w="4563">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5"/>
            <p:cNvSpPr/>
            <p:nvPr/>
          </p:nvSpPr>
          <p:spPr>
            <a:xfrm>
              <a:off x="4428805" y="4516940"/>
              <a:ext cx="32146" cy="5320"/>
            </a:xfrm>
            <a:custGeom>
              <a:rect b="b" l="l" r="r" t="t"/>
              <a:pathLst>
                <a:path extrusionOk="0" h="166" w="1003">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5"/>
            <p:cNvSpPr/>
            <p:nvPr/>
          </p:nvSpPr>
          <p:spPr>
            <a:xfrm>
              <a:off x="4425568" y="4462423"/>
              <a:ext cx="17724" cy="2756"/>
            </a:xfrm>
            <a:custGeom>
              <a:rect b="b" l="l" r="r" t="t"/>
              <a:pathLst>
                <a:path extrusionOk="0" h="86" w="553">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5"/>
            <p:cNvSpPr/>
            <p:nvPr/>
          </p:nvSpPr>
          <p:spPr>
            <a:xfrm>
              <a:off x="4425055" y="4447039"/>
              <a:ext cx="14487" cy="5256"/>
            </a:xfrm>
            <a:custGeom>
              <a:rect b="b" l="l" r="r" t="t"/>
              <a:pathLst>
                <a:path extrusionOk="0" h="164" w="452">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5"/>
            <p:cNvSpPr/>
            <p:nvPr/>
          </p:nvSpPr>
          <p:spPr>
            <a:xfrm>
              <a:off x="4435215" y="4431174"/>
              <a:ext cx="9134" cy="16153"/>
            </a:xfrm>
            <a:custGeom>
              <a:rect b="b" l="l" r="r" t="t"/>
              <a:pathLst>
                <a:path extrusionOk="0" h="504" w="285">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5"/>
            <p:cNvSpPr/>
            <p:nvPr/>
          </p:nvSpPr>
          <p:spPr>
            <a:xfrm>
              <a:off x="4443773" y="4422617"/>
              <a:ext cx="9134" cy="18845"/>
            </a:xfrm>
            <a:custGeom>
              <a:rect b="b" l="l" r="r" t="t"/>
              <a:pathLst>
                <a:path extrusionOk="0" h="588" w="285">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5"/>
            <p:cNvSpPr/>
            <p:nvPr/>
          </p:nvSpPr>
          <p:spPr>
            <a:xfrm>
              <a:off x="4440023" y="4461141"/>
              <a:ext cx="29486" cy="24166"/>
            </a:xfrm>
            <a:custGeom>
              <a:rect b="b" l="l" r="r" t="t"/>
              <a:pathLst>
                <a:path extrusionOk="0" h="754" w="92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5"/>
            <p:cNvSpPr/>
            <p:nvPr/>
          </p:nvSpPr>
          <p:spPr>
            <a:xfrm>
              <a:off x="4442170" y="4441815"/>
              <a:ext cx="16121" cy="22082"/>
            </a:xfrm>
            <a:custGeom>
              <a:rect b="b" l="l" r="r" t="t"/>
              <a:pathLst>
                <a:path extrusionOk="0" h="689" w="503">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5"/>
            <p:cNvSpPr/>
            <p:nvPr/>
          </p:nvSpPr>
          <p:spPr>
            <a:xfrm>
              <a:off x="4346308" y="4292494"/>
              <a:ext cx="29486" cy="79292"/>
            </a:xfrm>
            <a:custGeom>
              <a:rect b="b" l="l" r="r" t="t"/>
              <a:pathLst>
                <a:path extrusionOk="0" h="2474" w="92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5"/>
            <p:cNvSpPr/>
            <p:nvPr/>
          </p:nvSpPr>
          <p:spPr>
            <a:xfrm>
              <a:off x="4372013" y="4382971"/>
              <a:ext cx="25223" cy="45030"/>
            </a:xfrm>
            <a:custGeom>
              <a:rect b="b" l="l" r="r" t="t"/>
              <a:pathLst>
                <a:path extrusionOk="0" h="1405" w="787">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5"/>
            <p:cNvSpPr/>
            <p:nvPr/>
          </p:nvSpPr>
          <p:spPr>
            <a:xfrm>
              <a:off x="4347943" y="4353004"/>
              <a:ext cx="7500" cy="9230"/>
            </a:xfrm>
            <a:custGeom>
              <a:rect b="b" l="l" r="r" t="t"/>
              <a:pathLst>
                <a:path extrusionOk="0" h="288" w="234">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5"/>
            <p:cNvSpPr/>
            <p:nvPr/>
          </p:nvSpPr>
          <p:spPr>
            <a:xfrm>
              <a:off x="4316625" y="4291949"/>
              <a:ext cx="54677" cy="80349"/>
            </a:xfrm>
            <a:custGeom>
              <a:rect b="b" l="l" r="r" t="t"/>
              <a:pathLst>
                <a:path extrusionOk="0" h="2507" w="1706">
                  <a:moveTo>
                    <a:pt x="1338" y="1"/>
                  </a:moveTo>
                  <a:lnTo>
                    <a:pt x="1" y="769"/>
                  </a:lnTo>
                  <a:lnTo>
                    <a:pt x="953" y="2507"/>
                  </a:lnTo>
                  <a:cubicBezTo>
                    <a:pt x="1321" y="2206"/>
                    <a:pt x="1555" y="1789"/>
                    <a:pt x="1622" y="1321"/>
                  </a:cubicBezTo>
                  <a:cubicBezTo>
                    <a:pt x="1705" y="853"/>
                    <a:pt x="1605" y="385"/>
                    <a:pt x="1338" y="1"/>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5"/>
            <p:cNvSpPr/>
            <p:nvPr/>
          </p:nvSpPr>
          <p:spPr>
            <a:xfrm>
              <a:off x="4360534" y="4333710"/>
              <a:ext cx="3782" cy="9166"/>
            </a:xfrm>
            <a:custGeom>
              <a:rect b="b" l="l" r="r" t="t"/>
              <a:pathLst>
                <a:path extrusionOk="0" h="286" w="118">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5"/>
            <p:cNvSpPr/>
            <p:nvPr/>
          </p:nvSpPr>
          <p:spPr>
            <a:xfrm>
              <a:off x="4360534" y="4313839"/>
              <a:ext cx="4295" cy="10352"/>
            </a:xfrm>
            <a:custGeom>
              <a:rect b="b" l="l" r="r" t="t"/>
              <a:pathLst>
                <a:path extrusionOk="0" h="323" w="134">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5"/>
            <p:cNvSpPr/>
            <p:nvPr/>
          </p:nvSpPr>
          <p:spPr>
            <a:xfrm>
              <a:off x="4356784" y="4300538"/>
              <a:ext cx="2179" cy="5897"/>
            </a:xfrm>
            <a:custGeom>
              <a:rect b="b" l="l" r="r" t="t"/>
              <a:pathLst>
                <a:path extrusionOk="0" h="184" w="68">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5"/>
            <p:cNvSpPr/>
            <p:nvPr/>
          </p:nvSpPr>
          <p:spPr>
            <a:xfrm>
              <a:off x="5317744" y="4539375"/>
              <a:ext cx="326141" cy="132206"/>
            </a:xfrm>
            <a:custGeom>
              <a:rect b="b" l="l" r="r" t="t"/>
              <a:pathLst>
                <a:path extrusionOk="0" h="4125" w="10176">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5"/>
            <p:cNvSpPr/>
            <p:nvPr/>
          </p:nvSpPr>
          <p:spPr>
            <a:xfrm>
              <a:off x="5317744" y="4605238"/>
              <a:ext cx="63747" cy="53043"/>
            </a:xfrm>
            <a:custGeom>
              <a:rect b="b" l="l" r="r" t="t"/>
              <a:pathLst>
                <a:path extrusionOk="0" h="1655" w="1989">
                  <a:moveTo>
                    <a:pt x="67" y="0"/>
                  </a:moveTo>
                  <a:lnTo>
                    <a:pt x="0" y="1537"/>
                  </a:lnTo>
                  <a:lnTo>
                    <a:pt x="1989" y="1654"/>
                  </a:lnTo>
                  <a:cubicBezTo>
                    <a:pt x="1922" y="1186"/>
                    <a:pt x="1688" y="752"/>
                    <a:pt x="1320" y="451"/>
                  </a:cubicBezTo>
                  <a:cubicBezTo>
                    <a:pt x="969" y="151"/>
                    <a:pt x="518" y="0"/>
                    <a:pt x="67"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5"/>
            <p:cNvSpPr/>
            <p:nvPr/>
          </p:nvSpPr>
          <p:spPr>
            <a:xfrm>
              <a:off x="5317744" y="4642191"/>
              <a:ext cx="302039" cy="28909"/>
            </a:xfrm>
            <a:custGeom>
              <a:rect b="b" l="l" r="r" t="t"/>
              <a:pathLst>
                <a:path extrusionOk="0" h="902" w="9424">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5"/>
            <p:cNvSpPr/>
            <p:nvPr/>
          </p:nvSpPr>
          <p:spPr>
            <a:xfrm>
              <a:off x="5315052" y="4652896"/>
              <a:ext cx="298321" cy="13205"/>
            </a:xfrm>
            <a:custGeom>
              <a:rect b="b" l="l" r="r" t="t"/>
              <a:pathLst>
                <a:path extrusionOk="0" h="412" w="9308">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5"/>
            <p:cNvSpPr/>
            <p:nvPr/>
          </p:nvSpPr>
          <p:spPr>
            <a:xfrm>
              <a:off x="5551228" y="4640044"/>
              <a:ext cx="18236" cy="26794"/>
            </a:xfrm>
            <a:custGeom>
              <a:rect b="b" l="l" r="r" t="t"/>
              <a:pathLst>
                <a:path extrusionOk="0" h="836" w="569">
                  <a:moveTo>
                    <a:pt x="568" y="0"/>
                  </a:moveTo>
                  <a:lnTo>
                    <a:pt x="568" y="0"/>
                  </a:lnTo>
                  <a:cubicBezTo>
                    <a:pt x="234" y="134"/>
                    <a:pt x="0" y="468"/>
                    <a:pt x="17" y="836"/>
                  </a:cubicBezTo>
                  <a:cubicBezTo>
                    <a:pt x="84" y="502"/>
                    <a:pt x="284" y="201"/>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5"/>
            <p:cNvSpPr/>
            <p:nvPr/>
          </p:nvSpPr>
          <p:spPr>
            <a:xfrm>
              <a:off x="5500333" y="4624436"/>
              <a:ext cx="10769" cy="14070"/>
            </a:xfrm>
            <a:custGeom>
              <a:rect b="b" l="l" r="r" t="t"/>
              <a:pathLst>
                <a:path extrusionOk="0" h="439" w="336">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5"/>
            <p:cNvSpPr/>
            <p:nvPr/>
          </p:nvSpPr>
          <p:spPr>
            <a:xfrm>
              <a:off x="5486423" y="4621199"/>
              <a:ext cx="12339" cy="9327"/>
            </a:xfrm>
            <a:custGeom>
              <a:rect b="b" l="l" r="r" t="t"/>
              <a:pathLst>
                <a:path extrusionOk="0" h="291" w="385">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5"/>
            <p:cNvSpPr/>
            <p:nvPr/>
          </p:nvSpPr>
          <p:spPr>
            <a:xfrm>
              <a:off x="5475718" y="4601488"/>
              <a:ext cx="20897" cy="3814"/>
            </a:xfrm>
            <a:custGeom>
              <a:rect b="b" l="l" r="r" t="t"/>
              <a:pathLst>
                <a:path extrusionOk="0" h="119" w="652">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5"/>
            <p:cNvSpPr/>
            <p:nvPr/>
          </p:nvSpPr>
          <p:spPr>
            <a:xfrm>
              <a:off x="5507320" y="4608539"/>
              <a:ext cx="33749" cy="18140"/>
            </a:xfrm>
            <a:custGeom>
              <a:rect b="b" l="l" r="r" t="t"/>
              <a:pathLst>
                <a:path extrusionOk="0" h="566" w="1053">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5"/>
            <p:cNvSpPr/>
            <p:nvPr/>
          </p:nvSpPr>
          <p:spPr>
            <a:xfrm>
              <a:off x="5496070" y="4602001"/>
              <a:ext cx="16089" cy="21986"/>
            </a:xfrm>
            <a:custGeom>
              <a:rect b="b" l="l" r="r" t="t"/>
              <a:pathLst>
                <a:path extrusionOk="0" h="686" w="502">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5"/>
            <p:cNvSpPr/>
            <p:nvPr/>
          </p:nvSpPr>
          <p:spPr>
            <a:xfrm>
              <a:off x="5320404" y="4604148"/>
              <a:ext cx="61087" cy="53043"/>
            </a:xfrm>
            <a:custGeom>
              <a:rect b="b" l="l" r="r" t="t"/>
              <a:pathLst>
                <a:path extrusionOk="0" h="1655" w="1906">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5"/>
            <p:cNvSpPr/>
            <p:nvPr/>
          </p:nvSpPr>
          <p:spPr>
            <a:xfrm>
              <a:off x="5403958" y="4641550"/>
              <a:ext cx="51440" cy="3878"/>
            </a:xfrm>
            <a:custGeom>
              <a:rect b="b" l="l" r="r" t="t"/>
              <a:pathLst>
                <a:path extrusionOk="0" h="121" w="1605">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5"/>
            <p:cNvSpPr/>
            <p:nvPr/>
          </p:nvSpPr>
          <p:spPr>
            <a:xfrm>
              <a:off x="5369152" y="4640461"/>
              <a:ext cx="5929" cy="10320"/>
            </a:xfrm>
            <a:custGeom>
              <a:rect b="b" l="l" r="r" t="t"/>
              <a:pathLst>
                <a:path extrusionOk="0" h="322" w="185">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5"/>
            <p:cNvSpPr/>
            <p:nvPr/>
          </p:nvSpPr>
          <p:spPr>
            <a:xfrm>
              <a:off x="5356845" y="4623827"/>
              <a:ext cx="6987" cy="7147"/>
            </a:xfrm>
            <a:custGeom>
              <a:rect b="b" l="l" r="r" t="t"/>
              <a:pathLst>
                <a:path extrusionOk="0" h="223" w="218">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5"/>
            <p:cNvSpPr/>
            <p:nvPr/>
          </p:nvSpPr>
          <p:spPr>
            <a:xfrm>
              <a:off x="5338833" y="4614789"/>
              <a:ext cx="10544" cy="4551"/>
            </a:xfrm>
            <a:custGeom>
              <a:rect b="b" l="l" r="r" t="t"/>
              <a:pathLst>
                <a:path extrusionOk="0" h="142" w="329">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5"/>
            <p:cNvSpPr/>
            <p:nvPr/>
          </p:nvSpPr>
          <p:spPr>
            <a:xfrm>
              <a:off x="5325756" y="4611263"/>
              <a:ext cx="5384" cy="2981"/>
            </a:xfrm>
            <a:custGeom>
              <a:rect b="b" l="l" r="r" t="t"/>
              <a:pathLst>
                <a:path extrusionOk="0" h="93" w="168">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5"/>
            <p:cNvSpPr/>
            <p:nvPr/>
          </p:nvSpPr>
          <p:spPr>
            <a:xfrm>
              <a:off x="4361308" y="3309841"/>
              <a:ext cx="879356" cy="1123513"/>
            </a:xfrm>
            <a:custGeom>
              <a:rect b="b" l="l" r="r" t="t"/>
              <a:pathLst>
                <a:path extrusionOk="0" h="35055" w="27437">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5"/>
            <p:cNvSpPr/>
            <p:nvPr/>
          </p:nvSpPr>
          <p:spPr>
            <a:xfrm>
              <a:off x="4868980" y="3141162"/>
              <a:ext cx="697793" cy="1436257"/>
            </a:xfrm>
            <a:custGeom>
              <a:rect b="b" l="l" r="r" t="t"/>
              <a:pathLst>
                <a:path extrusionOk="0" h="44813" w="21772">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5"/>
            <p:cNvSpPr/>
            <p:nvPr/>
          </p:nvSpPr>
          <p:spPr>
            <a:xfrm>
              <a:off x="4089812" y="2745953"/>
              <a:ext cx="2121197" cy="1624230"/>
            </a:xfrm>
            <a:custGeom>
              <a:rect b="b" l="l" r="r" t="t"/>
              <a:pathLst>
                <a:path extrusionOk="0" h="50678" w="66184">
                  <a:moveTo>
                    <a:pt x="62641" y="0"/>
                  </a:moveTo>
                  <a:lnTo>
                    <a:pt x="1" y="4395"/>
                  </a:lnTo>
                  <a:lnTo>
                    <a:pt x="3075" y="50677"/>
                  </a:lnTo>
                  <a:lnTo>
                    <a:pt x="66183" y="46066"/>
                  </a:lnTo>
                  <a:lnTo>
                    <a:pt x="626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5"/>
            <p:cNvSpPr/>
            <p:nvPr/>
          </p:nvSpPr>
          <p:spPr>
            <a:xfrm>
              <a:off x="4087120" y="2743806"/>
              <a:ext cx="2123889" cy="1629037"/>
            </a:xfrm>
            <a:custGeom>
              <a:rect b="b" l="l" r="r" t="t"/>
              <a:pathLst>
                <a:path extrusionOk="0" h="50828" w="66268">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5"/>
            <p:cNvSpPr/>
            <p:nvPr/>
          </p:nvSpPr>
          <p:spPr>
            <a:xfrm>
              <a:off x="5719363" y="2970848"/>
              <a:ext cx="72337" cy="1140147"/>
            </a:xfrm>
            <a:custGeom>
              <a:rect b="b" l="l" r="r" t="t"/>
              <a:pathLst>
                <a:path extrusionOk="0" h="35574" w="2257">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5"/>
            <p:cNvSpPr/>
            <p:nvPr/>
          </p:nvSpPr>
          <p:spPr>
            <a:xfrm>
              <a:off x="5539979" y="2967643"/>
              <a:ext cx="72305" cy="1140115"/>
            </a:xfrm>
            <a:custGeom>
              <a:rect b="b" l="l" r="r" t="t"/>
              <a:pathLst>
                <a:path extrusionOk="0" h="35573" w="2256">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5"/>
            <p:cNvSpPr/>
            <p:nvPr/>
          </p:nvSpPr>
          <p:spPr>
            <a:xfrm>
              <a:off x="4990001" y="2975688"/>
              <a:ext cx="72337" cy="1140115"/>
            </a:xfrm>
            <a:custGeom>
              <a:rect b="b" l="l" r="r" t="t"/>
              <a:pathLst>
                <a:path extrusionOk="0" h="35573" w="2257">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5"/>
            <p:cNvSpPr/>
            <p:nvPr/>
          </p:nvSpPr>
          <p:spPr>
            <a:xfrm>
              <a:off x="5164032" y="2968188"/>
              <a:ext cx="72337" cy="1140115"/>
            </a:xfrm>
            <a:custGeom>
              <a:rect b="b" l="l" r="r" t="t"/>
              <a:pathLst>
                <a:path extrusionOk="0" h="35573" w="2257">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5"/>
            <p:cNvSpPr/>
            <p:nvPr/>
          </p:nvSpPr>
          <p:spPr>
            <a:xfrm>
              <a:off x="5337551" y="2960688"/>
              <a:ext cx="72337" cy="1140660"/>
            </a:xfrm>
            <a:custGeom>
              <a:rect b="b" l="l" r="r" t="t"/>
              <a:pathLst>
                <a:path extrusionOk="0" h="35590" w="2257">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5"/>
            <p:cNvSpPr/>
            <p:nvPr/>
          </p:nvSpPr>
          <p:spPr>
            <a:xfrm>
              <a:off x="4796675" y="3000847"/>
              <a:ext cx="72337" cy="1140659"/>
            </a:xfrm>
            <a:custGeom>
              <a:rect b="b" l="l" r="r" t="t"/>
              <a:pathLst>
                <a:path extrusionOk="0" h="35590" w="2257">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5"/>
            <p:cNvSpPr/>
            <p:nvPr/>
          </p:nvSpPr>
          <p:spPr>
            <a:xfrm>
              <a:off x="4606587" y="3012641"/>
              <a:ext cx="72305" cy="1140115"/>
            </a:xfrm>
            <a:custGeom>
              <a:rect b="b" l="l" r="r" t="t"/>
              <a:pathLst>
                <a:path extrusionOk="0" h="35573" w="2256">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5"/>
            <p:cNvSpPr/>
            <p:nvPr/>
          </p:nvSpPr>
          <p:spPr>
            <a:xfrm>
              <a:off x="4415953" y="3023859"/>
              <a:ext cx="72305" cy="1140147"/>
            </a:xfrm>
            <a:custGeom>
              <a:rect b="b" l="l" r="r" t="t"/>
              <a:pathLst>
                <a:path extrusionOk="0" h="35574" w="2256">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5"/>
            <p:cNvSpPr/>
            <p:nvPr/>
          </p:nvSpPr>
          <p:spPr>
            <a:xfrm>
              <a:off x="4444862" y="2600831"/>
              <a:ext cx="626578" cy="660486"/>
            </a:xfrm>
            <a:custGeom>
              <a:rect b="b" l="l" r="r" t="t"/>
              <a:pathLst>
                <a:path extrusionOk="0" h="20608" w="1955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5"/>
            <p:cNvSpPr/>
            <p:nvPr/>
          </p:nvSpPr>
          <p:spPr>
            <a:xfrm>
              <a:off x="5056953" y="2120177"/>
              <a:ext cx="28300" cy="7115"/>
            </a:xfrm>
            <a:custGeom>
              <a:rect b="b" l="l" r="r" t="t"/>
              <a:pathLst>
                <a:path extrusionOk="0" h="222" w="883">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5"/>
            <p:cNvSpPr/>
            <p:nvPr/>
          </p:nvSpPr>
          <p:spPr>
            <a:xfrm>
              <a:off x="5149161" y="2110915"/>
              <a:ext cx="24550" cy="7948"/>
            </a:xfrm>
            <a:custGeom>
              <a:rect b="b" l="l" r="r" t="t"/>
              <a:pathLst>
                <a:path extrusionOk="0" h="248" w="766">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4" name="Google Shape;1904;p45"/>
          <p:cNvGrpSpPr/>
          <p:nvPr/>
        </p:nvGrpSpPr>
        <p:grpSpPr>
          <a:xfrm>
            <a:off x="5897114" y="2028923"/>
            <a:ext cx="2294716" cy="2635055"/>
            <a:chOff x="5882689" y="2014348"/>
            <a:chExt cx="2294716" cy="2635055"/>
          </a:xfrm>
        </p:grpSpPr>
        <p:sp>
          <p:nvSpPr>
            <p:cNvPr id="1905" name="Google Shape;1905;p45"/>
            <p:cNvSpPr/>
            <p:nvPr/>
          </p:nvSpPr>
          <p:spPr>
            <a:xfrm>
              <a:off x="5882689" y="2014348"/>
              <a:ext cx="2294716" cy="2635055"/>
            </a:xfrm>
            <a:custGeom>
              <a:rect b="b" l="l" r="r" t="t"/>
              <a:pathLst>
                <a:path extrusionOk="0" h="82217" w="71598">
                  <a:moveTo>
                    <a:pt x="16257" y="1"/>
                  </a:moveTo>
                  <a:cubicBezTo>
                    <a:pt x="14893" y="1"/>
                    <a:pt x="13664" y="957"/>
                    <a:pt x="13384" y="2343"/>
                  </a:cubicBezTo>
                  <a:cubicBezTo>
                    <a:pt x="11045" y="13922"/>
                    <a:pt x="2574" y="57447"/>
                    <a:pt x="302" y="69060"/>
                  </a:cubicBezTo>
                  <a:cubicBezTo>
                    <a:pt x="1" y="70647"/>
                    <a:pt x="1020" y="72184"/>
                    <a:pt x="2607" y="72502"/>
                  </a:cubicBezTo>
                  <a:lnTo>
                    <a:pt x="50260" y="82159"/>
                  </a:lnTo>
                  <a:cubicBezTo>
                    <a:pt x="50455" y="82198"/>
                    <a:pt x="50649" y="82216"/>
                    <a:pt x="50841" y="82216"/>
                  </a:cubicBezTo>
                  <a:cubicBezTo>
                    <a:pt x="52224" y="82216"/>
                    <a:pt x="53457" y="81246"/>
                    <a:pt x="53736" y="79837"/>
                  </a:cubicBezTo>
                  <a:lnTo>
                    <a:pt x="60252" y="46186"/>
                  </a:lnTo>
                  <a:lnTo>
                    <a:pt x="64312" y="46804"/>
                  </a:lnTo>
                  <a:cubicBezTo>
                    <a:pt x="64414" y="46821"/>
                    <a:pt x="64515" y="46829"/>
                    <a:pt x="64614" y="46829"/>
                  </a:cubicBezTo>
                  <a:cubicBezTo>
                    <a:pt x="65497" y="46829"/>
                    <a:pt x="66269" y="46186"/>
                    <a:pt x="66434" y="45300"/>
                  </a:cubicBezTo>
                  <a:lnTo>
                    <a:pt x="71413" y="18132"/>
                  </a:lnTo>
                  <a:cubicBezTo>
                    <a:pt x="71597" y="17113"/>
                    <a:pt x="70929" y="16144"/>
                    <a:pt x="69909" y="15960"/>
                  </a:cubicBezTo>
                  <a:lnTo>
                    <a:pt x="66250" y="15275"/>
                  </a:lnTo>
                  <a:lnTo>
                    <a:pt x="66735" y="12652"/>
                  </a:lnTo>
                  <a:cubicBezTo>
                    <a:pt x="67019" y="11064"/>
                    <a:pt x="65983" y="9561"/>
                    <a:pt x="64412" y="9260"/>
                  </a:cubicBezTo>
                  <a:lnTo>
                    <a:pt x="16810" y="53"/>
                  </a:lnTo>
                  <a:cubicBezTo>
                    <a:pt x="16624" y="18"/>
                    <a:pt x="16440" y="1"/>
                    <a:pt x="162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5"/>
            <p:cNvSpPr/>
            <p:nvPr/>
          </p:nvSpPr>
          <p:spPr>
            <a:xfrm>
              <a:off x="5921245" y="2125305"/>
              <a:ext cx="2060687" cy="2492817"/>
            </a:xfrm>
            <a:custGeom>
              <a:rect b="b" l="l" r="r" t="t"/>
              <a:pathLst>
                <a:path extrusionOk="0" h="77779" w="64296">
                  <a:moveTo>
                    <a:pt x="15740" y="0"/>
                  </a:moveTo>
                  <a:lnTo>
                    <a:pt x="1" y="66583"/>
                  </a:lnTo>
                  <a:lnTo>
                    <a:pt x="48890" y="77778"/>
                  </a:lnTo>
                  <a:lnTo>
                    <a:pt x="64295" y="11679"/>
                  </a:lnTo>
                  <a:lnTo>
                    <a:pt x="1574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5"/>
            <p:cNvSpPr/>
            <p:nvPr/>
          </p:nvSpPr>
          <p:spPr>
            <a:xfrm>
              <a:off x="5884292" y="2046045"/>
              <a:ext cx="1936974" cy="2415705"/>
            </a:xfrm>
            <a:custGeom>
              <a:rect b="b" l="l" r="r" t="t"/>
              <a:pathLst>
                <a:path extrusionOk="0" h="75373" w="60436">
                  <a:moveTo>
                    <a:pt x="11212" y="0"/>
                  </a:moveTo>
                  <a:lnTo>
                    <a:pt x="1" y="67486"/>
                  </a:lnTo>
                  <a:lnTo>
                    <a:pt x="49542" y="75372"/>
                  </a:lnTo>
                  <a:lnTo>
                    <a:pt x="60436" y="8371"/>
                  </a:lnTo>
                  <a:lnTo>
                    <a:pt x="1121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5"/>
            <p:cNvSpPr/>
            <p:nvPr/>
          </p:nvSpPr>
          <p:spPr>
            <a:xfrm>
              <a:off x="5943745" y="2159566"/>
              <a:ext cx="1666536" cy="2229334"/>
            </a:xfrm>
            <a:custGeom>
              <a:rect b="b" l="l" r="r" t="t"/>
              <a:pathLst>
                <a:path extrusionOk="0" h="69558" w="51998">
                  <a:moveTo>
                    <a:pt x="2089" y="0"/>
                  </a:moveTo>
                  <a:lnTo>
                    <a:pt x="1" y="68372"/>
                  </a:lnTo>
                  <a:lnTo>
                    <a:pt x="50126" y="69558"/>
                  </a:lnTo>
                  <a:lnTo>
                    <a:pt x="51998" y="1705"/>
                  </a:lnTo>
                  <a:lnTo>
                    <a:pt x="20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5"/>
            <p:cNvSpPr/>
            <p:nvPr/>
          </p:nvSpPr>
          <p:spPr>
            <a:xfrm>
              <a:off x="5941084" y="2159566"/>
              <a:ext cx="1671343" cy="2232026"/>
            </a:xfrm>
            <a:custGeom>
              <a:rect b="b" l="l" r="r" t="t"/>
              <a:pathLst>
                <a:path extrusionOk="0" h="69642" w="52148">
                  <a:moveTo>
                    <a:pt x="2172" y="0"/>
                  </a:moveTo>
                  <a:lnTo>
                    <a:pt x="52012" y="1769"/>
                  </a:lnTo>
                  <a:lnTo>
                    <a:pt x="52012" y="1769"/>
                  </a:lnTo>
                  <a:cubicBezTo>
                    <a:pt x="51478" y="20804"/>
                    <a:pt x="50845" y="44213"/>
                    <a:pt x="50144" y="69487"/>
                  </a:cubicBezTo>
                  <a:lnTo>
                    <a:pt x="50144" y="69487"/>
                  </a:lnTo>
                  <a:lnTo>
                    <a:pt x="49858" y="69474"/>
                  </a:lnTo>
                  <a:cubicBezTo>
                    <a:pt x="32024" y="69057"/>
                    <a:pt x="15123" y="68657"/>
                    <a:pt x="152" y="68306"/>
                  </a:cubicBezTo>
                  <a:lnTo>
                    <a:pt x="152" y="68306"/>
                  </a:lnTo>
                  <a:cubicBezTo>
                    <a:pt x="1354" y="27904"/>
                    <a:pt x="2155" y="635"/>
                    <a:pt x="2172" y="1"/>
                  </a:cubicBezTo>
                  <a:lnTo>
                    <a:pt x="2172" y="1"/>
                  </a:lnTo>
                  <a:cubicBezTo>
                    <a:pt x="2155" y="636"/>
                    <a:pt x="1286" y="27933"/>
                    <a:pt x="17" y="68372"/>
                  </a:cubicBezTo>
                  <a:lnTo>
                    <a:pt x="0" y="68438"/>
                  </a:lnTo>
                  <a:lnTo>
                    <a:pt x="84" y="68438"/>
                  </a:lnTo>
                  <a:cubicBezTo>
                    <a:pt x="15071" y="68806"/>
                    <a:pt x="31997" y="69207"/>
                    <a:pt x="49842" y="69641"/>
                  </a:cubicBezTo>
                  <a:lnTo>
                    <a:pt x="50293" y="69641"/>
                  </a:lnTo>
                  <a:lnTo>
                    <a:pt x="50293" y="69558"/>
                  </a:lnTo>
                  <a:cubicBezTo>
                    <a:pt x="50978" y="44228"/>
                    <a:pt x="51630" y="20786"/>
                    <a:pt x="52148" y="1721"/>
                  </a:cubicBezTo>
                  <a:lnTo>
                    <a:pt x="52148" y="1655"/>
                  </a:lnTo>
                  <a:lnTo>
                    <a:pt x="52081" y="1655"/>
                  </a:lnTo>
                  <a:lnTo>
                    <a:pt x="217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5"/>
            <p:cNvSpPr/>
            <p:nvPr/>
          </p:nvSpPr>
          <p:spPr>
            <a:xfrm>
              <a:off x="6150467" y="2608587"/>
              <a:ext cx="1234374" cy="22467"/>
            </a:xfrm>
            <a:custGeom>
              <a:rect b="b" l="l" r="r" t="t"/>
              <a:pathLst>
                <a:path extrusionOk="0" h="701" w="38514">
                  <a:moveTo>
                    <a:pt x="5006" y="0"/>
                  </a:moveTo>
                  <a:cubicBezTo>
                    <a:pt x="1895" y="0"/>
                    <a:pt x="0" y="30"/>
                    <a:pt x="0" y="92"/>
                  </a:cubicBezTo>
                  <a:cubicBezTo>
                    <a:pt x="0" y="209"/>
                    <a:pt x="8622" y="443"/>
                    <a:pt x="19248" y="577"/>
                  </a:cubicBezTo>
                  <a:cubicBezTo>
                    <a:pt x="25038" y="659"/>
                    <a:pt x="30230" y="701"/>
                    <a:pt x="33761" y="701"/>
                  </a:cubicBezTo>
                  <a:cubicBezTo>
                    <a:pt x="36721" y="701"/>
                    <a:pt x="38513" y="671"/>
                    <a:pt x="38513" y="610"/>
                  </a:cubicBezTo>
                  <a:cubicBezTo>
                    <a:pt x="38513" y="477"/>
                    <a:pt x="29892" y="259"/>
                    <a:pt x="19265" y="109"/>
                  </a:cubicBezTo>
                  <a:cubicBezTo>
                    <a:pt x="13612" y="38"/>
                    <a:pt x="8529" y="0"/>
                    <a:pt x="50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5"/>
            <p:cNvSpPr/>
            <p:nvPr/>
          </p:nvSpPr>
          <p:spPr>
            <a:xfrm>
              <a:off x="6161685" y="2802425"/>
              <a:ext cx="1234919" cy="22499"/>
            </a:xfrm>
            <a:custGeom>
              <a:rect b="b" l="l" r="r" t="t"/>
              <a:pathLst>
                <a:path extrusionOk="0" h="702" w="38531">
                  <a:moveTo>
                    <a:pt x="5022" y="1"/>
                  </a:moveTo>
                  <a:cubicBezTo>
                    <a:pt x="1913" y="1"/>
                    <a:pt x="18" y="30"/>
                    <a:pt x="18" y="93"/>
                  </a:cubicBezTo>
                  <a:cubicBezTo>
                    <a:pt x="1" y="210"/>
                    <a:pt x="8623" y="444"/>
                    <a:pt x="19266" y="577"/>
                  </a:cubicBezTo>
                  <a:cubicBezTo>
                    <a:pt x="25056" y="659"/>
                    <a:pt x="30248" y="701"/>
                    <a:pt x="33779" y="701"/>
                  </a:cubicBezTo>
                  <a:cubicBezTo>
                    <a:pt x="36738" y="701"/>
                    <a:pt x="38531" y="672"/>
                    <a:pt x="38531" y="611"/>
                  </a:cubicBezTo>
                  <a:cubicBezTo>
                    <a:pt x="38531" y="477"/>
                    <a:pt x="29909" y="260"/>
                    <a:pt x="19266" y="110"/>
                  </a:cubicBezTo>
                  <a:cubicBezTo>
                    <a:pt x="13622" y="39"/>
                    <a:pt x="8543" y="1"/>
                    <a:pt x="50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5"/>
            <p:cNvSpPr/>
            <p:nvPr/>
          </p:nvSpPr>
          <p:spPr>
            <a:xfrm>
              <a:off x="6178286" y="3396568"/>
              <a:ext cx="1234919" cy="22756"/>
            </a:xfrm>
            <a:custGeom>
              <a:rect b="b" l="l" r="r" t="t"/>
              <a:pathLst>
                <a:path extrusionOk="0" h="710" w="38531">
                  <a:moveTo>
                    <a:pt x="5008" y="1"/>
                  </a:moveTo>
                  <a:cubicBezTo>
                    <a:pt x="1898" y="1"/>
                    <a:pt x="1" y="30"/>
                    <a:pt x="1" y="85"/>
                  </a:cubicBezTo>
                  <a:cubicBezTo>
                    <a:pt x="1" y="218"/>
                    <a:pt x="8623" y="452"/>
                    <a:pt x="19266" y="586"/>
                  </a:cubicBezTo>
                  <a:cubicBezTo>
                    <a:pt x="25047" y="668"/>
                    <a:pt x="30239" y="710"/>
                    <a:pt x="33773" y="710"/>
                  </a:cubicBezTo>
                  <a:cubicBezTo>
                    <a:pt x="36735" y="710"/>
                    <a:pt x="38531" y="680"/>
                    <a:pt x="38531" y="619"/>
                  </a:cubicBezTo>
                  <a:cubicBezTo>
                    <a:pt x="38531" y="486"/>
                    <a:pt x="29909" y="268"/>
                    <a:pt x="19266" y="118"/>
                  </a:cubicBezTo>
                  <a:cubicBezTo>
                    <a:pt x="13619" y="38"/>
                    <a:pt x="8534" y="1"/>
                    <a:pt x="50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5"/>
            <p:cNvSpPr/>
            <p:nvPr/>
          </p:nvSpPr>
          <p:spPr>
            <a:xfrm>
              <a:off x="6178286" y="3208595"/>
              <a:ext cx="1234919" cy="22788"/>
            </a:xfrm>
            <a:custGeom>
              <a:rect b="b" l="l" r="r" t="t"/>
              <a:pathLst>
                <a:path extrusionOk="0" h="711" w="38531">
                  <a:moveTo>
                    <a:pt x="5008" y="1"/>
                  </a:moveTo>
                  <a:cubicBezTo>
                    <a:pt x="1898" y="1"/>
                    <a:pt x="1" y="30"/>
                    <a:pt x="1" y="85"/>
                  </a:cubicBezTo>
                  <a:cubicBezTo>
                    <a:pt x="1" y="219"/>
                    <a:pt x="8623" y="436"/>
                    <a:pt x="19266" y="586"/>
                  </a:cubicBezTo>
                  <a:cubicBezTo>
                    <a:pt x="25047" y="668"/>
                    <a:pt x="30239" y="710"/>
                    <a:pt x="33773" y="710"/>
                  </a:cubicBezTo>
                  <a:cubicBezTo>
                    <a:pt x="36735" y="710"/>
                    <a:pt x="38531" y="681"/>
                    <a:pt x="38531" y="620"/>
                  </a:cubicBezTo>
                  <a:cubicBezTo>
                    <a:pt x="38531" y="486"/>
                    <a:pt x="29909" y="269"/>
                    <a:pt x="19266" y="118"/>
                  </a:cubicBezTo>
                  <a:cubicBezTo>
                    <a:pt x="13619" y="38"/>
                    <a:pt x="8534" y="1"/>
                    <a:pt x="50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5"/>
            <p:cNvSpPr/>
            <p:nvPr/>
          </p:nvSpPr>
          <p:spPr>
            <a:xfrm>
              <a:off x="6178286" y="3020654"/>
              <a:ext cx="1234919" cy="22756"/>
            </a:xfrm>
            <a:custGeom>
              <a:rect b="b" l="l" r="r" t="t"/>
              <a:pathLst>
                <a:path extrusionOk="0" h="710" w="38531">
                  <a:moveTo>
                    <a:pt x="5008" y="0"/>
                  </a:moveTo>
                  <a:cubicBezTo>
                    <a:pt x="1898" y="0"/>
                    <a:pt x="1" y="29"/>
                    <a:pt x="1" y="84"/>
                  </a:cubicBezTo>
                  <a:cubicBezTo>
                    <a:pt x="1" y="218"/>
                    <a:pt x="8623" y="435"/>
                    <a:pt x="19266" y="585"/>
                  </a:cubicBezTo>
                  <a:cubicBezTo>
                    <a:pt x="25047" y="667"/>
                    <a:pt x="30239" y="710"/>
                    <a:pt x="33773" y="710"/>
                  </a:cubicBezTo>
                  <a:cubicBezTo>
                    <a:pt x="36735" y="710"/>
                    <a:pt x="38531" y="680"/>
                    <a:pt x="38531" y="619"/>
                  </a:cubicBezTo>
                  <a:cubicBezTo>
                    <a:pt x="38531" y="485"/>
                    <a:pt x="29909" y="268"/>
                    <a:pt x="19266" y="118"/>
                  </a:cubicBezTo>
                  <a:cubicBezTo>
                    <a:pt x="13619" y="38"/>
                    <a:pt x="8534" y="0"/>
                    <a:pt x="50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5"/>
            <p:cNvSpPr/>
            <p:nvPr/>
          </p:nvSpPr>
          <p:spPr>
            <a:xfrm>
              <a:off x="6159569" y="3606496"/>
              <a:ext cx="1234919" cy="22531"/>
            </a:xfrm>
            <a:custGeom>
              <a:rect b="b" l="l" r="r" t="t"/>
              <a:pathLst>
                <a:path extrusionOk="0" h="703" w="38531">
                  <a:moveTo>
                    <a:pt x="5014" y="0"/>
                  </a:moveTo>
                  <a:cubicBezTo>
                    <a:pt x="1906" y="0"/>
                    <a:pt x="8" y="30"/>
                    <a:pt x="0" y="84"/>
                  </a:cubicBezTo>
                  <a:cubicBezTo>
                    <a:pt x="0" y="218"/>
                    <a:pt x="8622" y="435"/>
                    <a:pt x="19265" y="586"/>
                  </a:cubicBezTo>
                  <a:cubicBezTo>
                    <a:pt x="24921" y="666"/>
                    <a:pt x="30005" y="703"/>
                    <a:pt x="33529" y="703"/>
                  </a:cubicBezTo>
                  <a:cubicBezTo>
                    <a:pt x="36637" y="703"/>
                    <a:pt x="38530" y="674"/>
                    <a:pt x="38530" y="619"/>
                  </a:cubicBezTo>
                  <a:cubicBezTo>
                    <a:pt x="38530" y="485"/>
                    <a:pt x="29909" y="268"/>
                    <a:pt x="19265" y="118"/>
                  </a:cubicBezTo>
                  <a:cubicBezTo>
                    <a:pt x="13618" y="38"/>
                    <a:pt x="8538" y="0"/>
                    <a:pt x="50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5"/>
            <p:cNvSpPr/>
            <p:nvPr/>
          </p:nvSpPr>
          <p:spPr>
            <a:xfrm>
              <a:off x="6156332" y="3812673"/>
              <a:ext cx="1234406" cy="22756"/>
            </a:xfrm>
            <a:custGeom>
              <a:rect b="b" l="l" r="r" t="t"/>
              <a:pathLst>
                <a:path extrusionOk="0" h="710" w="38515">
                  <a:moveTo>
                    <a:pt x="5002" y="0"/>
                  </a:moveTo>
                  <a:cubicBezTo>
                    <a:pt x="1894" y="0"/>
                    <a:pt x="1" y="29"/>
                    <a:pt x="1" y="84"/>
                  </a:cubicBezTo>
                  <a:cubicBezTo>
                    <a:pt x="1" y="218"/>
                    <a:pt x="8623" y="435"/>
                    <a:pt x="19249" y="585"/>
                  </a:cubicBezTo>
                  <a:cubicBezTo>
                    <a:pt x="25039" y="667"/>
                    <a:pt x="30231" y="709"/>
                    <a:pt x="33762" y="709"/>
                  </a:cubicBezTo>
                  <a:cubicBezTo>
                    <a:pt x="36721" y="709"/>
                    <a:pt x="38514" y="680"/>
                    <a:pt x="38514" y="619"/>
                  </a:cubicBezTo>
                  <a:cubicBezTo>
                    <a:pt x="38514" y="485"/>
                    <a:pt x="29893" y="268"/>
                    <a:pt x="19266" y="118"/>
                  </a:cubicBezTo>
                  <a:cubicBezTo>
                    <a:pt x="13610" y="38"/>
                    <a:pt x="8526" y="0"/>
                    <a:pt x="50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5"/>
            <p:cNvSpPr/>
            <p:nvPr/>
          </p:nvSpPr>
          <p:spPr>
            <a:xfrm>
              <a:off x="6152582" y="4018819"/>
              <a:ext cx="1234919" cy="22788"/>
            </a:xfrm>
            <a:custGeom>
              <a:rect b="b" l="l" r="r" t="t"/>
              <a:pathLst>
                <a:path extrusionOk="0" h="711" w="38531">
                  <a:moveTo>
                    <a:pt x="5002" y="1"/>
                  </a:moveTo>
                  <a:cubicBezTo>
                    <a:pt x="1894" y="1"/>
                    <a:pt x="1" y="30"/>
                    <a:pt x="1" y="85"/>
                  </a:cubicBezTo>
                  <a:cubicBezTo>
                    <a:pt x="1" y="219"/>
                    <a:pt x="8623" y="452"/>
                    <a:pt x="19266" y="586"/>
                  </a:cubicBezTo>
                  <a:cubicBezTo>
                    <a:pt x="25047" y="668"/>
                    <a:pt x="30234" y="710"/>
                    <a:pt x="33763" y="710"/>
                  </a:cubicBezTo>
                  <a:cubicBezTo>
                    <a:pt x="36721" y="710"/>
                    <a:pt x="38514" y="681"/>
                    <a:pt x="38514" y="620"/>
                  </a:cubicBezTo>
                  <a:lnTo>
                    <a:pt x="38531" y="620"/>
                  </a:lnTo>
                  <a:cubicBezTo>
                    <a:pt x="38531" y="486"/>
                    <a:pt x="29909" y="269"/>
                    <a:pt x="19266" y="118"/>
                  </a:cubicBezTo>
                  <a:cubicBezTo>
                    <a:pt x="13610" y="38"/>
                    <a:pt x="8526" y="1"/>
                    <a:pt x="50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8" name="Google Shape;1918;p45"/>
          <p:cNvSpPr txBox="1"/>
          <p:nvPr>
            <p:ph idx="1" type="subTitle"/>
          </p:nvPr>
        </p:nvSpPr>
        <p:spPr>
          <a:xfrm>
            <a:off x="720000" y="1386600"/>
            <a:ext cx="3006000" cy="10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Do you have any questions?</a:t>
            </a:r>
            <a:endParaRPr sz="18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0" name="Shape 1140"/>
        <p:cNvGrpSpPr/>
        <p:nvPr/>
      </p:nvGrpSpPr>
      <p:grpSpPr>
        <a:xfrm>
          <a:off x="0" y="0"/>
          <a:ext cx="0" cy="0"/>
          <a:chOff x="0" y="0"/>
          <a:chExt cx="0" cy="0"/>
        </a:xfrm>
      </p:grpSpPr>
      <p:sp>
        <p:nvSpPr>
          <p:cNvPr id="1141" name="Google Shape;1141;p3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142" name="Google Shape;1142;p33"/>
          <p:cNvSpPr txBox="1"/>
          <p:nvPr>
            <p:ph idx="1" type="subTitle"/>
          </p:nvPr>
        </p:nvSpPr>
        <p:spPr>
          <a:xfrm>
            <a:off x="2428325" y="1360800"/>
            <a:ext cx="2044800" cy="6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the Project</a:t>
            </a:r>
            <a:endParaRPr/>
          </a:p>
        </p:txBody>
      </p:sp>
      <p:sp>
        <p:nvSpPr>
          <p:cNvPr id="1143" name="Google Shape;1143;p33"/>
          <p:cNvSpPr txBox="1"/>
          <p:nvPr>
            <p:ph idx="3" type="subTitle"/>
          </p:nvPr>
        </p:nvSpPr>
        <p:spPr>
          <a:xfrm>
            <a:off x="2428325" y="2391749"/>
            <a:ext cx="2044800" cy="6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Stages</a:t>
            </a:r>
            <a:endParaRPr/>
          </a:p>
        </p:txBody>
      </p:sp>
      <p:sp>
        <p:nvSpPr>
          <p:cNvPr id="1144" name="Google Shape;1144;p33"/>
          <p:cNvSpPr txBox="1"/>
          <p:nvPr>
            <p:ph idx="5" type="subTitle"/>
          </p:nvPr>
        </p:nvSpPr>
        <p:spPr>
          <a:xfrm>
            <a:off x="2428321" y="3346550"/>
            <a:ext cx="2044800" cy="64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Introduction</a:t>
            </a:r>
            <a:endParaRPr/>
          </a:p>
        </p:txBody>
      </p:sp>
      <p:sp>
        <p:nvSpPr>
          <p:cNvPr id="1145" name="Google Shape;1145;p33"/>
          <p:cNvSpPr txBox="1"/>
          <p:nvPr>
            <p:ph idx="7" type="subTitle"/>
          </p:nvPr>
        </p:nvSpPr>
        <p:spPr>
          <a:xfrm>
            <a:off x="4823375" y="1360800"/>
            <a:ext cx="2044800" cy="6417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a:t>Data Cleaning</a:t>
            </a:r>
            <a:endParaRPr/>
          </a:p>
        </p:txBody>
      </p:sp>
      <p:sp>
        <p:nvSpPr>
          <p:cNvPr id="1146" name="Google Shape;1146;p33"/>
          <p:cNvSpPr txBox="1"/>
          <p:nvPr>
            <p:ph idx="8" type="subTitle"/>
          </p:nvPr>
        </p:nvSpPr>
        <p:spPr>
          <a:xfrm>
            <a:off x="4670964" y="1926150"/>
            <a:ext cx="2044800" cy="18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Data Sorting and Cleaning</a:t>
            </a:r>
            <a:endParaRPr/>
          </a:p>
        </p:txBody>
      </p:sp>
      <p:sp>
        <p:nvSpPr>
          <p:cNvPr id="1147" name="Google Shape;1147;p33"/>
          <p:cNvSpPr txBox="1"/>
          <p:nvPr>
            <p:ph idx="13" type="subTitle"/>
          </p:nvPr>
        </p:nvSpPr>
        <p:spPr>
          <a:xfrm>
            <a:off x="4670975" y="2909241"/>
            <a:ext cx="2044800" cy="22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Trends Inside and Correlation</a:t>
            </a:r>
            <a:endParaRPr/>
          </a:p>
        </p:txBody>
      </p:sp>
      <p:sp>
        <p:nvSpPr>
          <p:cNvPr id="1148" name="Google Shape;1148;p33"/>
          <p:cNvSpPr txBox="1"/>
          <p:nvPr>
            <p:ph idx="14" type="subTitle"/>
          </p:nvPr>
        </p:nvSpPr>
        <p:spPr>
          <a:xfrm>
            <a:off x="4670971" y="3422750"/>
            <a:ext cx="2044800" cy="647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Challenges and Concerns</a:t>
            </a:r>
            <a:endParaRPr/>
          </a:p>
        </p:txBody>
      </p:sp>
      <p:sp>
        <p:nvSpPr>
          <p:cNvPr id="1149" name="Google Shape;1149;p33"/>
          <p:cNvSpPr txBox="1"/>
          <p:nvPr>
            <p:ph idx="9" type="subTitle"/>
          </p:nvPr>
        </p:nvSpPr>
        <p:spPr>
          <a:xfrm>
            <a:off x="4648250" y="2519800"/>
            <a:ext cx="2044800" cy="489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Exploratory Analysis</a:t>
            </a:r>
            <a:endParaRPr/>
          </a:p>
        </p:txBody>
      </p:sp>
      <p:sp>
        <p:nvSpPr>
          <p:cNvPr id="1150" name="Google Shape;1150;p33"/>
          <p:cNvSpPr txBox="1"/>
          <p:nvPr>
            <p:ph idx="15" type="subTitle"/>
          </p:nvPr>
        </p:nvSpPr>
        <p:spPr>
          <a:xfrm>
            <a:off x="4670964" y="4064350"/>
            <a:ext cx="2044800" cy="18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What we hope to fix in the future analysis</a:t>
            </a:r>
            <a:endParaRPr/>
          </a:p>
        </p:txBody>
      </p:sp>
      <p:sp>
        <p:nvSpPr>
          <p:cNvPr id="1151" name="Google Shape;1151;p33"/>
          <p:cNvSpPr txBox="1"/>
          <p:nvPr>
            <p:ph idx="16" type="title"/>
          </p:nvPr>
        </p:nvSpPr>
        <p:spPr>
          <a:xfrm>
            <a:off x="1768450" y="120840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152" name="Google Shape;1152;p33"/>
          <p:cNvSpPr txBox="1"/>
          <p:nvPr>
            <p:ph idx="17" type="title"/>
          </p:nvPr>
        </p:nvSpPr>
        <p:spPr>
          <a:xfrm>
            <a:off x="1768325" y="223935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153" name="Google Shape;1153;p33"/>
          <p:cNvSpPr txBox="1"/>
          <p:nvPr>
            <p:ph idx="18" type="title"/>
          </p:nvPr>
        </p:nvSpPr>
        <p:spPr>
          <a:xfrm>
            <a:off x="1768425" y="327035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154" name="Google Shape;1154;p33"/>
          <p:cNvSpPr txBox="1"/>
          <p:nvPr>
            <p:ph idx="19" type="title"/>
          </p:nvPr>
        </p:nvSpPr>
        <p:spPr>
          <a:xfrm flipH="1">
            <a:off x="6715925" y="1208275"/>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155" name="Google Shape;1155;p33"/>
          <p:cNvSpPr txBox="1"/>
          <p:nvPr>
            <p:ph idx="20" type="title"/>
          </p:nvPr>
        </p:nvSpPr>
        <p:spPr>
          <a:xfrm flipH="1">
            <a:off x="6715775" y="223936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156" name="Google Shape;1156;p33"/>
          <p:cNvSpPr txBox="1"/>
          <p:nvPr>
            <p:ph idx="21" type="title"/>
          </p:nvPr>
        </p:nvSpPr>
        <p:spPr>
          <a:xfrm flipH="1">
            <a:off x="6715775" y="334655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157" name="Google Shape;1157;p33"/>
          <p:cNvGrpSpPr/>
          <p:nvPr/>
        </p:nvGrpSpPr>
        <p:grpSpPr>
          <a:xfrm>
            <a:off x="6776267" y="1226364"/>
            <a:ext cx="1774160" cy="3142919"/>
            <a:chOff x="6795211" y="1526652"/>
            <a:chExt cx="1774160" cy="3142919"/>
          </a:xfrm>
        </p:grpSpPr>
        <p:sp>
          <p:nvSpPr>
            <p:cNvPr id="1158" name="Google Shape;1158;p33"/>
            <p:cNvSpPr/>
            <p:nvPr/>
          </p:nvSpPr>
          <p:spPr>
            <a:xfrm>
              <a:off x="7309838" y="1526652"/>
              <a:ext cx="1259533" cy="3142919"/>
            </a:xfrm>
            <a:custGeom>
              <a:rect b="b" l="l" r="r" t="t"/>
              <a:pathLst>
                <a:path extrusionOk="0" h="98063" w="39299">
                  <a:moveTo>
                    <a:pt x="886" y="0"/>
                  </a:moveTo>
                  <a:lnTo>
                    <a:pt x="0" y="98063"/>
                  </a:lnTo>
                  <a:lnTo>
                    <a:pt x="39265" y="98063"/>
                  </a:lnTo>
                  <a:lnTo>
                    <a:pt x="3929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3"/>
            <p:cNvSpPr/>
            <p:nvPr/>
          </p:nvSpPr>
          <p:spPr>
            <a:xfrm>
              <a:off x="8004906" y="1526652"/>
              <a:ext cx="564465" cy="3142919"/>
            </a:xfrm>
            <a:custGeom>
              <a:rect b="b" l="l" r="r" t="t"/>
              <a:pathLst>
                <a:path extrusionOk="0" h="98063" w="17612">
                  <a:moveTo>
                    <a:pt x="352" y="0"/>
                  </a:moveTo>
                  <a:lnTo>
                    <a:pt x="1" y="98063"/>
                  </a:lnTo>
                  <a:lnTo>
                    <a:pt x="17578" y="98063"/>
                  </a:lnTo>
                  <a:lnTo>
                    <a:pt x="1761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p:nvPr/>
          </p:nvSpPr>
          <p:spPr>
            <a:xfrm>
              <a:off x="7377848" y="1553414"/>
              <a:ext cx="596034" cy="424150"/>
            </a:xfrm>
            <a:custGeom>
              <a:rect b="b" l="l" r="r" t="t"/>
              <a:pathLst>
                <a:path extrusionOk="0" h="13234" w="18597">
                  <a:moveTo>
                    <a:pt x="0" y="1"/>
                  </a:moveTo>
                  <a:lnTo>
                    <a:pt x="0" y="13234"/>
                  </a:lnTo>
                  <a:lnTo>
                    <a:pt x="18597" y="13234"/>
                  </a:lnTo>
                  <a:lnTo>
                    <a:pt x="185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3"/>
            <p:cNvSpPr/>
            <p:nvPr/>
          </p:nvSpPr>
          <p:spPr>
            <a:xfrm>
              <a:off x="7583481" y="1648730"/>
              <a:ext cx="182076" cy="71792"/>
            </a:xfrm>
            <a:custGeom>
              <a:rect b="b" l="l" r="r" t="t"/>
              <a:pathLst>
                <a:path extrusionOk="0" h="2240" w="5681">
                  <a:moveTo>
                    <a:pt x="5681" y="1"/>
                  </a:moveTo>
                  <a:lnTo>
                    <a:pt x="0" y="185"/>
                  </a:lnTo>
                  <a:lnTo>
                    <a:pt x="0" y="2240"/>
                  </a:lnTo>
                  <a:lnTo>
                    <a:pt x="5681" y="2240"/>
                  </a:lnTo>
                  <a:lnTo>
                    <a:pt x="568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a:off x="7583481" y="1775648"/>
              <a:ext cx="187973" cy="27339"/>
            </a:xfrm>
            <a:custGeom>
              <a:rect b="b" l="l" r="r" t="t"/>
              <a:pathLst>
                <a:path extrusionOk="0" h="853" w="5865">
                  <a:moveTo>
                    <a:pt x="0" y="1"/>
                  </a:moveTo>
                  <a:lnTo>
                    <a:pt x="0" y="853"/>
                  </a:lnTo>
                  <a:lnTo>
                    <a:pt x="5865" y="853"/>
                  </a:lnTo>
                  <a:lnTo>
                    <a:pt x="58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3"/>
            <p:cNvSpPr/>
            <p:nvPr/>
          </p:nvSpPr>
          <p:spPr>
            <a:xfrm>
              <a:off x="6795211" y="2034292"/>
              <a:ext cx="596034" cy="445046"/>
            </a:xfrm>
            <a:custGeom>
              <a:rect b="b" l="l" r="r" t="t"/>
              <a:pathLst>
                <a:path extrusionOk="0" h="13886" w="18597">
                  <a:moveTo>
                    <a:pt x="0" y="1"/>
                  </a:moveTo>
                  <a:lnTo>
                    <a:pt x="0" y="13886"/>
                  </a:lnTo>
                  <a:lnTo>
                    <a:pt x="18597" y="13886"/>
                  </a:lnTo>
                  <a:lnTo>
                    <a:pt x="18597" y="653"/>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3"/>
            <p:cNvSpPr/>
            <p:nvPr/>
          </p:nvSpPr>
          <p:spPr>
            <a:xfrm>
              <a:off x="7000844" y="2151050"/>
              <a:ext cx="182621" cy="71792"/>
            </a:xfrm>
            <a:custGeom>
              <a:rect b="b" l="l" r="r" t="t"/>
              <a:pathLst>
                <a:path extrusionOk="0" h="2240" w="5698">
                  <a:moveTo>
                    <a:pt x="5698" y="0"/>
                  </a:moveTo>
                  <a:lnTo>
                    <a:pt x="0" y="184"/>
                  </a:lnTo>
                  <a:lnTo>
                    <a:pt x="0" y="2239"/>
                  </a:lnTo>
                  <a:lnTo>
                    <a:pt x="5698" y="2239"/>
                  </a:lnTo>
                  <a:lnTo>
                    <a:pt x="569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7000844" y="2277968"/>
              <a:ext cx="188518" cy="26794"/>
            </a:xfrm>
            <a:custGeom>
              <a:rect b="b" l="l" r="r" t="t"/>
              <a:pathLst>
                <a:path extrusionOk="0" h="836" w="5882">
                  <a:moveTo>
                    <a:pt x="0" y="0"/>
                  </a:moveTo>
                  <a:lnTo>
                    <a:pt x="0" y="836"/>
                  </a:lnTo>
                  <a:lnTo>
                    <a:pt x="5882" y="836"/>
                  </a:lnTo>
                  <a:lnTo>
                    <a:pt x="588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7377848" y="3594229"/>
              <a:ext cx="596034" cy="445591"/>
            </a:xfrm>
            <a:custGeom>
              <a:rect b="b" l="l" r="r" t="t"/>
              <a:pathLst>
                <a:path extrusionOk="0" h="13903" w="18597">
                  <a:moveTo>
                    <a:pt x="0" y="1"/>
                  </a:moveTo>
                  <a:lnTo>
                    <a:pt x="0" y="13902"/>
                  </a:lnTo>
                  <a:lnTo>
                    <a:pt x="18597" y="13902"/>
                  </a:lnTo>
                  <a:lnTo>
                    <a:pt x="18597" y="669"/>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a:off x="7583481" y="3710987"/>
              <a:ext cx="182076" cy="71792"/>
            </a:xfrm>
            <a:custGeom>
              <a:rect b="b" l="l" r="r" t="t"/>
              <a:pathLst>
                <a:path extrusionOk="0" h="2240" w="5681">
                  <a:moveTo>
                    <a:pt x="5681" y="0"/>
                  </a:moveTo>
                  <a:lnTo>
                    <a:pt x="0" y="184"/>
                  </a:lnTo>
                  <a:lnTo>
                    <a:pt x="0" y="2239"/>
                  </a:lnTo>
                  <a:lnTo>
                    <a:pt x="5681" y="2239"/>
                  </a:lnTo>
                  <a:lnTo>
                    <a:pt x="568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a:off x="7583481" y="3837905"/>
              <a:ext cx="187973" cy="26794"/>
            </a:xfrm>
            <a:custGeom>
              <a:rect b="b" l="l" r="r" t="t"/>
              <a:pathLst>
                <a:path extrusionOk="0" h="836" w="5865">
                  <a:moveTo>
                    <a:pt x="0" y="0"/>
                  </a:moveTo>
                  <a:lnTo>
                    <a:pt x="0" y="836"/>
                  </a:lnTo>
                  <a:lnTo>
                    <a:pt x="5865" y="836"/>
                  </a:lnTo>
                  <a:lnTo>
                    <a:pt x="586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3"/>
            <p:cNvSpPr/>
            <p:nvPr/>
          </p:nvSpPr>
          <p:spPr>
            <a:xfrm>
              <a:off x="7369804" y="2567668"/>
              <a:ext cx="596066" cy="445046"/>
            </a:xfrm>
            <a:custGeom>
              <a:rect b="b" l="l" r="r" t="t"/>
              <a:pathLst>
                <a:path extrusionOk="0" h="13886" w="18598">
                  <a:moveTo>
                    <a:pt x="0" y="1"/>
                  </a:moveTo>
                  <a:lnTo>
                    <a:pt x="0" y="13885"/>
                  </a:lnTo>
                  <a:lnTo>
                    <a:pt x="18597" y="13885"/>
                  </a:lnTo>
                  <a:lnTo>
                    <a:pt x="185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3"/>
            <p:cNvSpPr/>
            <p:nvPr/>
          </p:nvSpPr>
          <p:spPr>
            <a:xfrm>
              <a:off x="7579731" y="2762596"/>
              <a:ext cx="171371" cy="67497"/>
            </a:xfrm>
            <a:custGeom>
              <a:rect b="b" l="l" r="r" t="t"/>
              <a:pathLst>
                <a:path extrusionOk="0" h="2106" w="5347">
                  <a:moveTo>
                    <a:pt x="5347" y="1"/>
                  </a:moveTo>
                  <a:lnTo>
                    <a:pt x="0" y="168"/>
                  </a:lnTo>
                  <a:lnTo>
                    <a:pt x="0" y="2106"/>
                  </a:lnTo>
                  <a:lnTo>
                    <a:pt x="5347" y="2106"/>
                  </a:lnTo>
                  <a:lnTo>
                    <a:pt x="534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7579731" y="2882014"/>
              <a:ext cx="176724" cy="25191"/>
            </a:xfrm>
            <a:custGeom>
              <a:rect b="b" l="l" r="r" t="t"/>
              <a:pathLst>
                <a:path extrusionOk="0" h="786" w="5514">
                  <a:moveTo>
                    <a:pt x="0" y="1"/>
                  </a:moveTo>
                  <a:lnTo>
                    <a:pt x="0" y="786"/>
                  </a:lnTo>
                  <a:lnTo>
                    <a:pt x="5514" y="786"/>
                  </a:lnTo>
                  <a:lnTo>
                    <a:pt x="551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3"/>
            <p:cNvSpPr/>
            <p:nvPr/>
          </p:nvSpPr>
          <p:spPr>
            <a:xfrm>
              <a:off x="7391213" y="2062143"/>
              <a:ext cx="582124" cy="415047"/>
            </a:xfrm>
            <a:custGeom>
              <a:rect b="b" l="l" r="r" t="t"/>
              <a:pathLst>
                <a:path extrusionOk="0" h="12950" w="18163">
                  <a:moveTo>
                    <a:pt x="1" y="1"/>
                  </a:moveTo>
                  <a:lnTo>
                    <a:pt x="1" y="12950"/>
                  </a:lnTo>
                  <a:lnTo>
                    <a:pt x="18163" y="12950"/>
                  </a:lnTo>
                  <a:lnTo>
                    <a:pt x="181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a:off x="6795211" y="3078545"/>
              <a:ext cx="596034" cy="445046"/>
            </a:xfrm>
            <a:custGeom>
              <a:rect b="b" l="l" r="r" t="t"/>
              <a:pathLst>
                <a:path extrusionOk="0" h="13886" w="18597">
                  <a:moveTo>
                    <a:pt x="0" y="1"/>
                  </a:moveTo>
                  <a:lnTo>
                    <a:pt x="0" y="13885"/>
                  </a:lnTo>
                  <a:lnTo>
                    <a:pt x="18597" y="13885"/>
                  </a:lnTo>
                  <a:lnTo>
                    <a:pt x="18597" y="652"/>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3"/>
            <p:cNvSpPr/>
            <p:nvPr/>
          </p:nvSpPr>
          <p:spPr>
            <a:xfrm>
              <a:off x="7000844" y="3195303"/>
              <a:ext cx="182621" cy="71760"/>
            </a:xfrm>
            <a:custGeom>
              <a:rect b="b" l="l" r="r" t="t"/>
              <a:pathLst>
                <a:path extrusionOk="0" h="2239" w="5698">
                  <a:moveTo>
                    <a:pt x="5698" y="0"/>
                  </a:moveTo>
                  <a:lnTo>
                    <a:pt x="0" y="184"/>
                  </a:lnTo>
                  <a:lnTo>
                    <a:pt x="0" y="2239"/>
                  </a:lnTo>
                  <a:lnTo>
                    <a:pt x="5698" y="2239"/>
                  </a:lnTo>
                  <a:lnTo>
                    <a:pt x="569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7000844" y="3322189"/>
              <a:ext cx="188518" cy="26826"/>
            </a:xfrm>
            <a:custGeom>
              <a:rect b="b" l="l" r="r" t="t"/>
              <a:pathLst>
                <a:path extrusionOk="0" h="837" w="5882">
                  <a:moveTo>
                    <a:pt x="0" y="1"/>
                  </a:moveTo>
                  <a:lnTo>
                    <a:pt x="0" y="836"/>
                  </a:lnTo>
                  <a:lnTo>
                    <a:pt x="5882" y="836"/>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a:off x="7391213" y="3106396"/>
              <a:ext cx="582124" cy="415048"/>
            </a:xfrm>
            <a:custGeom>
              <a:rect b="b" l="l" r="r" t="t"/>
              <a:pathLst>
                <a:path extrusionOk="0" h="12950" w="18163">
                  <a:moveTo>
                    <a:pt x="1" y="0"/>
                  </a:moveTo>
                  <a:lnTo>
                    <a:pt x="1" y="12950"/>
                  </a:lnTo>
                  <a:lnTo>
                    <a:pt x="18163" y="12950"/>
                  </a:lnTo>
                  <a:lnTo>
                    <a:pt x="1816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3"/>
            <p:cNvSpPr/>
            <p:nvPr/>
          </p:nvSpPr>
          <p:spPr>
            <a:xfrm>
              <a:off x="6795211" y="4109401"/>
              <a:ext cx="596034" cy="445046"/>
            </a:xfrm>
            <a:custGeom>
              <a:rect b="b" l="l" r="r" t="t"/>
              <a:pathLst>
                <a:path extrusionOk="0" h="13886" w="18597">
                  <a:moveTo>
                    <a:pt x="0" y="0"/>
                  </a:moveTo>
                  <a:lnTo>
                    <a:pt x="0" y="13885"/>
                  </a:lnTo>
                  <a:lnTo>
                    <a:pt x="18597" y="13885"/>
                  </a:lnTo>
                  <a:lnTo>
                    <a:pt x="18597" y="652"/>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3"/>
            <p:cNvSpPr/>
            <p:nvPr/>
          </p:nvSpPr>
          <p:spPr>
            <a:xfrm>
              <a:off x="7000844" y="4226127"/>
              <a:ext cx="182621" cy="71792"/>
            </a:xfrm>
            <a:custGeom>
              <a:rect b="b" l="l" r="r" t="t"/>
              <a:pathLst>
                <a:path extrusionOk="0" h="2240" w="5698">
                  <a:moveTo>
                    <a:pt x="5698" y="1"/>
                  </a:moveTo>
                  <a:lnTo>
                    <a:pt x="0" y="185"/>
                  </a:lnTo>
                  <a:lnTo>
                    <a:pt x="0" y="2240"/>
                  </a:lnTo>
                  <a:lnTo>
                    <a:pt x="5698" y="2240"/>
                  </a:lnTo>
                  <a:lnTo>
                    <a:pt x="569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3"/>
            <p:cNvSpPr/>
            <p:nvPr/>
          </p:nvSpPr>
          <p:spPr>
            <a:xfrm>
              <a:off x="7000844" y="4353045"/>
              <a:ext cx="188518" cy="26826"/>
            </a:xfrm>
            <a:custGeom>
              <a:rect b="b" l="l" r="r" t="t"/>
              <a:pathLst>
                <a:path extrusionOk="0" h="837" w="5882">
                  <a:moveTo>
                    <a:pt x="0" y="1"/>
                  </a:moveTo>
                  <a:lnTo>
                    <a:pt x="0" y="836"/>
                  </a:lnTo>
                  <a:lnTo>
                    <a:pt x="5882" y="836"/>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7391213" y="4137252"/>
              <a:ext cx="582124" cy="415047"/>
            </a:xfrm>
            <a:custGeom>
              <a:rect b="b" l="l" r="r" t="t"/>
              <a:pathLst>
                <a:path extrusionOk="0" h="12950" w="18163">
                  <a:moveTo>
                    <a:pt x="1" y="0"/>
                  </a:moveTo>
                  <a:lnTo>
                    <a:pt x="1" y="12949"/>
                  </a:lnTo>
                  <a:lnTo>
                    <a:pt x="18163" y="12949"/>
                  </a:lnTo>
                  <a:lnTo>
                    <a:pt x="1816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1" name="Google Shape;1181;p33"/>
          <p:cNvGrpSpPr/>
          <p:nvPr/>
        </p:nvGrpSpPr>
        <p:grpSpPr>
          <a:xfrm>
            <a:off x="563450" y="1226338"/>
            <a:ext cx="1774192" cy="3142951"/>
            <a:chOff x="575781" y="1520210"/>
            <a:chExt cx="1774192" cy="3142951"/>
          </a:xfrm>
        </p:grpSpPr>
        <p:sp>
          <p:nvSpPr>
            <p:cNvPr id="1182" name="Google Shape;1182;p33"/>
            <p:cNvSpPr/>
            <p:nvPr/>
          </p:nvSpPr>
          <p:spPr>
            <a:xfrm>
              <a:off x="575781" y="1520210"/>
              <a:ext cx="1259020" cy="3142951"/>
            </a:xfrm>
            <a:custGeom>
              <a:rect b="b" l="l" r="r" t="t"/>
              <a:pathLst>
                <a:path extrusionOk="0" h="98064" w="39283">
                  <a:moveTo>
                    <a:pt x="1" y="1"/>
                  </a:moveTo>
                  <a:lnTo>
                    <a:pt x="34" y="98063"/>
                  </a:lnTo>
                  <a:lnTo>
                    <a:pt x="39283" y="98063"/>
                  </a:lnTo>
                  <a:lnTo>
                    <a:pt x="3841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3"/>
            <p:cNvSpPr/>
            <p:nvPr/>
          </p:nvSpPr>
          <p:spPr>
            <a:xfrm>
              <a:off x="575781" y="1520210"/>
              <a:ext cx="564465" cy="3142951"/>
            </a:xfrm>
            <a:custGeom>
              <a:rect b="b" l="l" r="r" t="t"/>
              <a:pathLst>
                <a:path extrusionOk="0" h="98064" w="17612">
                  <a:moveTo>
                    <a:pt x="1" y="1"/>
                  </a:moveTo>
                  <a:lnTo>
                    <a:pt x="34" y="98063"/>
                  </a:lnTo>
                  <a:lnTo>
                    <a:pt x="17612" y="98063"/>
                  </a:lnTo>
                  <a:lnTo>
                    <a:pt x="1726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3"/>
            <p:cNvSpPr/>
            <p:nvPr/>
          </p:nvSpPr>
          <p:spPr>
            <a:xfrm>
              <a:off x="1171270" y="1546459"/>
              <a:ext cx="596066" cy="424695"/>
            </a:xfrm>
            <a:custGeom>
              <a:rect b="b" l="l" r="r" t="t"/>
              <a:pathLst>
                <a:path extrusionOk="0" h="13251" w="18598">
                  <a:moveTo>
                    <a:pt x="1" y="0"/>
                  </a:moveTo>
                  <a:lnTo>
                    <a:pt x="1" y="13250"/>
                  </a:lnTo>
                  <a:lnTo>
                    <a:pt x="18597" y="13250"/>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3"/>
            <p:cNvSpPr/>
            <p:nvPr/>
          </p:nvSpPr>
          <p:spPr>
            <a:xfrm>
              <a:off x="1379595" y="1642320"/>
              <a:ext cx="182108" cy="71792"/>
            </a:xfrm>
            <a:custGeom>
              <a:rect b="b" l="l" r="r" t="t"/>
              <a:pathLst>
                <a:path extrusionOk="0" h="2240" w="5682">
                  <a:moveTo>
                    <a:pt x="0" y="0"/>
                  </a:moveTo>
                  <a:lnTo>
                    <a:pt x="0" y="2239"/>
                  </a:lnTo>
                  <a:lnTo>
                    <a:pt x="5681" y="2239"/>
                  </a:lnTo>
                  <a:lnTo>
                    <a:pt x="5681" y="184"/>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3"/>
            <p:cNvSpPr/>
            <p:nvPr/>
          </p:nvSpPr>
          <p:spPr>
            <a:xfrm>
              <a:off x="1373697" y="1769238"/>
              <a:ext cx="188005" cy="26794"/>
            </a:xfrm>
            <a:custGeom>
              <a:rect b="b" l="l" r="r" t="t"/>
              <a:pathLst>
                <a:path extrusionOk="0" h="836" w="5866">
                  <a:moveTo>
                    <a:pt x="0" y="0"/>
                  </a:moveTo>
                  <a:lnTo>
                    <a:pt x="0" y="836"/>
                  </a:lnTo>
                  <a:lnTo>
                    <a:pt x="5865" y="836"/>
                  </a:lnTo>
                  <a:lnTo>
                    <a:pt x="586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3"/>
            <p:cNvSpPr/>
            <p:nvPr/>
          </p:nvSpPr>
          <p:spPr>
            <a:xfrm>
              <a:off x="1753906" y="2027337"/>
              <a:ext cx="596066" cy="445591"/>
            </a:xfrm>
            <a:custGeom>
              <a:rect b="b" l="l" r="r" t="t"/>
              <a:pathLst>
                <a:path extrusionOk="0" h="13903" w="18598">
                  <a:moveTo>
                    <a:pt x="18597" y="1"/>
                  </a:moveTo>
                  <a:lnTo>
                    <a:pt x="1" y="669"/>
                  </a:lnTo>
                  <a:lnTo>
                    <a:pt x="1" y="13902"/>
                  </a:lnTo>
                  <a:lnTo>
                    <a:pt x="18597" y="13902"/>
                  </a:lnTo>
                  <a:lnTo>
                    <a:pt x="185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3"/>
            <p:cNvSpPr/>
            <p:nvPr/>
          </p:nvSpPr>
          <p:spPr>
            <a:xfrm>
              <a:off x="1961687" y="2144095"/>
              <a:ext cx="182653" cy="71792"/>
            </a:xfrm>
            <a:custGeom>
              <a:rect b="b" l="l" r="r" t="t"/>
              <a:pathLst>
                <a:path extrusionOk="0" h="2240" w="5699">
                  <a:moveTo>
                    <a:pt x="1" y="0"/>
                  </a:moveTo>
                  <a:lnTo>
                    <a:pt x="1" y="2239"/>
                  </a:lnTo>
                  <a:lnTo>
                    <a:pt x="5698" y="2239"/>
                  </a:lnTo>
                  <a:lnTo>
                    <a:pt x="5698" y="184"/>
                  </a:lnTo>
                  <a:lnTo>
                    <a:pt x="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3"/>
            <p:cNvSpPr/>
            <p:nvPr/>
          </p:nvSpPr>
          <p:spPr>
            <a:xfrm>
              <a:off x="1955789" y="2271013"/>
              <a:ext cx="188550" cy="27339"/>
            </a:xfrm>
            <a:custGeom>
              <a:rect b="b" l="l" r="r" t="t"/>
              <a:pathLst>
                <a:path extrusionOk="0" h="853" w="5883">
                  <a:moveTo>
                    <a:pt x="1" y="0"/>
                  </a:moveTo>
                  <a:lnTo>
                    <a:pt x="1" y="852"/>
                  </a:lnTo>
                  <a:lnTo>
                    <a:pt x="5882" y="852"/>
                  </a:lnTo>
                  <a:lnTo>
                    <a:pt x="588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3"/>
            <p:cNvSpPr/>
            <p:nvPr/>
          </p:nvSpPr>
          <p:spPr>
            <a:xfrm>
              <a:off x="1379595" y="3704033"/>
              <a:ext cx="182108" cy="71792"/>
            </a:xfrm>
            <a:custGeom>
              <a:rect b="b" l="l" r="r" t="t"/>
              <a:pathLst>
                <a:path extrusionOk="0" h="2240" w="5682">
                  <a:moveTo>
                    <a:pt x="0" y="0"/>
                  </a:moveTo>
                  <a:lnTo>
                    <a:pt x="0" y="2239"/>
                  </a:lnTo>
                  <a:lnTo>
                    <a:pt x="5681" y="2239"/>
                  </a:lnTo>
                  <a:lnTo>
                    <a:pt x="5681" y="201"/>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3"/>
            <p:cNvSpPr/>
            <p:nvPr/>
          </p:nvSpPr>
          <p:spPr>
            <a:xfrm>
              <a:off x="1373697" y="3831463"/>
              <a:ext cx="188005" cy="26826"/>
            </a:xfrm>
            <a:custGeom>
              <a:rect b="b" l="l" r="r" t="t"/>
              <a:pathLst>
                <a:path extrusionOk="0" h="837" w="5866">
                  <a:moveTo>
                    <a:pt x="0" y="1"/>
                  </a:moveTo>
                  <a:lnTo>
                    <a:pt x="0" y="836"/>
                  </a:lnTo>
                  <a:lnTo>
                    <a:pt x="5865" y="836"/>
                  </a:lnTo>
                  <a:lnTo>
                    <a:pt x="58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3"/>
            <p:cNvSpPr/>
            <p:nvPr/>
          </p:nvSpPr>
          <p:spPr>
            <a:xfrm>
              <a:off x="1179314" y="2560713"/>
              <a:ext cx="595521" cy="445046"/>
            </a:xfrm>
            <a:custGeom>
              <a:rect b="b" l="l" r="r" t="t"/>
              <a:pathLst>
                <a:path extrusionOk="0" h="13886" w="18581">
                  <a:moveTo>
                    <a:pt x="0" y="0"/>
                  </a:moveTo>
                  <a:lnTo>
                    <a:pt x="0" y="13885"/>
                  </a:lnTo>
                  <a:lnTo>
                    <a:pt x="18580" y="13885"/>
                  </a:lnTo>
                  <a:lnTo>
                    <a:pt x="1858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3"/>
            <p:cNvSpPr/>
            <p:nvPr/>
          </p:nvSpPr>
          <p:spPr>
            <a:xfrm>
              <a:off x="1394049" y="2755641"/>
              <a:ext cx="171403" cy="67497"/>
            </a:xfrm>
            <a:custGeom>
              <a:rect b="b" l="l" r="r" t="t"/>
              <a:pathLst>
                <a:path extrusionOk="0" h="2106" w="5348">
                  <a:moveTo>
                    <a:pt x="0" y="0"/>
                  </a:moveTo>
                  <a:lnTo>
                    <a:pt x="0" y="2106"/>
                  </a:lnTo>
                  <a:lnTo>
                    <a:pt x="5347" y="2106"/>
                  </a:lnTo>
                  <a:lnTo>
                    <a:pt x="5347" y="184"/>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3"/>
            <p:cNvSpPr/>
            <p:nvPr/>
          </p:nvSpPr>
          <p:spPr>
            <a:xfrm>
              <a:off x="1388697" y="2875059"/>
              <a:ext cx="176756" cy="25191"/>
            </a:xfrm>
            <a:custGeom>
              <a:rect b="b" l="l" r="r" t="t"/>
              <a:pathLst>
                <a:path extrusionOk="0" h="786" w="5515">
                  <a:moveTo>
                    <a:pt x="0" y="0"/>
                  </a:moveTo>
                  <a:lnTo>
                    <a:pt x="0" y="786"/>
                  </a:lnTo>
                  <a:lnTo>
                    <a:pt x="5514" y="786"/>
                  </a:lnTo>
                  <a:lnTo>
                    <a:pt x="551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3"/>
            <p:cNvSpPr/>
            <p:nvPr/>
          </p:nvSpPr>
          <p:spPr>
            <a:xfrm>
              <a:off x="1171814" y="2055733"/>
              <a:ext cx="582124" cy="415047"/>
            </a:xfrm>
            <a:custGeom>
              <a:rect b="b" l="l" r="r" t="t"/>
              <a:pathLst>
                <a:path extrusionOk="0" h="12950" w="18163">
                  <a:moveTo>
                    <a:pt x="0" y="0"/>
                  </a:moveTo>
                  <a:lnTo>
                    <a:pt x="0" y="12949"/>
                  </a:lnTo>
                  <a:lnTo>
                    <a:pt x="18163" y="12949"/>
                  </a:lnTo>
                  <a:lnTo>
                    <a:pt x="1816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3"/>
            <p:cNvSpPr/>
            <p:nvPr/>
          </p:nvSpPr>
          <p:spPr>
            <a:xfrm>
              <a:off x="1753906" y="3071590"/>
              <a:ext cx="596066" cy="445559"/>
            </a:xfrm>
            <a:custGeom>
              <a:rect b="b" l="l" r="r" t="t"/>
              <a:pathLst>
                <a:path extrusionOk="0" h="13902" w="18598">
                  <a:moveTo>
                    <a:pt x="18597" y="0"/>
                  </a:moveTo>
                  <a:lnTo>
                    <a:pt x="1" y="669"/>
                  </a:lnTo>
                  <a:lnTo>
                    <a:pt x="1" y="13902"/>
                  </a:lnTo>
                  <a:lnTo>
                    <a:pt x="18597" y="13902"/>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3"/>
            <p:cNvSpPr/>
            <p:nvPr/>
          </p:nvSpPr>
          <p:spPr>
            <a:xfrm>
              <a:off x="1961687" y="3188316"/>
              <a:ext cx="182653" cy="71792"/>
            </a:xfrm>
            <a:custGeom>
              <a:rect b="b" l="l" r="r" t="t"/>
              <a:pathLst>
                <a:path extrusionOk="0" h="2240" w="5699">
                  <a:moveTo>
                    <a:pt x="1" y="1"/>
                  </a:moveTo>
                  <a:lnTo>
                    <a:pt x="1" y="2240"/>
                  </a:lnTo>
                  <a:lnTo>
                    <a:pt x="5698" y="2240"/>
                  </a:lnTo>
                  <a:lnTo>
                    <a:pt x="5698" y="185"/>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3"/>
            <p:cNvSpPr/>
            <p:nvPr/>
          </p:nvSpPr>
          <p:spPr>
            <a:xfrm>
              <a:off x="1955789" y="3315234"/>
              <a:ext cx="188550" cy="27339"/>
            </a:xfrm>
            <a:custGeom>
              <a:rect b="b" l="l" r="r" t="t"/>
              <a:pathLst>
                <a:path extrusionOk="0" h="853" w="5883">
                  <a:moveTo>
                    <a:pt x="1" y="1"/>
                  </a:moveTo>
                  <a:lnTo>
                    <a:pt x="1" y="853"/>
                  </a:lnTo>
                  <a:lnTo>
                    <a:pt x="5882" y="853"/>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3"/>
            <p:cNvSpPr/>
            <p:nvPr/>
          </p:nvSpPr>
          <p:spPr>
            <a:xfrm>
              <a:off x="1171814" y="3099954"/>
              <a:ext cx="582124" cy="415080"/>
            </a:xfrm>
            <a:custGeom>
              <a:rect b="b" l="l" r="r" t="t"/>
              <a:pathLst>
                <a:path extrusionOk="0" h="12951" w="18163">
                  <a:moveTo>
                    <a:pt x="0" y="1"/>
                  </a:moveTo>
                  <a:lnTo>
                    <a:pt x="0" y="12950"/>
                  </a:lnTo>
                  <a:lnTo>
                    <a:pt x="18163" y="12950"/>
                  </a:lnTo>
                  <a:lnTo>
                    <a:pt x="181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3"/>
            <p:cNvSpPr/>
            <p:nvPr/>
          </p:nvSpPr>
          <p:spPr>
            <a:xfrm>
              <a:off x="1753906" y="4102446"/>
              <a:ext cx="596066" cy="445559"/>
            </a:xfrm>
            <a:custGeom>
              <a:rect b="b" l="l" r="r" t="t"/>
              <a:pathLst>
                <a:path extrusionOk="0" h="13902" w="18598">
                  <a:moveTo>
                    <a:pt x="18597" y="0"/>
                  </a:moveTo>
                  <a:lnTo>
                    <a:pt x="1" y="669"/>
                  </a:lnTo>
                  <a:lnTo>
                    <a:pt x="1" y="13902"/>
                  </a:lnTo>
                  <a:lnTo>
                    <a:pt x="18597" y="13902"/>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3"/>
            <p:cNvSpPr/>
            <p:nvPr/>
          </p:nvSpPr>
          <p:spPr>
            <a:xfrm>
              <a:off x="1961687" y="4219172"/>
              <a:ext cx="182653" cy="71792"/>
            </a:xfrm>
            <a:custGeom>
              <a:rect b="b" l="l" r="r" t="t"/>
              <a:pathLst>
                <a:path extrusionOk="0" h="2240" w="5699">
                  <a:moveTo>
                    <a:pt x="1" y="1"/>
                  </a:moveTo>
                  <a:lnTo>
                    <a:pt x="1" y="2240"/>
                  </a:lnTo>
                  <a:lnTo>
                    <a:pt x="5698" y="2240"/>
                  </a:lnTo>
                  <a:lnTo>
                    <a:pt x="5698" y="185"/>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3"/>
            <p:cNvSpPr/>
            <p:nvPr/>
          </p:nvSpPr>
          <p:spPr>
            <a:xfrm>
              <a:off x="1955789" y="4346090"/>
              <a:ext cx="188550" cy="27339"/>
            </a:xfrm>
            <a:custGeom>
              <a:rect b="b" l="l" r="r" t="t"/>
              <a:pathLst>
                <a:path extrusionOk="0" h="853" w="5883">
                  <a:moveTo>
                    <a:pt x="1" y="1"/>
                  </a:moveTo>
                  <a:lnTo>
                    <a:pt x="1" y="853"/>
                  </a:lnTo>
                  <a:lnTo>
                    <a:pt x="5882" y="853"/>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3"/>
            <p:cNvSpPr/>
            <p:nvPr/>
          </p:nvSpPr>
          <p:spPr>
            <a:xfrm>
              <a:off x="1171814" y="4130810"/>
              <a:ext cx="582124" cy="415047"/>
            </a:xfrm>
            <a:custGeom>
              <a:rect b="b" l="l" r="r" t="t"/>
              <a:pathLst>
                <a:path extrusionOk="0" h="12950" w="18163">
                  <a:moveTo>
                    <a:pt x="0" y="1"/>
                  </a:moveTo>
                  <a:lnTo>
                    <a:pt x="0" y="12950"/>
                  </a:lnTo>
                  <a:lnTo>
                    <a:pt x="18163" y="12950"/>
                  </a:lnTo>
                  <a:lnTo>
                    <a:pt x="181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3"/>
            <p:cNvSpPr/>
            <p:nvPr/>
          </p:nvSpPr>
          <p:spPr>
            <a:xfrm>
              <a:off x="1171270" y="3587819"/>
              <a:ext cx="596066" cy="445046"/>
            </a:xfrm>
            <a:custGeom>
              <a:rect b="b" l="l" r="r" t="t"/>
              <a:pathLst>
                <a:path extrusionOk="0" h="13886" w="18598">
                  <a:moveTo>
                    <a:pt x="18597" y="0"/>
                  </a:moveTo>
                  <a:lnTo>
                    <a:pt x="1" y="652"/>
                  </a:lnTo>
                  <a:lnTo>
                    <a:pt x="1" y="13885"/>
                  </a:lnTo>
                  <a:lnTo>
                    <a:pt x="18597" y="13885"/>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5" name="Google Shape;1205;p33"/>
          <p:cNvSpPr txBox="1"/>
          <p:nvPr>
            <p:ph idx="8" type="subTitle"/>
          </p:nvPr>
        </p:nvSpPr>
        <p:spPr>
          <a:xfrm>
            <a:off x="2384964" y="2002350"/>
            <a:ext cx="2044800" cy="1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 Information and Project Goal</a:t>
            </a:r>
            <a:endParaRPr/>
          </a:p>
        </p:txBody>
      </p:sp>
      <p:sp>
        <p:nvSpPr>
          <p:cNvPr id="1206" name="Google Shape;1206;p33"/>
          <p:cNvSpPr txBox="1"/>
          <p:nvPr>
            <p:ph idx="8" type="subTitle"/>
          </p:nvPr>
        </p:nvSpPr>
        <p:spPr>
          <a:xfrm>
            <a:off x="2384964" y="2992950"/>
            <a:ext cx="2044800" cy="1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t>
            </a:r>
            <a:r>
              <a:rPr lang="en"/>
              <a:t>orking logic and main method</a:t>
            </a:r>
            <a:endParaRPr/>
          </a:p>
        </p:txBody>
      </p:sp>
      <p:sp>
        <p:nvSpPr>
          <p:cNvPr id="1207" name="Google Shape;1207;p33"/>
          <p:cNvSpPr txBox="1"/>
          <p:nvPr>
            <p:ph idx="8" type="subTitle"/>
          </p:nvPr>
        </p:nvSpPr>
        <p:spPr>
          <a:xfrm>
            <a:off x="2384964" y="3983550"/>
            <a:ext cx="2044800" cy="1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Size and Variables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3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 THE PROJECT</a:t>
            </a:r>
            <a:endParaRPr/>
          </a:p>
        </p:txBody>
      </p:sp>
      <p:grpSp>
        <p:nvGrpSpPr>
          <p:cNvPr id="1213" name="Google Shape;1213;p34"/>
          <p:cNvGrpSpPr/>
          <p:nvPr/>
        </p:nvGrpSpPr>
        <p:grpSpPr>
          <a:xfrm>
            <a:off x="7166359" y="1663770"/>
            <a:ext cx="1404877" cy="3025504"/>
            <a:chOff x="7068759" y="1663770"/>
            <a:chExt cx="1404877" cy="3025504"/>
          </a:xfrm>
        </p:grpSpPr>
        <p:sp>
          <p:nvSpPr>
            <p:cNvPr id="1214" name="Google Shape;1214;p34"/>
            <p:cNvSpPr/>
            <p:nvPr/>
          </p:nvSpPr>
          <p:spPr>
            <a:xfrm>
              <a:off x="7948531" y="1770202"/>
              <a:ext cx="270618" cy="481846"/>
            </a:xfrm>
            <a:custGeom>
              <a:rect b="b" l="l" r="r" t="t"/>
              <a:pathLst>
                <a:path extrusionOk="0" h="15026" w="8439">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4"/>
            <p:cNvSpPr/>
            <p:nvPr/>
          </p:nvSpPr>
          <p:spPr>
            <a:xfrm>
              <a:off x="7956195" y="1898921"/>
              <a:ext cx="27738" cy="20491"/>
            </a:xfrm>
            <a:custGeom>
              <a:rect b="b" l="l" r="r" t="t"/>
              <a:pathLst>
                <a:path extrusionOk="0" h="639" w="865">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4"/>
            <p:cNvSpPr/>
            <p:nvPr/>
          </p:nvSpPr>
          <p:spPr>
            <a:xfrm>
              <a:off x="7959241" y="1890294"/>
              <a:ext cx="37006" cy="10422"/>
            </a:xfrm>
            <a:custGeom>
              <a:rect b="b" l="l" r="r" t="t"/>
              <a:pathLst>
                <a:path extrusionOk="0" h="325" w="1154">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4"/>
            <p:cNvSpPr/>
            <p:nvPr/>
          </p:nvSpPr>
          <p:spPr>
            <a:xfrm>
              <a:off x="8064262" y="1903153"/>
              <a:ext cx="26905" cy="20748"/>
            </a:xfrm>
            <a:custGeom>
              <a:rect b="b" l="l" r="r" t="t"/>
              <a:pathLst>
                <a:path extrusionOk="0" h="647" w="839">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4"/>
            <p:cNvSpPr/>
            <p:nvPr/>
          </p:nvSpPr>
          <p:spPr>
            <a:xfrm>
              <a:off x="8065353" y="1894591"/>
              <a:ext cx="36974" cy="10422"/>
            </a:xfrm>
            <a:custGeom>
              <a:rect b="b" l="l" r="r" t="t"/>
              <a:pathLst>
                <a:path extrusionOk="0" h="325" w="1153">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4"/>
            <p:cNvSpPr/>
            <p:nvPr/>
          </p:nvSpPr>
          <p:spPr>
            <a:xfrm>
              <a:off x="8001025" y="1900524"/>
              <a:ext cx="32741" cy="85813"/>
            </a:xfrm>
            <a:custGeom>
              <a:rect b="b" l="l" r="r" t="t"/>
              <a:pathLst>
                <a:path extrusionOk="0" h="2676" w="1021">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4"/>
            <p:cNvSpPr/>
            <p:nvPr/>
          </p:nvSpPr>
          <p:spPr>
            <a:xfrm>
              <a:off x="8020875" y="2078947"/>
              <a:ext cx="92707" cy="45087"/>
            </a:xfrm>
            <a:custGeom>
              <a:rect b="b" l="l" r="r" t="t"/>
              <a:pathLst>
                <a:path extrusionOk="0" h="1406" w="2891">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7F5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4"/>
            <p:cNvSpPr/>
            <p:nvPr/>
          </p:nvSpPr>
          <p:spPr>
            <a:xfrm>
              <a:off x="7943945" y="1663770"/>
              <a:ext cx="311632" cy="297362"/>
            </a:xfrm>
            <a:custGeom>
              <a:rect b="b" l="l" r="r" t="t"/>
              <a:pathLst>
                <a:path extrusionOk="0" h="9273" w="9718">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4"/>
            <p:cNvSpPr/>
            <p:nvPr/>
          </p:nvSpPr>
          <p:spPr>
            <a:xfrm>
              <a:off x="8197407" y="1898151"/>
              <a:ext cx="73499" cy="94054"/>
            </a:xfrm>
            <a:custGeom>
              <a:rect b="b" l="l" r="r" t="t"/>
              <a:pathLst>
                <a:path extrusionOk="0" h="2933" w="2292">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4"/>
            <p:cNvSpPr/>
            <p:nvPr/>
          </p:nvSpPr>
          <p:spPr>
            <a:xfrm>
              <a:off x="8218571" y="1919604"/>
              <a:ext cx="31105" cy="52366"/>
            </a:xfrm>
            <a:custGeom>
              <a:rect b="b" l="l" r="r" t="t"/>
              <a:pathLst>
                <a:path extrusionOk="0" h="1633" w="97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4"/>
            <p:cNvSpPr/>
            <p:nvPr/>
          </p:nvSpPr>
          <p:spPr>
            <a:xfrm>
              <a:off x="8065353" y="1847484"/>
              <a:ext cx="52527" cy="15392"/>
            </a:xfrm>
            <a:custGeom>
              <a:rect b="b" l="l" r="r" t="t"/>
              <a:pathLst>
                <a:path extrusionOk="0" h="480" w="1638">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4"/>
            <p:cNvSpPr/>
            <p:nvPr/>
          </p:nvSpPr>
          <p:spPr>
            <a:xfrm>
              <a:off x="7969439" y="1857201"/>
              <a:ext cx="32164" cy="15392"/>
            </a:xfrm>
            <a:custGeom>
              <a:rect b="b" l="l" r="r" t="t"/>
              <a:pathLst>
                <a:path extrusionOk="0" h="480" w="1003">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4"/>
            <p:cNvSpPr/>
            <p:nvPr/>
          </p:nvSpPr>
          <p:spPr>
            <a:xfrm>
              <a:off x="8016578" y="1991018"/>
              <a:ext cx="46113" cy="22223"/>
            </a:xfrm>
            <a:custGeom>
              <a:rect b="b" l="l" r="r" t="t"/>
              <a:pathLst>
                <a:path extrusionOk="0" h="693" w="1438">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4"/>
            <p:cNvSpPr/>
            <p:nvPr/>
          </p:nvSpPr>
          <p:spPr>
            <a:xfrm>
              <a:off x="7935672" y="4547407"/>
              <a:ext cx="303294" cy="132375"/>
            </a:xfrm>
            <a:custGeom>
              <a:rect b="b" l="l" r="r" t="t"/>
              <a:pathLst>
                <a:path extrusionOk="0" h="4128" w="9458">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4"/>
            <p:cNvSpPr/>
            <p:nvPr/>
          </p:nvSpPr>
          <p:spPr>
            <a:xfrm>
              <a:off x="7957638" y="4650280"/>
              <a:ext cx="279725" cy="29823"/>
            </a:xfrm>
            <a:custGeom>
              <a:rect b="b" l="l" r="r" t="t"/>
              <a:pathLst>
                <a:path extrusionOk="0" h="930" w="8723">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4"/>
            <p:cNvSpPr/>
            <p:nvPr/>
          </p:nvSpPr>
          <p:spPr>
            <a:xfrm>
              <a:off x="7963538" y="4669007"/>
              <a:ext cx="276486" cy="6157"/>
            </a:xfrm>
            <a:custGeom>
              <a:rect b="b" l="l" r="r" t="t"/>
              <a:pathLst>
                <a:path extrusionOk="0" h="192" w="8622">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4"/>
            <p:cNvSpPr/>
            <p:nvPr/>
          </p:nvSpPr>
          <p:spPr>
            <a:xfrm>
              <a:off x="8005322" y="4648677"/>
              <a:ext cx="16098" cy="25750"/>
            </a:xfrm>
            <a:custGeom>
              <a:rect b="b" l="l" r="r" t="t"/>
              <a:pathLst>
                <a:path extrusionOk="0" h="803" w="502">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4"/>
            <p:cNvSpPr/>
            <p:nvPr/>
          </p:nvSpPr>
          <p:spPr>
            <a:xfrm>
              <a:off x="8059965" y="4636876"/>
              <a:ext cx="9684" cy="13949"/>
            </a:xfrm>
            <a:custGeom>
              <a:rect b="b" l="l" r="r" t="t"/>
              <a:pathLst>
                <a:path extrusionOk="0" h="435" w="302">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4"/>
            <p:cNvSpPr/>
            <p:nvPr/>
          </p:nvSpPr>
          <p:spPr>
            <a:xfrm>
              <a:off x="8071766" y="4634631"/>
              <a:ext cx="10743" cy="9332"/>
            </a:xfrm>
            <a:custGeom>
              <a:rect b="b" l="l" r="r" t="t"/>
              <a:pathLst>
                <a:path extrusionOk="0" h="291" w="335">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4"/>
            <p:cNvSpPr/>
            <p:nvPr/>
          </p:nvSpPr>
          <p:spPr>
            <a:xfrm>
              <a:off x="8073915" y="4627544"/>
              <a:ext cx="17188" cy="2084"/>
            </a:xfrm>
            <a:custGeom>
              <a:rect b="b" l="l" r="r" t="t"/>
              <a:pathLst>
                <a:path extrusionOk="0" h="65" w="536">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4"/>
            <p:cNvSpPr/>
            <p:nvPr/>
          </p:nvSpPr>
          <p:spPr>
            <a:xfrm>
              <a:off x="8074460" y="4617892"/>
              <a:ext cx="19305" cy="2662"/>
            </a:xfrm>
            <a:custGeom>
              <a:rect b="b" l="l" r="r" t="t"/>
              <a:pathLst>
                <a:path extrusionOk="0" h="83" w="602">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4"/>
            <p:cNvSpPr/>
            <p:nvPr/>
          </p:nvSpPr>
          <p:spPr>
            <a:xfrm>
              <a:off x="8033189" y="4621419"/>
              <a:ext cx="30560" cy="17637"/>
            </a:xfrm>
            <a:custGeom>
              <a:rect b="b" l="l" r="r" t="t"/>
              <a:pathLst>
                <a:path extrusionOk="0" h="550" w="953">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4"/>
            <p:cNvSpPr/>
            <p:nvPr/>
          </p:nvSpPr>
          <p:spPr>
            <a:xfrm>
              <a:off x="8059452" y="4616513"/>
              <a:ext cx="15553" cy="20395"/>
            </a:xfrm>
            <a:custGeom>
              <a:rect b="b" l="l" r="r" t="t"/>
              <a:pathLst>
                <a:path extrusionOk="0" h="636" w="485">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4"/>
            <p:cNvSpPr/>
            <p:nvPr/>
          </p:nvSpPr>
          <p:spPr>
            <a:xfrm>
              <a:off x="8178391" y="4627352"/>
              <a:ext cx="58972" cy="46530"/>
            </a:xfrm>
            <a:custGeom>
              <a:rect b="b" l="l" r="r" t="t"/>
              <a:pathLst>
                <a:path extrusionOk="0" h="1451" w="1839">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4"/>
            <p:cNvSpPr/>
            <p:nvPr/>
          </p:nvSpPr>
          <p:spPr>
            <a:xfrm>
              <a:off x="8220175" y="4560780"/>
              <a:ext cx="2726" cy="67021"/>
            </a:xfrm>
            <a:custGeom>
              <a:rect b="b" l="l" r="r" t="t"/>
              <a:pathLst>
                <a:path extrusionOk="0" h="2090" w="85">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4"/>
            <p:cNvSpPr/>
            <p:nvPr/>
          </p:nvSpPr>
          <p:spPr>
            <a:xfrm>
              <a:off x="8110889" y="4658072"/>
              <a:ext cx="47716" cy="2533"/>
            </a:xfrm>
            <a:custGeom>
              <a:rect b="b" l="l" r="r" t="t"/>
              <a:pathLst>
                <a:path extrusionOk="0" h="79" w="1488">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4"/>
            <p:cNvSpPr/>
            <p:nvPr/>
          </p:nvSpPr>
          <p:spPr>
            <a:xfrm>
              <a:off x="8184836" y="4658842"/>
              <a:ext cx="5900" cy="9139"/>
            </a:xfrm>
            <a:custGeom>
              <a:rect b="b" l="l" r="r" t="t"/>
              <a:pathLst>
                <a:path extrusionOk="0" h="285" w="184">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4"/>
            <p:cNvSpPr/>
            <p:nvPr/>
          </p:nvSpPr>
          <p:spPr>
            <a:xfrm>
              <a:off x="8196060" y="4644251"/>
              <a:ext cx="7023" cy="6189"/>
            </a:xfrm>
            <a:custGeom>
              <a:rect b="b" l="l" r="r" t="t"/>
              <a:pathLst>
                <a:path extrusionOk="0" h="193" w="219">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4"/>
            <p:cNvSpPr/>
            <p:nvPr/>
          </p:nvSpPr>
          <p:spPr>
            <a:xfrm>
              <a:off x="8210009" y="4636651"/>
              <a:ext cx="10037" cy="4105"/>
            </a:xfrm>
            <a:custGeom>
              <a:rect b="b" l="l" r="r" t="t"/>
              <a:pathLst>
                <a:path extrusionOk="0" h="128" w="313">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4"/>
            <p:cNvSpPr/>
            <p:nvPr/>
          </p:nvSpPr>
          <p:spPr>
            <a:xfrm>
              <a:off x="8227165" y="4634342"/>
              <a:ext cx="5387" cy="2437"/>
            </a:xfrm>
            <a:custGeom>
              <a:rect b="b" l="l" r="r" t="t"/>
              <a:pathLst>
                <a:path extrusionOk="0" h="76" w="168">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4"/>
            <p:cNvSpPr/>
            <p:nvPr/>
          </p:nvSpPr>
          <p:spPr>
            <a:xfrm>
              <a:off x="7804836" y="4480964"/>
              <a:ext cx="286267" cy="207926"/>
            </a:xfrm>
            <a:custGeom>
              <a:rect b="b" l="l" r="r" t="t"/>
              <a:pathLst>
                <a:path extrusionOk="0" h="6484" w="8927">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4"/>
            <p:cNvSpPr/>
            <p:nvPr/>
          </p:nvSpPr>
          <p:spPr>
            <a:xfrm>
              <a:off x="7823692" y="4597753"/>
              <a:ext cx="267411" cy="91521"/>
            </a:xfrm>
            <a:custGeom>
              <a:rect b="b" l="l" r="r" t="t"/>
              <a:pathLst>
                <a:path extrusionOk="0" h="2854" w="8339">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4"/>
            <p:cNvSpPr/>
            <p:nvPr/>
          </p:nvSpPr>
          <p:spPr>
            <a:xfrm>
              <a:off x="7831196" y="4596695"/>
              <a:ext cx="260965" cy="90046"/>
            </a:xfrm>
            <a:custGeom>
              <a:rect b="b" l="l" r="r" t="t"/>
              <a:pathLst>
                <a:path extrusionOk="0" h="2808" w="8138">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4"/>
            <p:cNvSpPr/>
            <p:nvPr/>
          </p:nvSpPr>
          <p:spPr>
            <a:xfrm>
              <a:off x="7863327" y="4652942"/>
              <a:ext cx="23089" cy="19337"/>
            </a:xfrm>
            <a:custGeom>
              <a:rect b="b" l="l" r="r" t="t"/>
              <a:pathLst>
                <a:path extrusionOk="0" h="603" w="72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4"/>
            <p:cNvSpPr/>
            <p:nvPr/>
          </p:nvSpPr>
          <p:spPr>
            <a:xfrm>
              <a:off x="7911012" y="4623407"/>
              <a:ext cx="12891" cy="10294"/>
            </a:xfrm>
            <a:custGeom>
              <a:rect b="b" l="l" r="r" t="t"/>
              <a:pathLst>
                <a:path extrusionOk="0" h="321" w="402">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4"/>
            <p:cNvSpPr/>
            <p:nvPr/>
          </p:nvSpPr>
          <p:spPr>
            <a:xfrm>
              <a:off x="7921209" y="4616898"/>
              <a:ext cx="12891" cy="5740"/>
            </a:xfrm>
            <a:custGeom>
              <a:rect b="b" l="l" r="r" t="t"/>
              <a:pathLst>
                <a:path extrusionOk="0" h="179" w="402">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4"/>
            <p:cNvSpPr/>
            <p:nvPr/>
          </p:nvSpPr>
          <p:spPr>
            <a:xfrm>
              <a:off x="7920664" y="4605257"/>
              <a:ext cx="16643" cy="5932"/>
            </a:xfrm>
            <a:custGeom>
              <a:rect b="b" l="l" r="r" t="t"/>
              <a:pathLst>
                <a:path extrusionOk="0" h="185" w="519">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4"/>
            <p:cNvSpPr/>
            <p:nvPr/>
          </p:nvSpPr>
          <p:spPr>
            <a:xfrm>
              <a:off x="7918516" y="4594001"/>
              <a:ext cx="17733" cy="7600"/>
            </a:xfrm>
            <a:custGeom>
              <a:rect b="b" l="l" r="r" t="t"/>
              <a:pathLst>
                <a:path extrusionOk="0" h="237" w="553">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4"/>
            <p:cNvSpPr/>
            <p:nvPr/>
          </p:nvSpPr>
          <p:spPr>
            <a:xfrm>
              <a:off x="7881542" y="4613627"/>
              <a:ext cx="32196" cy="12795"/>
            </a:xfrm>
            <a:custGeom>
              <a:rect b="b" l="l" r="r" t="t"/>
              <a:pathLst>
                <a:path extrusionOk="0" h="399" w="1004">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4"/>
            <p:cNvSpPr/>
            <p:nvPr/>
          </p:nvSpPr>
          <p:spPr>
            <a:xfrm>
              <a:off x="7907260" y="4600447"/>
              <a:ext cx="12378" cy="22543"/>
            </a:xfrm>
            <a:custGeom>
              <a:rect b="b" l="l" r="r" t="t"/>
              <a:pathLst>
                <a:path extrusionOk="0" h="703" w="386">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4"/>
            <p:cNvSpPr/>
            <p:nvPr/>
          </p:nvSpPr>
          <p:spPr>
            <a:xfrm>
              <a:off x="8032131" y="4555424"/>
              <a:ext cx="42361" cy="62724"/>
            </a:xfrm>
            <a:custGeom>
              <a:rect b="b" l="l" r="r" t="t"/>
              <a:pathLst>
                <a:path extrusionOk="0" h="1956" w="1321">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4"/>
            <p:cNvSpPr/>
            <p:nvPr/>
          </p:nvSpPr>
          <p:spPr>
            <a:xfrm>
              <a:off x="8036396" y="4497029"/>
              <a:ext cx="22543" cy="63269"/>
            </a:xfrm>
            <a:custGeom>
              <a:rect b="b" l="l" r="r" t="t"/>
              <a:pathLst>
                <a:path extrusionOk="0" h="1973" w="703">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4"/>
            <p:cNvSpPr/>
            <p:nvPr/>
          </p:nvSpPr>
          <p:spPr>
            <a:xfrm>
              <a:off x="7965687" y="4610580"/>
              <a:ext cx="45023" cy="15617"/>
            </a:xfrm>
            <a:custGeom>
              <a:rect b="b" l="l" r="r" t="t"/>
              <a:pathLst>
                <a:path extrusionOk="0" h="487" w="1404">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4"/>
            <p:cNvSpPr/>
            <p:nvPr/>
          </p:nvSpPr>
          <p:spPr>
            <a:xfrm>
              <a:off x="8037999" y="4599902"/>
              <a:ext cx="3271" cy="10294"/>
            </a:xfrm>
            <a:custGeom>
              <a:rect b="b" l="l" r="r" t="t"/>
              <a:pathLst>
                <a:path extrusionOk="0" h="321" w="102">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4"/>
            <p:cNvSpPr/>
            <p:nvPr/>
          </p:nvSpPr>
          <p:spPr>
            <a:xfrm>
              <a:off x="8042841" y="4582104"/>
              <a:ext cx="4842" cy="7760"/>
            </a:xfrm>
            <a:custGeom>
              <a:rect b="b" l="l" r="r" t="t"/>
              <a:pathLst>
                <a:path extrusionOk="0" h="242" w="151">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4"/>
            <p:cNvSpPr/>
            <p:nvPr/>
          </p:nvSpPr>
          <p:spPr>
            <a:xfrm>
              <a:off x="8053007" y="4569598"/>
              <a:ext cx="8081" cy="6317"/>
            </a:xfrm>
            <a:custGeom>
              <a:rect b="b" l="l" r="r" t="t"/>
              <a:pathLst>
                <a:path extrusionOk="0" h="197" w="252">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4"/>
            <p:cNvSpPr/>
            <p:nvPr/>
          </p:nvSpPr>
          <p:spPr>
            <a:xfrm>
              <a:off x="8067469" y="4562736"/>
              <a:ext cx="4874" cy="3656"/>
            </a:xfrm>
            <a:custGeom>
              <a:rect b="b" l="l" r="r" t="t"/>
              <a:pathLst>
                <a:path extrusionOk="0" h="114" w="152">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4"/>
            <p:cNvSpPr/>
            <p:nvPr/>
          </p:nvSpPr>
          <p:spPr>
            <a:xfrm>
              <a:off x="7568659" y="3007494"/>
              <a:ext cx="723892" cy="1610109"/>
            </a:xfrm>
            <a:custGeom>
              <a:rect b="b" l="l" r="r" t="t"/>
              <a:pathLst>
                <a:path extrusionOk="0" h="50210" w="22574">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4"/>
            <p:cNvSpPr/>
            <p:nvPr/>
          </p:nvSpPr>
          <p:spPr>
            <a:xfrm>
              <a:off x="8021388" y="4208775"/>
              <a:ext cx="4874" cy="397605"/>
            </a:xfrm>
            <a:custGeom>
              <a:rect b="b" l="l" r="r" t="t"/>
              <a:pathLst>
                <a:path extrusionOk="0" h="12399" w="152">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4"/>
            <p:cNvSpPr/>
            <p:nvPr/>
          </p:nvSpPr>
          <p:spPr>
            <a:xfrm>
              <a:off x="8137665" y="3029460"/>
              <a:ext cx="152192" cy="105117"/>
            </a:xfrm>
            <a:custGeom>
              <a:rect b="b" l="l" r="r" t="t"/>
              <a:pathLst>
                <a:path extrusionOk="0" h="3278" w="4746">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4"/>
            <p:cNvSpPr/>
            <p:nvPr/>
          </p:nvSpPr>
          <p:spPr>
            <a:xfrm>
              <a:off x="7980149" y="3032154"/>
              <a:ext cx="36461" cy="195932"/>
            </a:xfrm>
            <a:custGeom>
              <a:rect b="b" l="l" r="r" t="t"/>
              <a:pathLst>
                <a:path extrusionOk="0" h="6110" w="1137">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4"/>
            <p:cNvSpPr/>
            <p:nvPr/>
          </p:nvSpPr>
          <p:spPr>
            <a:xfrm>
              <a:off x="7789412" y="3038054"/>
              <a:ext cx="124871" cy="94727"/>
            </a:xfrm>
            <a:custGeom>
              <a:rect b="b" l="l" r="r" t="t"/>
              <a:pathLst>
                <a:path extrusionOk="0" h="2954" w="3894">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4"/>
            <p:cNvSpPr/>
            <p:nvPr/>
          </p:nvSpPr>
          <p:spPr>
            <a:xfrm>
              <a:off x="7668838" y="2169506"/>
              <a:ext cx="735693" cy="846614"/>
            </a:xfrm>
            <a:custGeom>
              <a:rect b="b" l="l" r="r" t="t"/>
              <a:pathLst>
                <a:path extrusionOk="0" h="26401" w="22942">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4"/>
            <p:cNvSpPr/>
            <p:nvPr/>
          </p:nvSpPr>
          <p:spPr>
            <a:xfrm>
              <a:off x="7902450" y="2505958"/>
              <a:ext cx="269014" cy="146516"/>
            </a:xfrm>
            <a:custGeom>
              <a:rect b="b" l="l" r="r" t="t"/>
              <a:pathLst>
                <a:path extrusionOk="0" h="4569" w="8389">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4"/>
            <p:cNvSpPr/>
            <p:nvPr/>
          </p:nvSpPr>
          <p:spPr>
            <a:xfrm>
              <a:off x="7807626" y="2785491"/>
              <a:ext cx="506891" cy="173966"/>
            </a:xfrm>
            <a:custGeom>
              <a:rect b="b" l="l" r="r" t="t"/>
              <a:pathLst>
                <a:path extrusionOk="0" h="5425" w="15807">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4"/>
            <p:cNvSpPr/>
            <p:nvPr/>
          </p:nvSpPr>
          <p:spPr>
            <a:xfrm>
              <a:off x="7750290" y="2283346"/>
              <a:ext cx="447438" cy="157323"/>
            </a:xfrm>
            <a:custGeom>
              <a:rect b="b" l="l" r="r" t="t"/>
              <a:pathLst>
                <a:path extrusionOk="0" h="4906" w="13953">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4"/>
            <p:cNvSpPr/>
            <p:nvPr/>
          </p:nvSpPr>
          <p:spPr>
            <a:xfrm>
              <a:off x="7068759" y="2434191"/>
              <a:ext cx="844433" cy="396899"/>
            </a:xfrm>
            <a:custGeom>
              <a:rect b="b" l="l" r="r" t="t"/>
              <a:pathLst>
                <a:path extrusionOk="0" h="12377" w="26333">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4"/>
            <p:cNvSpPr/>
            <p:nvPr/>
          </p:nvSpPr>
          <p:spPr>
            <a:xfrm>
              <a:off x="8006413" y="3047161"/>
              <a:ext cx="34312" cy="32164"/>
            </a:xfrm>
            <a:custGeom>
              <a:rect b="b" l="l" r="r" t="t"/>
              <a:pathLst>
                <a:path extrusionOk="0" h="1003" w="107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4"/>
            <p:cNvSpPr/>
            <p:nvPr/>
          </p:nvSpPr>
          <p:spPr>
            <a:xfrm>
              <a:off x="7300222" y="2403118"/>
              <a:ext cx="704587" cy="427620"/>
            </a:xfrm>
            <a:custGeom>
              <a:rect b="b" l="l" r="r" t="t"/>
              <a:pathLst>
                <a:path extrusionOk="0" h="13335" w="21972">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4"/>
            <p:cNvSpPr/>
            <p:nvPr/>
          </p:nvSpPr>
          <p:spPr>
            <a:xfrm>
              <a:off x="7316288" y="2424539"/>
              <a:ext cx="560476" cy="367622"/>
            </a:xfrm>
            <a:custGeom>
              <a:rect b="b" l="l" r="r" t="t"/>
              <a:pathLst>
                <a:path extrusionOk="0" h="11464" w="17478">
                  <a:moveTo>
                    <a:pt x="1872" y="1"/>
                  </a:moveTo>
                  <a:lnTo>
                    <a:pt x="0" y="11379"/>
                  </a:lnTo>
                  <a:lnTo>
                    <a:pt x="15606" y="11463"/>
                  </a:lnTo>
                  <a:lnTo>
                    <a:pt x="17478" y="51"/>
                  </a:lnTo>
                  <a:lnTo>
                    <a:pt x="187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4"/>
            <p:cNvSpPr/>
            <p:nvPr/>
          </p:nvSpPr>
          <p:spPr>
            <a:xfrm>
              <a:off x="7313081" y="2422422"/>
              <a:ext cx="564228" cy="371855"/>
            </a:xfrm>
            <a:custGeom>
              <a:rect b="b" l="l" r="r" t="t"/>
              <a:pathLst>
                <a:path extrusionOk="0" h="11596" w="17595">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4"/>
            <p:cNvSpPr/>
            <p:nvPr/>
          </p:nvSpPr>
          <p:spPr>
            <a:xfrm>
              <a:off x="7418102" y="2472223"/>
              <a:ext cx="46081" cy="264749"/>
            </a:xfrm>
            <a:custGeom>
              <a:rect b="b" l="l" r="r" t="t"/>
              <a:pathLst>
                <a:path extrusionOk="0" h="8256" w="1437">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4"/>
            <p:cNvSpPr/>
            <p:nvPr/>
          </p:nvSpPr>
          <p:spPr>
            <a:xfrm>
              <a:off x="7473290" y="2483479"/>
              <a:ext cx="43965" cy="250255"/>
            </a:xfrm>
            <a:custGeom>
              <a:rect b="b" l="l" r="r" t="t"/>
              <a:pathLst>
                <a:path extrusionOk="0" h="7804" w="1371">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4"/>
            <p:cNvSpPr/>
            <p:nvPr/>
          </p:nvSpPr>
          <p:spPr>
            <a:xfrm>
              <a:off x="7531685" y="2478669"/>
              <a:ext cx="43419" cy="250255"/>
            </a:xfrm>
            <a:custGeom>
              <a:rect b="b" l="l" r="r" t="t"/>
              <a:pathLst>
                <a:path extrusionOk="0" h="7804" w="1354">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4"/>
            <p:cNvSpPr/>
            <p:nvPr/>
          </p:nvSpPr>
          <p:spPr>
            <a:xfrm>
              <a:off x="7586874" y="2482421"/>
              <a:ext cx="43965" cy="250255"/>
            </a:xfrm>
            <a:custGeom>
              <a:rect b="b" l="l" r="r" t="t"/>
              <a:pathLst>
                <a:path extrusionOk="0" h="7804" w="1371">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4"/>
            <p:cNvSpPr/>
            <p:nvPr/>
          </p:nvSpPr>
          <p:spPr>
            <a:xfrm>
              <a:off x="7649020" y="2488834"/>
              <a:ext cx="43419" cy="250800"/>
            </a:xfrm>
            <a:custGeom>
              <a:rect b="b" l="l" r="r" t="t"/>
              <a:pathLst>
                <a:path extrusionOk="0" h="7821" w="1354">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4"/>
            <p:cNvSpPr/>
            <p:nvPr/>
          </p:nvSpPr>
          <p:spPr>
            <a:xfrm>
              <a:off x="7697763" y="2485114"/>
              <a:ext cx="43451" cy="250255"/>
            </a:xfrm>
            <a:custGeom>
              <a:rect b="b" l="l" r="r" t="t"/>
              <a:pathLst>
                <a:path extrusionOk="0" h="7804" w="1355">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4"/>
            <p:cNvSpPr/>
            <p:nvPr/>
          </p:nvSpPr>
          <p:spPr>
            <a:xfrm>
              <a:off x="7091783" y="2472768"/>
              <a:ext cx="719082" cy="357970"/>
            </a:xfrm>
            <a:custGeom>
              <a:rect b="b" l="l" r="r" t="t"/>
              <a:pathLst>
                <a:path extrusionOk="0" h="11163" w="22424">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4"/>
            <p:cNvSpPr/>
            <p:nvPr/>
          </p:nvSpPr>
          <p:spPr>
            <a:xfrm>
              <a:off x="7554710" y="2456703"/>
              <a:ext cx="843920" cy="396867"/>
            </a:xfrm>
            <a:custGeom>
              <a:rect b="b" l="l" r="r" t="t"/>
              <a:pathLst>
                <a:path extrusionOk="0" h="12376" w="26317">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4"/>
            <p:cNvSpPr/>
            <p:nvPr/>
          </p:nvSpPr>
          <p:spPr>
            <a:xfrm>
              <a:off x="8213761" y="2216677"/>
              <a:ext cx="259875" cy="354731"/>
            </a:xfrm>
            <a:custGeom>
              <a:rect b="b" l="l" r="r" t="t"/>
              <a:pathLst>
                <a:path extrusionOk="0" h="11062" w="8104">
                  <a:moveTo>
                    <a:pt x="3342" y="0"/>
                  </a:moveTo>
                  <a:lnTo>
                    <a:pt x="0" y="8488"/>
                  </a:lnTo>
                  <a:lnTo>
                    <a:pt x="5949" y="11061"/>
                  </a:lnTo>
                  <a:cubicBezTo>
                    <a:pt x="5949" y="11061"/>
                    <a:pt x="8104" y="2089"/>
                    <a:pt x="334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4"/>
            <p:cNvSpPr/>
            <p:nvPr/>
          </p:nvSpPr>
          <p:spPr>
            <a:xfrm>
              <a:off x="8185894" y="2223636"/>
              <a:ext cx="219181" cy="347772"/>
            </a:xfrm>
            <a:custGeom>
              <a:rect b="b" l="l" r="r" t="t"/>
              <a:pathLst>
                <a:path extrusionOk="0" h="10845" w="6835">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5" name="Google Shape;1285;p34"/>
          <p:cNvGrpSpPr/>
          <p:nvPr/>
        </p:nvGrpSpPr>
        <p:grpSpPr>
          <a:xfrm>
            <a:off x="806191" y="1734895"/>
            <a:ext cx="1359886" cy="2949793"/>
            <a:chOff x="760216" y="1734895"/>
            <a:chExt cx="1359886" cy="2949793"/>
          </a:xfrm>
        </p:grpSpPr>
        <p:sp>
          <p:nvSpPr>
            <p:cNvPr id="1286" name="Google Shape;1286;p34"/>
            <p:cNvSpPr/>
            <p:nvPr/>
          </p:nvSpPr>
          <p:spPr>
            <a:xfrm>
              <a:off x="1079544" y="4617058"/>
              <a:ext cx="262569" cy="60415"/>
            </a:xfrm>
            <a:custGeom>
              <a:rect b="b" l="l" r="r" t="t"/>
              <a:pathLst>
                <a:path extrusionOk="0" h="1884" w="8188">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4"/>
            <p:cNvSpPr/>
            <p:nvPr/>
          </p:nvSpPr>
          <p:spPr>
            <a:xfrm>
              <a:off x="1079544" y="4629308"/>
              <a:ext cx="51468" cy="40822"/>
            </a:xfrm>
            <a:custGeom>
              <a:rect b="b" l="l" r="r" t="t"/>
              <a:pathLst>
                <a:path extrusionOk="0" h="1273" w="1605">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4"/>
            <p:cNvSpPr/>
            <p:nvPr/>
          </p:nvSpPr>
          <p:spPr>
            <a:xfrm>
              <a:off x="1079544" y="4652942"/>
              <a:ext cx="243296" cy="24147"/>
            </a:xfrm>
            <a:custGeom>
              <a:rect b="b" l="l" r="r" t="t"/>
              <a:pathLst>
                <a:path extrusionOk="0" h="753" w="7587">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4"/>
            <p:cNvSpPr/>
            <p:nvPr/>
          </p:nvSpPr>
          <p:spPr>
            <a:xfrm>
              <a:off x="1077396" y="4667404"/>
              <a:ext cx="237941" cy="4874"/>
            </a:xfrm>
            <a:custGeom>
              <a:rect b="b" l="l" r="r" t="t"/>
              <a:pathLst>
                <a:path extrusionOk="0" h="152" w="742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4"/>
            <p:cNvSpPr/>
            <p:nvPr/>
          </p:nvSpPr>
          <p:spPr>
            <a:xfrm>
              <a:off x="1267620" y="4651338"/>
              <a:ext cx="14495" cy="21998"/>
            </a:xfrm>
            <a:custGeom>
              <a:rect b="b" l="l" r="r" t="t"/>
              <a:pathLst>
                <a:path extrusionOk="0" h="686" w="452">
                  <a:moveTo>
                    <a:pt x="451" y="1"/>
                  </a:moveTo>
                  <a:lnTo>
                    <a:pt x="451" y="1"/>
                  </a:lnTo>
                  <a:cubicBezTo>
                    <a:pt x="184" y="118"/>
                    <a:pt x="0" y="385"/>
                    <a:pt x="17" y="686"/>
                  </a:cubicBezTo>
                  <a:cubicBezTo>
                    <a:pt x="67" y="418"/>
                    <a:pt x="234" y="168"/>
                    <a:pt x="4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4"/>
            <p:cNvSpPr/>
            <p:nvPr/>
          </p:nvSpPr>
          <p:spPr>
            <a:xfrm>
              <a:off x="1226349" y="4640082"/>
              <a:ext cx="8081" cy="11833"/>
            </a:xfrm>
            <a:custGeom>
              <a:rect b="b" l="l" r="r" t="t"/>
              <a:pathLst>
                <a:path extrusionOk="0" h="369" w="252">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4"/>
            <p:cNvSpPr/>
            <p:nvPr/>
          </p:nvSpPr>
          <p:spPr>
            <a:xfrm>
              <a:off x="1215093" y="4637838"/>
              <a:ext cx="9139" cy="7760"/>
            </a:xfrm>
            <a:custGeom>
              <a:rect b="b" l="l" r="r" t="t"/>
              <a:pathLst>
                <a:path extrusionOk="0" h="242" w="285">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4"/>
            <p:cNvSpPr/>
            <p:nvPr/>
          </p:nvSpPr>
          <p:spPr>
            <a:xfrm>
              <a:off x="1205986" y="4622958"/>
              <a:ext cx="16643" cy="2405"/>
            </a:xfrm>
            <a:custGeom>
              <a:rect b="b" l="l" r="r" t="t"/>
              <a:pathLst>
                <a:path extrusionOk="0" h="75" w="519">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4"/>
            <p:cNvSpPr/>
            <p:nvPr/>
          </p:nvSpPr>
          <p:spPr>
            <a:xfrm>
              <a:off x="1231704" y="4626999"/>
              <a:ext cx="26840" cy="14719"/>
            </a:xfrm>
            <a:custGeom>
              <a:rect b="b" l="l" r="r" t="t"/>
              <a:pathLst>
                <a:path extrusionOk="0" h="459" w="837">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4"/>
            <p:cNvSpPr/>
            <p:nvPr/>
          </p:nvSpPr>
          <p:spPr>
            <a:xfrm>
              <a:off x="1222084" y="4622413"/>
              <a:ext cx="13404" cy="17701"/>
            </a:xfrm>
            <a:custGeom>
              <a:rect b="b" l="l" r="r" t="t"/>
              <a:pathLst>
                <a:path extrusionOk="0" h="552" w="418">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4"/>
            <p:cNvSpPr/>
            <p:nvPr/>
          </p:nvSpPr>
          <p:spPr>
            <a:xfrm>
              <a:off x="1080634" y="4628314"/>
              <a:ext cx="50378" cy="41271"/>
            </a:xfrm>
            <a:custGeom>
              <a:rect b="b" l="l" r="r" t="t"/>
              <a:pathLst>
                <a:path extrusionOk="0" h="1287" w="1571">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4"/>
            <p:cNvSpPr/>
            <p:nvPr/>
          </p:nvSpPr>
          <p:spPr>
            <a:xfrm>
              <a:off x="1148682" y="4656533"/>
              <a:ext cx="41271" cy="2501"/>
            </a:xfrm>
            <a:custGeom>
              <a:rect b="b" l="l" r="r" t="t"/>
              <a:pathLst>
                <a:path extrusionOk="0" h="78" w="1287">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4"/>
            <p:cNvSpPr/>
            <p:nvPr/>
          </p:nvSpPr>
          <p:spPr>
            <a:xfrm>
              <a:off x="1120815" y="4656148"/>
              <a:ext cx="4842" cy="8626"/>
            </a:xfrm>
            <a:custGeom>
              <a:rect b="b" l="l" r="r" t="t"/>
              <a:pathLst>
                <a:path extrusionOk="0" h="269" w="151">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4"/>
            <p:cNvSpPr/>
            <p:nvPr/>
          </p:nvSpPr>
          <p:spPr>
            <a:xfrm>
              <a:off x="1110617" y="4643161"/>
              <a:ext cx="5932" cy="5676"/>
            </a:xfrm>
            <a:custGeom>
              <a:rect b="b" l="l" r="r" t="t"/>
              <a:pathLst>
                <a:path extrusionOk="0" h="177" w="185">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4"/>
            <p:cNvSpPr/>
            <p:nvPr/>
          </p:nvSpPr>
          <p:spPr>
            <a:xfrm>
              <a:off x="1095610" y="4636427"/>
              <a:ext cx="8626" cy="3688"/>
            </a:xfrm>
            <a:custGeom>
              <a:rect b="b" l="l" r="r" t="t"/>
              <a:pathLst>
                <a:path extrusionOk="0" h="115" w="269">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4"/>
            <p:cNvSpPr/>
            <p:nvPr/>
          </p:nvSpPr>
          <p:spPr>
            <a:xfrm>
              <a:off x="1084899" y="4633797"/>
              <a:ext cx="4874" cy="2437"/>
            </a:xfrm>
            <a:custGeom>
              <a:rect b="b" l="l" r="r" t="t"/>
              <a:pathLst>
                <a:path extrusionOk="0" h="76" w="152">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4"/>
            <p:cNvSpPr/>
            <p:nvPr/>
          </p:nvSpPr>
          <p:spPr>
            <a:xfrm>
              <a:off x="1248315" y="4620265"/>
              <a:ext cx="263114" cy="64424"/>
            </a:xfrm>
            <a:custGeom>
              <a:rect b="b" l="l" r="r" t="t"/>
              <a:pathLst>
                <a:path extrusionOk="0" h="2009" w="8205">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4"/>
            <p:cNvSpPr/>
            <p:nvPr/>
          </p:nvSpPr>
          <p:spPr>
            <a:xfrm>
              <a:off x="1248860" y="4632547"/>
              <a:ext cx="50923" cy="41880"/>
            </a:xfrm>
            <a:custGeom>
              <a:rect b="b" l="l" r="r" t="t"/>
              <a:pathLst>
                <a:path extrusionOk="0" h="1306" w="1588">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4"/>
            <p:cNvSpPr/>
            <p:nvPr/>
          </p:nvSpPr>
          <p:spPr>
            <a:xfrm>
              <a:off x="1248315" y="4660990"/>
              <a:ext cx="243841" cy="23057"/>
            </a:xfrm>
            <a:custGeom>
              <a:rect b="b" l="l" r="r" t="t"/>
              <a:pathLst>
                <a:path extrusionOk="0" h="719" w="7604">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4"/>
            <p:cNvSpPr/>
            <p:nvPr/>
          </p:nvSpPr>
          <p:spPr>
            <a:xfrm>
              <a:off x="1246712" y="4670643"/>
              <a:ext cx="237396" cy="8594"/>
            </a:xfrm>
            <a:custGeom>
              <a:rect b="b" l="l" r="r" t="t"/>
              <a:pathLst>
                <a:path extrusionOk="0" h="268" w="7403">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4"/>
            <p:cNvSpPr/>
            <p:nvPr/>
          </p:nvSpPr>
          <p:spPr>
            <a:xfrm>
              <a:off x="1436936" y="4658842"/>
              <a:ext cx="14495" cy="21998"/>
            </a:xfrm>
            <a:custGeom>
              <a:rect b="b" l="l" r="r" t="t"/>
              <a:pathLst>
                <a:path extrusionOk="0" h="686" w="452">
                  <a:moveTo>
                    <a:pt x="451" y="0"/>
                  </a:moveTo>
                  <a:cubicBezTo>
                    <a:pt x="167" y="117"/>
                    <a:pt x="0" y="385"/>
                    <a:pt x="0" y="686"/>
                  </a:cubicBezTo>
                  <a:cubicBezTo>
                    <a:pt x="34" y="552"/>
                    <a:pt x="101" y="418"/>
                    <a:pt x="167" y="301"/>
                  </a:cubicBezTo>
                  <a:cubicBezTo>
                    <a:pt x="251" y="201"/>
                    <a:pt x="334" y="101"/>
                    <a:pt x="4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4"/>
            <p:cNvSpPr/>
            <p:nvPr/>
          </p:nvSpPr>
          <p:spPr>
            <a:xfrm>
              <a:off x="1395665" y="4646528"/>
              <a:ext cx="8626" cy="11801"/>
            </a:xfrm>
            <a:custGeom>
              <a:rect b="b" l="l" r="r" t="t"/>
              <a:pathLst>
                <a:path extrusionOk="0" h="368" w="269">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4"/>
            <p:cNvSpPr/>
            <p:nvPr/>
          </p:nvSpPr>
          <p:spPr>
            <a:xfrm>
              <a:off x="1384410" y="4644283"/>
              <a:ext cx="9684" cy="7632"/>
            </a:xfrm>
            <a:custGeom>
              <a:rect b="b" l="l" r="r" t="t"/>
              <a:pathLst>
                <a:path extrusionOk="0" h="238" w="302">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4"/>
            <p:cNvSpPr/>
            <p:nvPr/>
          </p:nvSpPr>
          <p:spPr>
            <a:xfrm>
              <a:off x="1375848" y="4628827"/>
              <a:ext cx="16643" cy="2565"/>
            </a:xfrm>
            <a:custGeom>
              <a:rect b="b" l="l" r="r" t="t"/>
              <a:pathLst>
                <a:path extrusionOk="0" h="80" w="519">
                  <a:moveTo>
                    <a:pt x="0" y="1"/>
                  </a:moveTo>
                  <a:lnTo>
                    <a:pt x="0" y="1"/>
                  </a:lnTo>
                  <a:cubicBezTo>
                    <a:pt x="94" y="53"/>
                    <a:pt x="202" y="79"/>
                    <a:pt x="313" y="79"/>
                  </a:cubicBezTo>
                  <a:cubicBezTo>
                    <a:pt x="381" y="79"/>
                    <a:pt x="450" y="70"/>
                    <a:pt x="518" y="51"/>
                  </a:cubicBezTo>
                  <a:cubicBezTo>
                    <a:pt x="335" y="34"/>
                    <a:pt x="168" y="1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4"/>
            <p:cNvSpPr/>
            <p:nvPr/>
          </p:nvSpPr>
          <p:spPr>
            <a:xfrm>
              <a:off x="1401021" y="4633797"/>
              <a:ext cx="27354" cy="14911"/>
            </a:xfrm>
            <a:custGeom>
              <a:rect b="b" l="l" r="r" t="t"/>
              <a:pathLst>
                <a:path extrusionOk="0" h="465" w="853">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4"/>
            <p:cNvSpPr/>
            <p:nvPr/>
          </p:nvSpPr>
          <p:spPr>
            <a:xfrm>
              <a:off x="1391914" y="4628827"/>
              <a:ext cx="13436" cy="17733"/>
            </a:xfrm>
            <a:custGeom>
              <a:rect b="b" l="l" r="r" t="t"/>
              <a:pathLst>
                <a:path extrusionOk="0" h="553" w="419">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4"/>
            <p:cNvSpPr/>
            <p:nvPr/>
          </p:nvSpPr>
          <p:spPr>
            <a:xfrm>
              <a:off x="1250464" y="4631104"/>
              <a:ext cx="49320" cy="42778"/>
            </a:xfrm>
            <a:custGeom>
              <a:rect b="b" l="l" r="r" t="t"/>
              <a:pathLst>
                <a:path extrusionOk="0" h="1334" w="1538">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4"/>
            <p:cNvSpPr/>
            <p:nvPr/>
          </p:nvSpPr>
          <p:spPr>
            <a:xfrm>
              <a:off x="1317966" y="4661375"/>
              <a:ext cx="41303" cy="2565"/>
            </a:xfrm>
            <a:custGeom>
              <a:rect b="b" l="l" r="r" t="t"/>
              <a:pathLst>
                <a:path extrusionOk="0" h="80" w="1288">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4"/>
            <p:cNvSpPr/>
            <p:nvPr/>
          </p:nvSpPr>
          <p:spPr>
            <a:xfrm>
              <a:off x="1290131" y="4660349"/>
              <a:ext cx="4297" cy="8177"/>
            </a:xfrm>
            <a:custGeom>
              <a:rect b="b" l="l" r="r" t="t"/>
              <a:pathLst>
                <a:path extrusionOk="0" h="255" w="134">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4"/>
            <p:cNvSpPr/>
            <p:nvPr/>
          </p:nvSpPr>
          <p:spPr>
            <a:xfrm>
              <a:off x="1279934" y="4646913"/>
              <a:ext cx="5932" cy="5676"/>
            </a:xfrm>
            <a:custGeom>
              <a:rect b="b" l="l" r="r" t="t"/>
              <a:pathLst>
                <a:path extrusionOk="0" h="177" w="185">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4"/>
            <p:cNvSpPr/>
            <p:nvPr/>
          </p:nvSpPr>
          <p:spPr>
            <a:xfrm>
              <a:off x="1265471" y="4639858"/>
              <a:ext cx="8594" cy="3624"/>
            </a:xfrm>
            <a:custGeom>
              <a:rect b="b" l="l" r="r" t="t"/>
              <a:pathLst>
                <a:path extrusionOk="0" h="113" w="268">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4"/>
            <p:cNvSpPr/>
            <p:nvPr/>
          </p:nvSpPr>
          <p:spPr>
            <a:xfrm>
              <a:off x="1254761" y="4637004"/>
              <a:ext cx="4842" cy="2437"/>
            </a:xfrm>
            <a:custGeom>
              <a:rect b="b" l="l" r="r" t="t"/>
              <a:pathLst>
                <a:path extrusionOk="0" h="76" w="151">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4"/>
            <p:cNvSpPr/>
            <p:nvPr/>
          </p:nvSpPr>
          <p:spPr>
            <a:xfrm>
              <a:off x="995431" y="2916422"/>
              <a:ext cx="495122" cy="1711923"/>
            </a:xfrm>
            <a:custGeom>
              <a:rect b="b" l="l" r="r" t="t"/>
              <a:pathLst>
                <a:path extrusionOk="0" h="53385" w="1544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4"/>
            <p:cNvSpPr/>
            <p:nvPr/>
          </p:nvSpPr>
          <p:spPr>
            <a:xfrm>
              <a:off x="891468" y="2896605"/>
              <a:ext cx="555153" cy="1746204"/>
            </a:xfrm>
            <a:custGeom>
              <a:rect b="b" l="l" r="r" t="t"/>
              <a:pathLst>
                <a:path extrusionOk="0" h="54454" w="17312">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4"/>
            <p:cNvSpPr/>
            <p:nvPr/>
          </p:nvSpPr>
          <p:spPr>
            <a:xfrm>
              <a:off x="1052223" y="3526154"/>
              <a:ext cx="165051" cy="1100557"/>
            </a:xfrm>
            <a:custGeom>
              <a:rect b="b" l="l" r="r" t="t"/>
              <a:pathLst>
                <a:path extrusionOk="0" h="34320" w="5147">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4"/>
            <p:cNvSpPr/>
            <p:nvPr/>
          </p:nvSpPr>
          <p:spPr>
            <a:xfrm>
              <a:off x="1293338" y="3038567"/>
              <a:ext cx="141482" cy="1008972"/>
            </a:xfrm>
            <a:custGeom>
              <a:rect b="b" l="l" r="r" t="t"/>
              <a:pathLst>
                <a:path extrusionOk="0" h="31464" w="4412">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4"/>
            <p:cNvSpPr/>
            <p:nvPr/>
          </p:nvSpPr>
          <p:spPr>
            <a:xfrm>
              <a:off x="1307801" y="2985015"/>
              <a:ext cx="20940" cy="98062"/>
            </a:xfrm>
            <a:custGeom>
              <a:rect b="b" l="l" r="r" t="t"/>
              <a:pathLst>
                <a:path extrusionOk="0" h="3058" w="653">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4"/>
            <p:cNvSpPr/>
            <p:nvPr/>
          </p:nvSpPr>
          <p:spPr>
            <a:xfrm>
              <a:off x="988985" y="2966255"/>
              <a:ext cx="139365" cy="74589"/>
            </a:xfrm>
            <a:custGeom>
              <a:rect b="b" l="l" r="r" t="t"/>
              <a:pathLst>
                <a:path extrusionOk="0" h="2326" w="4346">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4"/>
            <p:cNvSpPr/>
            <p:nvPr/>
          </p:nvSpPr>
          <p:spPr>
            <a:xfrm>
              <a:off x="1889697" y="2467477"/>
              <a:ext cx="199877" cy="231784"/>
            </a:xfrm>
            <a:custGeom>
              <a:rect b="b" l="l" r="r" t="t"/>
              <a:pathLst>
                <a:path extrusionOk="0" h="7228" w="6233">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4"/>
            <p:cNvSpPr/>
            <p:nvPr/>
          </p:nvSpPr>
          <p:spPr>
            <a:xfrm>
              <a:off x="1977562" y="2569227"/>
              <a:ext cx="75038" cy="45247"/>
            </a:xfrm>
            <a:custGeom>
              <a:rect b="b" l="l" r="r" t="t"/>
              <a:pathLst>
                <a:path extrusionOk="0" h="1411" w="234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4"/>
            <p:cNvSpPr/>
            <p:nvPr/>
          </p:nvSpPr>
          <p:spPr>
            <a:xfrm>
              <a:off x="1970604" y="2610466"/>
              <a:ext cx="61089" cy="34344"/>
            </a:xfrm>
            <a:custGeom>
              <a:rect b="b" l="l" r="r" t="t"/>
              <a:pathLst>
                <a:path extrusionOk="0" h="1071" w="1905">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4"/>
            <p:cNvSpPr/>
            <p:nvPr/>
          </p:nvSpPr>
          <p:spPr>
            <a:xfrm>
              <a:off x="1960951" y="2632978"/>
              <a:ext cx="63237" cy="38834"/>
            </a:xfrm>
            <a:custGeom>
              <a:rect b="b" l="l" r="r" t="t"/>
              <a:pathLst>
                <a:path extrusionOk="0" h="1211" w="1972">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4"/>
            <p:cNvSpPr/>
            <p:nvPr/>
          </p:nvSpPr>
          <p:spPr>
            <a:xfrm>
              <a:off x="1956109" y="2665398"/>
              <a:ext cx="51468" cy="32260"/>
            </a:xfrm>
            <a:custGeom>
              <a:rect b="b" l="l" r="r" t="t"/>
              <a:pathLst>
                <a:path extrusionOk="0" h="1006" w="1605">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4"/>
            <p:cNvSpPr/>
            <p:nvPr/>
          </p:nvSpPr>
          <p:spPr>
            <a:xfrm>
              <a:off x="1191524" y="2320063"/>
              <a:ext cx="748552" cy="477998"/>
            </a:xfrm>
            <a:custGeom>
              <a:rect b="b" l="l" r="r" t="t"/>
              <a:pathLst>
                <a:path extrusionOk="0" h="14906" w="23343">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4"/>
            <p:cNvSpPr/>
            <p:nvPr/>
          </p:nvSpPr>
          <p:spPr>
            <a:xfrm>
              <a:off x="1246712" y="2533857"/>
              <a:ext cx="693909" cy="272766"/>
            </a:xfrm>
            <a:custGeom>
              <a:rect b="b" l="l" r="r" t="t"/>
              <a:pathLst>
                <a:path extrusionOk="0" h="8506" w="21639">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4"/>
            <p:cNvSpPr/>
            <p:nvPr/>
          </p:nvSpPr>
          <p:spPr>
            <a:xfrm>
              <a:off x="842180" y="2179704"/>
              <a:ext cx="611399" cy="807460"/>
            </a:xfrm>
            <a:custGeom>
              <a:rect b="b" l="l" r="r" t="t"/>
              <a:pathLst>
                <a:path extrusionOk="0" h="25180" w="19066">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4"/>
            <p:cNvSpPr/>
            <p:nvPr/>
          </p:nvSpPr>
          <p:spPr>
            <a:xfrm>
              <a:off x="1357088" y="2401514"/>
              <a:ext cx="71286" cy="282386"/>
            </a:xfrm>
            <a:custGeom>
              <a:rect b="b" l="l" r="r" t="t"/>
              <a:pathLst>
                <a:path extrusionOk="0" h="8806" w="2223">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4"/>
            <p:cNvSpPr/>
            <p:nvPr/>
          </p:nvSpPr>
          <p:spPr>
            <a:xfrm>
              <a:off x="1270827" y="2275072"/>
              <a:ext cx="65931" cy="67566"/>
            </a:xfrm>
            <a:custGeom>
              <a:rect b="b" l="l" r="r" t="t"/>
              <a:pathLst>
                <a:path extrusionOk="0" h="2107" w="2056">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4"/>
            <p:cNvSpPr/>
            <p:nvPr/>
          </p:nvSpPr>
          <p:spPr>
            <a:xfrm>
              <a:off x="1114914" y="2384358"/>
              <a:ext cx="65386" cy="67598"/>
            </a:xfrm>
            <a:custGeom>
              <a:rect b="b" l="l" r="r" t="t"/>
              <a:pathLst>
                <a:path extrusionOk="0" h="2108" w="2039">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4"/>
            <p:cNvSpPr/>
            <p:nvPr/>
          </p:nvSpPr>
          <p:spPr>
            <a:xfrm>
              <a:off x="1277272" y="2490470"/>
              <a:ext cx="65386" cy="67983"/>
            </a:xfrm>
            <a:custGeom>
              <a:rect b="b" l="l" r="r" t="t"/>
              <a:pathLst>
                <a:path extrusionOk="0" h="2120" w="2039">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4"/>
            <p:cNvSpPr/>
            <p:nvPr/>
          </p:nvSpPr>
          <p:spPr>
            <a:xfrm>
              <a:off x="1431036" y="2585293"/>
              <a:ext cx="65386" cy="67598"/>
            </a:xfrm>
            <a:custGeom>
              <a:rect b="b" l="l" r="r" t="t"/>
              <a:pathLst>
                <a:path extrusionOk="0" h="2108" w="2039">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4"/>
            <p:cNvSpPr/>
            <p:nvPr/>
          </p:nvSpPr>
          <p:spPr>
            <a:xfrm>
              <a:off x="955250" y="2851582"/>
              <a:ext cx="65386" cy="67983"/>
            </a:xfrm>
            <a:custGeom>
              <a:rect b="b" l="l" r="r" t="t"/>
              <a:pathLst>
                <a:path extrusionOk="0" h="2120" w="2039">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4"/>
            <p:cNvSpPr/>
            <p:nvPr/>
          </p:nvSpPr>
          <p:spPr>
            <a:xfrm>
              <a:off x="1631426" y="2641027"/>
              <a:ext cx="65386" cy="67566"/>
            </a:xfrm>
            <a:custGeom>
              <a:rect b="b" l="l" r="r" t="t"/>
              <a:pathLst>
                <a:path extrusionOk="0" h="2107" w="2039">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4"/>
            <p:cNvSpPr/>
            <p:nvPr/>
          </p:nvSpPr>
          <p:spPr>
            <a:xfrm>
              <a:off x="1199573" y="2602449"/>
              <a:ext cx="65386" cy="67566"/>
            </a:xfrm>
            <a:custGeom>
              <a:rect b="b" l="l" r="r" t="t"/>
              <a:pathLst>
                <a:path extrusionOk="0" h="2107" w="2039">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4"/>
            <p:cNvSpPr/>
            <p:nvPr/>
          </p:nvSpPr>
          <p:spPr>
            <a:xfrm>
              <a:off x="1279389" y="2890704"/>
              <a:ext cx="65418" cy="67983"/>
            </a:xfrm>
            <a:custGeom>
              <a:rect b="b" l="l" r="r" t="t"/>
              <a:pathLst>
                <a:path extrusionOk="0" h="2120" w="204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4"/>
            <p:cNvSpPr/>
            <p:nvPr/>
          </p:nvSpPr>
          <p:spPr>
            <a:xfrm>
              <a:off x="1797535" y="2579938"/>
              <a:ext cx="65386" cy="67566"/>
            </a:xfrm>
            <a:custGeom>
              <a:rect b="b" l="l" r="r" t="t"/>
              <a:pathLst>
                <a:path extrusionOk="0" h="2107" w="2039">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4"/>
            <p:cNvSpPr/>
            <p:nvPr/>
          </p:nvSpPr>
          <p:spPr>
            <a:xfrm>
              <a:off x="1175458" y="1831964"/>
              <a:ext cx="242751" cy="305956"/>
            </a:xfrm>
            <a:custGeom>
              <a:rect b="b" l="l" r="r" t="t"/>
              <a:pathLst>
                <a:path extrusionOk="0" h="9541" w="757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4"/>
            <p:cNvSpPr/>
            <p:nvPr/>
          </p:nvSpPr>
          <p:spPr>
            <a:xfrm>
              <a:off x="1045264" y="1753719"/>
              <a:ext cx="272221" cy="547713"/>
            </a:xfrm>
            <a:custGeom>
              <a:rect b="b" l="l" r="r" t="t"/>
              <a:pathLst>
                <a:path extrusionOk="0" h="17080" w="8489">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4"/>
            <p:cNvSpPr/>
            <p:nvPr/>
          </p:nvSpPr>
          <p:spPr>
            <a:xfrm>
              <a:off x="1278876" y="1924126"/>
              <a:ext cx="20908" cy="18054"/>
            </a:xfrm>
            <a:custGeom>
              <a:rect b="b" l="l" r="r" t="t"/>
              <a:pathLst>
                <a:path extrusionOk="0" h="563" w="652">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4"/>
            <p:cNvSpPr/>
            <p:nvPr/>
          </p:nvSpPr>
          <p:spPr>
            <a:xfrm>
              <a:off x="1272430" y="1912549"/>
              <a:ext cx="36461" cy="11192"/>
            </a:xfrm>
            <a:custGeom>
              <a:rect b="b" l="l" r="r" t="t"/>
              <a:pathLst>
                <a:path extrusionOk="0" h="349" w="1137">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4"/>
            <p:cNvSpPr/>
            <p:nvPr/>
          </p:nvSpPr>
          <p:spPr>
            <a:xfrm>
              <a:off x="1175458" y="1924126"/>
              <a:ext cx="20940" cy="18054"/>
            </a:xfrm>
            <a:custGeom>
              <a:rect b="b" l="l" r="r" t="t"/>
              <a:pathLst>
                <a:path extrusionOk="0" h="563" w="653">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4"/>
            <p:cNvSpPr/>
            <p:nvPr/>
          </p:nvSpPr>
          <p:spPr>
            <a:xfrm>
              <a:off x="1166351" y="1912549"/>
              <a:ext cx="35916" cy="11192"/>
            </a:xfrm>
            <a:custGeom>
              <a:rect b="b" l="l" r="r" t="t"/>
              <a:pathLst>
                <a:path extrusionOk="0" h="349" w="112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4"/>
            <p:cNvSpPr/>
            <p:nvPr/>
          </p:nvSpPr>
          <p:spPr>
            <a:xfrm>
              <a:off x="1147046" y="2091807"/>
              <a:ext cx="92739" cy="49480"/>
            </a:xfrm>
            <a:custGeom>
              <a:rect b="b" l="l" r="r" t="t"/>
              <a:pathLst>
                <a:path extrusionOk="0" h="1543" w="2892">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4"/>
            <p:cNvSpPr/>
            <p:nvPr/>
          </p:nvSpPr>
          <p:spPr>
            <a:xfrm>
              <a:off x="1234943" y="1920887"/>
              <a:ext cx="26263" cy="84530"/>
            </a:xfrm>
            <a:custGeom>
              <a:rect b="b" l="l" r="r" t="t"/>
              <a:pathLst>
                <a:path extrusionOk="0" h="2636" w="819">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4"/>
            <p:cNvSpPr/>
            <p:nvPr/>
          </p:nvSpPr>
          <p:spPr>
            <a:xfrm>
              <a:off x="1216184" y="2012536"/>
              <a:ext cx="23602" cy="21710"/>
            </a:xfrm>
            <a:custGeom>
              <a:rect b="b" l="l" r="r" t="t"/>
              <a:pathLst>
                <a:path extrusionOk="0" h="677" w="736">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4"/>
            <p:cNvSpPr/>
            <p:nvPr/>
          </p:nvSpPr>
          <p:spPr>
            <a:xfrm>
              <a:off x="1214580" y="2011958"/>
              <a:ext cx="27354" cy="16419"/>
            </a:xfrm>
            <a:custGeom>
              <a:rect b="b" l="l" r="r" t="t"/>
              <a:pathLst>
                <a:path extrusionOk="0" h="512" w="853">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4"/>
            <p:cNvSpPr/>
            <p:nvPr/>
          </p:nvSpPr>
          <p:spPr>
            <a:xfrm>
              <a:off x="1084386" y="1734895"/>
              <a:ext cx="249710" cy="174030"/>
            </a:xfrm>
            <a:custGeom>
              <a:rect b="b" l="l" r="r" t="t"/>
              <a:pathLst>
                <a:path extrusionOk="0" h="5427" w="7787">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4"/>
            <p:cNvSpPr/>
            <p:nvPr/>
          </p:nvSpPr>
          <p:spPr>
            <a:xfrm>
              <a:off x="904872" y="1753751"/>
              <a:ext cx="254552" cy="409887"/>
            </a:xfrm>
            <a:custGeom>
              <a:rect b="b" l="l" r="r" t="t"/>
              <a:pathLst>
                <a:path extrusionOk="0" h="12782" w="7938">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4"/>
            <p:cNvSpPr/>
            <p:nvPr/>
          </p:nvSpPr>
          <p:spPr>
            <a:xfrm>
              <a:off x="932739" y="1746151"/>
              <a:ext cx="213281" cy="190545"/>
            </a:xfrm>
            <a:custGeom>
              <a:rect b="b" l="l" r="r" t="t"/>
              <a:pathLst>
                <a:path extrusionOk="0" h="5942" w="6651">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4"/>
            <p:cNvSpPr/>
            <p:nvPr/>
          </p:nvSpPr>
          <p:spPr>
            <a:xfrm>
              <a:off x="1316363" y="1831964"/>
              <a:ext cx="98640" cy="183137"/>
            </a:xfrm>
            <a:custGeom>
              <a:rect b="b" l="l" r="r" t="t"/>
              <a:pathLst>
                <a:path extrusionOk="0" h="5711" w="3076">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4"/>
            <p:cNvSpPr/>
            <p:nvPr/>
          </p:nvSpPr>
          <p:spPr>
            <a:xfrm>
              <a:off x="1207076" y="2377945"/>
              <a:ext cx="705132" cy="427588"/>
            </a:xfrm>
            <a:custGeom>
              <a:rect b="b" l="l" r="r" t="t"/>
              <a:pathLst>
                <a:path extrusionOk="0" h="13334" w="21989">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4"/>
            <p:cNvSpPr/>
            <p:nvPr/>
          </p:nvSpPr>
          <p:spPr>
            <a:xfrm>
              <a:off x="1207076" y="2377945"/>
              <a:ext cx="705132" cy="427588"/>
            </a:xfrm>
            <a:custGeom>
              <a:rect b="b" l="l" r="r" t="t"/>
              <a:pathLst>
                <a:path extrusionOk="0" h="13334" w="21989">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000000">
                <a:alpha val="32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4"/>
            <p:cNvSpPr/>
            <p:nvPr/>
          </p:nvSpPr>
          <p:spPr>
            <a:xfrm>
              <a:off x="1401021" y="2447595"/>
              <a:ext cx="719082" cy="357937"/>
            </a:xfrm>
            <a:custGeom>
              <a:rect b="b" l="l" r="r" t="t"/>
              <a:pathLst>
                <a:path extrusionOk="0" h="11162" w="22424">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4"/>
            <p:cNvSpPr/>
            <p:nvPr/>
          </p:nvSpPr>
          <p:spPr>
            <a:xfrm>
              <a:off x="1537660" y="2605688"/>
              <a:ext cx="217033" cy="201448"/>
            </a:xfrm>
            <a:custGeom>
              <a:rect b="b" l="l" r="r" t="t"/>
              <a:pathLst>
                <a:path extrusionOk="0" h="6282" w="6768">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4"/>
            <p:cNvSpPr/>
            <p:nvPr/>
          </p:nvSpPr>
          <p:spPr>
            <a:xfrm>
              <a:off x="760216" y="2179383"/>
              <a:ext cx="818747" cy="741369"/>
            </a:xfrm>
            <a:custGeom>
              <a:rect b="b" l="l" r="r" t="t"/>
              <a:pathLst>
                <a:path extrusionOk="0" h="23119" w="25532">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4"/>
            <p:cNvSpPr/>
            <p:nvPr/>
          </p:nvSpPr>
          <p:spPr>
            <a:xfrm>
              <a:off x="886113" y="2270230"/>
              <a:ext cx="696570" cy="658250"/>
            </a:xfrm>
            <a:custGeom>
              <a:rect b="b" l="l" r="r" t="t"/>
              <a:pathLst>
                <a:path extrusionOk="0" h="20527" w="21722">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4"/>
            <p:cNvSpPr/>
            <p:nvPr/>
          </p:nvSpPr>
          <p:spPr>
            <a:xfrm>
              <a:off x="847536" y="2430247"/>
              <a:ext cx="65418" cy="67662"/>
            </a:xfrm>
            <a:custGeom>
              <a:rect b="b" l="l" r="r" t="t"/>
              <a:pathLst>
                <a:path extrusionOk="0" h="2110" w="204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4"/>
            <p:cNvSpPr/>
            <p:nvPr/>
          </p:nvSpPr>
          <p:spPr>
            <a:xfrm>
              <a:off x="1444953" y="2739057"/>
              <a:ext cx="65418" cy="67598"/>
            </a:xfrm>
            <a:custGeom>
              <a:rect b="b" l="l" r="r" t="t"/>
              <a:pathLst>
                <a:path extrusionOk="0" h="2108" w="204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4"/>
            <p:cNvSpPr/>
            <p:nvPr/>
          </p:nvSpPr>
          <p:spPr>
            <a:xfrm>
              <a:off x="1231704" y="2717091"/>
              <a:ext cx="65418" cy="67983"/>
            </a:xfrm>
            <a:custGeom>
              <a:rect b="b" l="l" r="r" t="t"/>
              <a:pathLst>
                <a:path extrusionOk="0" h="2120" w="204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4"/>
            <p:cNvSpPr/>
            <p:nvPr/>
          </p:nvSpPr>
          <p:spPr>
            <a:xfrm>
              <a:off x="1036157" y="2787286"/>
              <a:ext cx="65386" cy="67598"/>
            </a:xfrm>
            <a:custGeom>
              <a:rect b="b" l="l" r="r" t="t"/>
              <a:pathLst>
                <a:path extrusionOk="0" h="2108" w="2039">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4"/>
            <p:cNvSpPr/>
            <p:nvPr/>
          </p:nvSpPr>
          <p:spPr>
            <a:xfrm>
              <a:off x="1005596" y="2575449"/>
              <a:ext cx="65418" cy="67791"/>
            </a:xfrm>
            <a:custGeom>
              <a:rect b="b" l="l" r="r" t="t"/>
              <a:pathLst>
                <a:path extrusionOk="0" h="2114" w="204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4"/>
            <p:cNvSpPr/>
            <p:nvPr/>
          </p:nvSpPr>
          <p:spPr>
            <a:xfrm>
              <a:off x="911831" y="2258461"/>
              <a:ext cx="65418" cy="67566"/>
            </a:xfrm>
            <a:custGeom>
              <a:rect b="b" l="l" r="r" t="t"/>
              <a:pathLst>
                <a:path extrusionOk="0" h="2107" w="204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8" name="Google Shape;1368;p34"/>
          <p:cNvSpPr txBox="1"/>
          <p:nvPr>
            <p:ph idx="1" type="body"/>
          </p:nvPr>
        </p:nvSpPr>
        <p:spPr>
          <a:xfrm>
            <a:off x="2776200" y="1362000"/>
            <a:ext cx="3591600" cy="115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t>In FinTech Industry, </a:t>
            </a:r>
            <a:r>
              <a:rPr lang="en" sz="1400"/>
              <a:t>algorithmic</a:t>
            </a:r>
            <a:r>
              <a:rPr lang="en" sz="1400"/>
              <a:t> </a:t>
            </a:r>
            <a:r>
              <a:rPr lang="en" sz="1400"/>
              <a:t>trading strategies are expanding with new methods. Many IPO companies have spend</a:t>
            </a:r>
            <a:r>
              <a:rPr lang="en" sz="1400"/>
              <a:t> money in </a:t>
            </a:r>
            <a:r>
              <a:rPr lang="en" sz="1400"/>
              <a:t>infrastures</a:t>
            </a:r>
            <a:r>
              <a:rPr lang="en" sz="1400"/>
              <a:t> and R&amp;D to gain more </a:t>
            </a:r>
            <a:r>
              <a:rPr lang="en" sz="1400"/>
              <a:t>capital</a:t>
            </a:r>
            <a:r>
              <a:rPr lang="en" sz="1400"/>
              <a:t> from the stock Market. </a:t>
            </a:r>
            <a:endParaRPr sz="1400"/>
          </a:p>
        </p:txBody>
      </p:sp>
      <p:sp>
        <p:nvSpPr>
          <p:cNvPr id="1369" name="Google Shape;1369;p34"/>
          <p:cNvSpPr txBox="1"/>
          <p:nvPr>
            <p:ph idx="2" type="body"/>
          </p:nvPr>
        </p:nvSpPr>
        <p:spPr>
          <a:xfrm>
            <a:off x="2776200" y="2785200"/>
            <a:ext cx="3591600" cy="115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t>In this project, we are go</a:t>
            </a:r>
            <a:r>
              <a:rPr lang="en" sz="1400"/>
              <a:t>ing to looking at the Financial Indicators, which mostly from the company’s financial reports to evaluate the stock performance, and help stakeholders and investors be more aware about financial indicators when they are making the investor..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3" name="Shape 1373"/>
        <p:cNvGrpSpPr/>
        <p:nvPr/>
      </p:nvGrpSpPr>
      <p:grpSpPr>
        <a:xfrm>
          <a:off x="0" y="0"/>
          <a:ext cx="0" cy="0"/>
          <a:chOff x="0" y="0"/>
          <a:chExt cx="0" cy="0"/>
        </a:xfrm>
      </p:grpSpPr>
      <p:grpSp>
        <p:nvGrpSpPr>
          <p:cNvPr id="1374" name="Google Shape;1374;p35"/>
          <p:cNvGrpSpPr/>
          <p:nvPr/>
        </p:nvGrpSpPr>
        <p:grpSpPr>
          <a:xfrm>
            <a:off x="1013157" y="1512733"/>
            <a:ext cx="6344201" cy="242261"/>
            <a:chOff x="1013157" y="1512733"/>
            <a:chExt cx="6344201" cy="242261"/>
          </a:xfrm>
        </p:grpSpPr>
        <p:sp>
          <p:nvSpPr>
            <p:cNvPr id="1375" name="Google Shape;1375;p35"/>
            <p:cNvSpPr/>
            <p:nvPr/>
          </p:nvSpPr>
          <p:spPr>
            <a:xfrm>
              <a:off x="1013157" y="1512733"/>
              <a:ext cx="6344201" cy="242074"/>
            </a:xfrm>
            <a:custGeom>
              <a:rect b="b" l="l" r="r" t="t"/>
              <a:pathLst>
                <a:path extrusionOk="0" h="7553" w="197947">
                  <a:moveTo>
                    <a:pt x="5631" y="0"/>
                  </a:moveTo>
                  <a:cubicBezTo>
                    <a:pt x="2523" y="0"/>
                    <a:pt x="0" y="1621"/>
                    <a:pt x="0" y="3626"/>
                  </a:cubicBezTo>
                  <a:lnTo>
                    <a:pt x="0" y="3927"/>
                  </a:lnTo>
                  <a:cubicBezTo>
                    <a:pt x="0" y="5932"/>
                    <a:pt x="2523" y="7552"/>
                    <a:pt x="5631" y="7552"/>
                  </a:cubicBezTo>
                  <a:lnTo>
                    <a:pt x="192316" y="7552"/>
                  </a:lnTo>
                  <a:cubicBezTo>
                    <a:pt x="195424" y="7552"/>
                    <a:pt x="197947" y="5932"/>
                    <a:pt x="197947" y="3927"/>
                  </a:cubicBezTo>
                  <a:lnTo>
                    <a:pt x="197947" y="3626"/>
                  </a:lnTo>
                  <a:cubicBezTo>
                    <a:pt x="197947" y="1621"/>
                    <a:pt x="195424" y="0"/>
                    <a:pt x="19231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5"/>
            <p:cNvSpPr/>
            <p:nvPr/>
          </p:nvSpPr>
          <p:spPr>
            <a:xfrm>
              <a:off x="5771140" y="1512921"/>
              <a:ext cx="1586219" cy="242074"/>
            </a:xfrm>
            <a:custGeom>
              <a:rect b="b" l="l" r="r" t="t"/>
              <a:pathLst>
                <a:path extrusionOk="0" h="7553" w="49492">
                  <a:moveTo>
                    <a:pt x="1" y="0"/>
                  </a:moveTo>
                  <a:lnTo>
                    <a:pt x="1" y="7552"/>
                  </a:lnTo>
                  <a:lnTo>
                    <a:pt x="43861" y="7552"/>
                  </a:lnTo>
                  <a:cubicBezTo>
                    <a:pt x="46969" y="7552"/>
                    <a:pt x="49492" y="5932"/>
                    <a:pt x="49492" y="3927"/>
                  </a:cubicBezTo>
                  <a:lnTo>
                    <a:pt x="49492" y="3626"/>
                  </a:lnTo>
                  <a:cubicBezTo>
                    <a:pt x="49492" y="1621"/>
                    <a:pt x="46969" y="0"/>
                    <a:pt x="43861" y="0"/>
                  </a:cubicBezTo>
                  <a:close/>
                </a:path>
              </a:pathLst>
            </a:custGeom>
            <a:solidFill>
              <a:srgbClr val="000000">
                <a:alpha val="25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5"/>
            <p:cNvSpPr/>
            <p:nvPr/>
          </p:nvSpPr>
          <p:spPr>
            <a:xfrm>
              <a:off x="1013157" y="1512921"/>
              <a:ext cx="1588879" cy="242074"/>
            </a:xfrm>
            <a:custGeom>
              <a:rect b="b" l="l" r="r" t="t"/>
              <a:pathLst>
                <a:path extrusionOk="0" h="7553" w="49575">
                  <a:moveTo>
                    <a:pt x="5631" y="0"/>
                  </a:moveTo>
                  <a:cubicBezTo>
                    <a:pt x="2523" y="0"/>
                    <a:pt x="0" y="1621"/>
                    <a:pt x="0" y="3626"/>
                  </a:cubicBezTo>
                  <a:lnTo>
                    <a:pt x="0" y="3927"/>
                  </a:lnTo>
                  <a:cubicBezTo>
                    <a:pt x="0" y="5932"/>
                    <a:pt x="2523" y="7552"/>
                    <a:pt x="5631" y="7552"/>
                  </a:cubicBezTo>
                  <a:lnTo>
                    <a:pt x="49575" y="7552"/>
                  </a:lnTo>
                  <a:lnTo>
                    <a:pt x="49575" y="0"/>
                  </a:ln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5"/>
            <p:cNvSpPr/>
            <p:nvPr/>
          </p:nvSpPr>
          <p:spPr>
            <a:xfrm>
              <a:off x="2602004" y="1512921"/>
              <a:ext cx="1588879" cy="242074"/>
            </a:xfrm>
            <a:custGeom>
              <a:rect b="b" l="l" r="r" t="t"/>
              <a:pathLst>
                <a:path extrusionOk="0" h="7553" w="49575">
                  <a:moveTo>
                    <a:pt x="1" y="0"/>
                  </a:moveTo>
                  <a:lnTo>
                    <a:pt x="1" y="7552"/>
                  </a:lnTo>
                  <a:lnTo>
                    <a:pt x="49575" y="7552"/>
                  </a:lnTo>
                  <a:lnTo>
                    <a:pt x="49575" y="0"/>
                  </a:lnTo>
                  <a:close/>
                </a:path>
              </a:pathLst>
            </a:custGeom>
            <a:solidFill>
              <a:srgbClr val="FFFFFF">
                <a:alpha val="22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5"/>
            <p:cNvSpPr/>
            <p:nvPr/>
          </p:nvSpPr>
          <p:spPr>
            <a:xfrm>
              <a:off x="4187646" y="1512921"/>
              <a:ext cx="1586219" cy="242074"/>
            </a:xfrm>
            <a:custGeom>
              <a:rect b="b" l="l" r="r" t="t"/>
              <a:pathLst>
                <a:path extrusionOk="0" h="7553" w="49492">
                  <a:moveTo>
                    <a:pt x="1" y="0"/>
                  </a:moveTo>
                  <a:lnTo>
                    <a:pt x="1" y="7552"/>
                  </a:lnTo>
                  <a:lnTo>
                    <a:pt x="49491" y="7552"/>
                  </a:lnTo>
                  <a:lnTo>
                    <a:pt x="49491"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35"/>
          <p:cNvGrpSpPr/>
          <p:nvPr/>
        </p:nvGrpSpPr>
        <p:grpSpPr>
          <a:xfrm>
            <a:off x="5507689" y="1453280"/>
            <a:ext cx="1333440" cy="3222403"/>
            <a:chOff x="5507689" y="1443155"/>
            <a:chExt cx="1333440" cy="3222403"/>
          </a:xfrm>
        </p:grpSpPr>
        <p:sp>
          <p:nvSpPr>
            <p:cNvPr id="1381" name="Google Shape;1381;p35"/>
            <p:cNvSpPr/>
            <p:nvPr/>
          </p:nvSpPr>
          <p:spPr>
            <a:xfrm>
              <a:off x="5560155" y="1443155"/>
              <a:ext cx="413445" cy="353415"/>
            </a:xfrm>
            <a:custGeom>
              <a:rect b="b" l="l" r="r" t="t"/>
              <a:pathLst>
                <a:path extrusionOk="0" h="11027" w="12900">
                  <a:moveTo>
                    <a:pt x="7400" y="0"/>
                  </a:moveTo>
                  <a:cubicBezTo>
                    <a:pt x="7390" y="0"/>
                    <a:pt x="7379" y="0"/>
                    <a:pt x="7369" y="1"/>
                  </a:cubicBezTo>
                  <a:cubicBezTo>
                    <a:pt x="2457" y="1"/>
                    <a:pt x="1" y="5932"/>
                    <a:pt x="3476" y="9407"/>
                  </a:cubicBezTo>
                  <a:cubicBezTo>
                    <a:pt x="4530" y="10461"/>
                    <a:pt x="5945" y="11026"/>
                    <a:pt x="7389" y="11026"/>
                  </a:cubicBezTo>
                  <a:cubicBezTo>
                    <a:pt x="8096" y="11026"/>
                    <a:pt x="8810" y="10891"/>
                    <a:pt x="9491" y="10610"/>
                  </a:cubicBezTo>
                  <a:cubicBezTo>
                    <a:pt x="11546" y="9742"/>
                    <a:pt x="12883" y="7737"/>
                    <a:pt x="12900" y="5514"/>
                  </a:cubicBezTo>
                  <a:cubicBezTo>
                    <a:pt x="12900" y="2467"/>
                    <a:pt x="10443" y="0"/>
                    <a:pt x="74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5"/>
            <p:cNvSpPr/>
            <p:nvPr/>
          </p:nvSpPr>
          <p:spPr>
            <a:xfrm>
              <a:off x="5605153" y="1443155"/>
              <a:ext cx="413445" cy="353415"/>
            </a:xfrm>
            <a:custGeom>
              <a:rect b="b" l="l" r="r" t="t"/>
              <a:pathLst>
                <a:path extrusionOk="0" h="11027" w="12900">
                  <a:moveTo>
                    <a:pt x="7369" y="1"/>
                  </a:moveTo>
                  <a:cubicBezTo>
                    <a:pt x="2456" y="1"/>
                    <a:pt x="0" y="5932"/>
                    <a:pt x="3476" y="9407"/>
                  </a:cubicBezTo>
                  <a:cubicBezTo>
                    <a:pt x="4530" y="10461"/>
                    <a:pt x="5945" y="11026"/>
                    <a:pt x="7388" y="11026"/>
                  </a:cubicBezTo>
                  <a:cubicBezTo>
                    <a:pt x="8095" y="11026"/>
                    <a:pt x="8809" y="10891"/>
                    <a:pt x="9491" y="10610"/>
                  </a:cubicBezTo>
                  <a:cubicBezTo>
                    <a:pt x="11546" y="9742"/>
                    <a:pt x="12899" y="7737"/>
                    <a:pt x="12899" y="5514"/>
                  </a:cubicBezTo>
                  <a:cubicBezTo>
                    <a:pt x="12899" y="2457"/>
                    <a:pt x="10426" y="1"/>
                    <a:pt x="73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5"/>
            <p:cNvSpPr/>
            <p:nvPr/>
          </p:nvSpPr>
          <p:spPr>
            <a:xfrm>
              <a:off x="5674766" y="1463699"/>
              <a:ext cx="321333" cy="311879"/>
            </a:xfrm>
            <a:custGeom>
              <a:rect b="b" l="l" r="r" t="t"/>
              <a:pathLst>
                <a:path extrusionOk="0" h="9731" w="10026">
                  <a:moveTo>
                    <a:pt x="5218" y="1"/>
                  </a:moveTo>
                  <a:cubicBezTo>
                    <a:pt x="4649" y="1"/>
                    <a:pt x="4082" y="97"/>
                    <a:pt x="3543" y="295"/>
                  </a:cubicBezTo>
                  <a:cubicBezTo>
                    <a:pt x="3108" y="446"/>
                    <a:pt x="2690" y="663"/>
                    <a:pt x="2306" y="947"/>
                  </a:cubicBezTo>
                  <a:cubicBezTo>
                    <a:pt x="1905" y="1231"/>
                    <a:pt x="1554" y="1582"/>
                    <a:pt x="1270" y="1983"/>
                  </a:cubicBezTo>
                  <a:cubicBezTo>
                    <a:pt x="0" y="3687"/>
                    <a:pt x="0" y="6043"/>
                    <a:pt x="1270" y="7747"/>
                  </a:cubicBezTo>
                  <a:cubicBezTo>
                    <a:pt x="1554" y="8148"/>
                    <a:pt x="1905" y="8499"/>
                    <a:pt x="2306" y="8783"/>
                  </a:cubicBezTo>
                  <a:cubicBezTo>
                    <a:pt x="2690" y="9067"/>
                    <a:pt x="3108" y="9284"/>
                    <a:pt x="3543" y="9451"/>
                  </a:cubicBezTo>
                  <a:cubicBezTo>
                    <a:pt x="4078" y="9637"/>
                    <a:pt x="4642" y="9730"/>
                    <a:pt x="5206" y="9730"/>
                  </a:cubicBezTo>
                  <a:cubicBezTo>
                    <a:pt x="5505" y="9730"/>
                    <a:pt x="5804" y="9704"/>
                    <a:pt x="6099" y="9652"/>
                  </a:cubicBezTo>
                  <a:cubicBezTo>
                    <a:pt x="7469" y="9385"/>
                    <a:pt x="8655" y="8549"/>
                    <a:pt x="9374" y="7346"/>
                  </a:cubicBezTo>
                  <a:cubicBezTo>
                    <a:pt x="9608" y="6945"/>
                    <a:pt x="9792" y="6511"/>
                    <a:pt x="9892" y="6043"/>
                  </a:cubicBezTo>
                  <a:cubicBezTo>
                    <a:pt x="9925" y="5876"/>
                    <a:pt x="9959" y="5709"/>
                    <a:pt x="9975" y="5542"/>
                  </a:cubicBezTo>
                  <a:cubicBezTo>
                    <a:pt x="10009" y="5425"/>
                    <a:pt x="10009" y="5291"/>
                    <a:pt x="10009" y="5174"/>
                  </a:cubicBezTo>
                  <a:cubicBezTo>
                    <a:pt x="10009" y="5074"/>
                    <a:pt x="10009" y="5007"/>
                    <a:pt x="10009" y="4940"/>
                  </a:cubicBezTo>
                  <a:cubicBezTo>
                    <a:pt x="10025" y="4923"/>
                    <a:pt x="10025" y="4890"/>
                    <a:pt x="10009" y="4873"/>
                  </a:cubicBezTo>
                  <a:cubicBezTo>
                    <a:pt x="9992" y="5258"/>
                    <a:pt x="9925" y="5659"/>
                    <a:pt x="9842" y="6043"/>
                  </a:cubicBezTo>
                  <a:cubicBezTo>
                    <a:pt x="9725" y="6477"/>
                    <a:pt x="9541" y="6912"/>
                    <a:pt x="9307" y="7296"/>
                  </a:cubicBezTo>
                  <a:cubicBezTo>
                    <a:pt x="8417" y="8762"/>
                    <a:pt x="6851" y="9608"/>
                    <a:pt x="5221" y="9608"/>
                  </a:cubicBezTo>
                  <a:cubicBezTo>
                    <a:pt x="4678" y="9608"/>
                    <a:pt x="4127" y="9514"/>
                    <a:pt x="3593" y="9318"/>
                  </a:cubicBezTo>
                  <a:cubicBezTo>
                    <a:pt x="3158" y="9167"/>
                    <a:pt x="2757" y="8950"/>
                    <a:pt x="2390" y="8683"/>
                  </a:cubicBezTo>
                  <a:cubicBezTo>
                    <a:pt x="2206" y="8532"/>
                    <a:pt x="2022" y="8382"/>
                    <a:pt x="1855" y="8215"/>
                  </a:cubicBezTo>
                  <a:cubicBezTo>
                    <a:pt x="1688" y="8048"/>
                    <a:pt x="1538" y="7864"/>
                    <a:pt x="1387" y="7664"/>
                  </a:cubicBezTo>
                  <a:cubicBezTo>
                    <a:pt x="167" y="6009"/>
                    <a:pt x="167" y="3737"/>
                    <a:pt x="1387" y="2066"/>
                  </a:cubicBezTo>
                  <a:cubicBezTo>
                    <a:pt x="1671" y="1682"/>
                    <a:pt x="2005" y="1331"/>
                    <a:pt x="2390" y="1064"/>
                  </a:cubicBezTo>
                  <a:cubicBezTo>
                    <a:pt x="2757" y="780"/>
                    <a:pt x="3158" y="563"/>
                    <a:pt x="3593" y="412"/>
                  </a:cubicBezTo>
                  <a:cubicBezTo>
                    <a:pt x="4127" y="216"/>
                    <a:pt x="4678" y="122"/>
                    <a:pt x="5221" y="122"/>
                  </a:cubicBezTo>
                  <a:cubicBezTo>
                    <a:pt x="6851" y="122"/>
                    <a:pt x="8417" y="968"/>
                    <a:pt x="9307" y="2434"/>
                  </a:cubicBezTo>
                  <a:cubicBezTo>
                    <a:pt x="9541" y="2818"/>
                    <a:pt x="9725" y="3253"/>
                    <a:pt x="9842" y="3704"/>
                  </a:cubicBezTo>
                  <a:cubicBezTo>
                    <a:pt x="9925" y="4088"/>
                    <a:pt x="9992" y="4472"/>
                    <a:pt x="10009" y="4873"/>
                  </a:cubicBezTo>
                  <a:lnTo>
                    <a:pt x="10009" y="4857"/>
                  </a:lnTo>
                  <a:cubicBezTo>
                    <a:pt x="10025" y="4840"/>
                    <a:pt x="10025" y="4806"/>
                    <a:pt x="10009" y="4790"/>
                  </a:cubicBezTo>
                  <a:cubicBezTo>
                    <a:pt x="10009" y="4723"/>
                    <a:pt x="10009" y="4656"/>
                    <a:pt x="10009" y="4556"/>
                  </a:cubicBezTo>
                  <a:cubicBezTo>
                    <a:pt x="10009" y="4439"/>
                    <a:pt x="10009" y="4305"/>
                    <a:pt x="9975" y="4188"/>
                  </a:cubicBezTo>
                  <a:cubicBezTo>
                    <a:pt x="9959" y="4021"/>
                    <a:pt x="9925" y="3854"/>
                    <a:pt x="9892" y="3687"/>
                  </a:cubicBezTo>
                  <a:cubicBezTo>
                    <a:pt x="9775" y="3236"/>
                    <a:pt x="9608" y="2785"/>
                    <a:pt x="9374" y="2384"/>
                  </a:cubicBezTo>
                  <a:cubicBezTo>
                    <a:pt x="8655" y="1181"/>
                    <a:pt x="7469" y="345"/>
                    <a:pt x="6099" y="78"/>
                  </a:cubicBezTo>
                  <a:cubicBezTo>
                    <a:pt x="5808" y="27"/>
                    <a:pt x="5513" y="1"/>
                    <a:pt x="52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5"/>
            <p:cNvSpPr/>
            <p:nvPr/>
          </p:nvSpPr>
          <p:spPr>
            <a:xfrm>
              <a:off x="5758288" y="1593085"/>
              <a:ext cx="40191" cy="60607"/>
            </a:xfrm>
            <a:custGeom>
              <a:rect b="b" l="l" r="r" t="t"/>
              <a:pathLst>
                <a:path extrusionOk="0" h="1891" w="1254">
                  <a:moveTo>
                    <a:pt x="1235" y="0"/>
                  </a:moveTo>
                  <a:cubicBezTo>
                    <a:pt x="1182" y="0"/>
                    <a:pt x="673" y="379"/>
                    <a:pt x="68" y="870"/>
                  </a:cubicBezTo>
                  <a:lnTo>
                    <a:pt x="1" y="920"/>
                  </a:lnTo>
                  <a:lnTo>
                    <a:pt x="68" y="987"/>
                  </a:lnTo>
                  <a:lnTo>
                    <a:pt x="84" y="987"/>
                  </a:lnTo>
                  <a:cubicBezTo>
                    <a:pt x="662" y="1501"/>
                    <a:pt x="1163" y="1891"/>
                    <a:pt x="1231" y="1891"/>
                  </a:cubicBezTo>
                  <a:cubicBezTo>
                    <a:pt x="1234" y="1891"/>
                    <a:pt x="1236" y="1890"/>
                    <a:pt x="1237" y="1889"/>
                  </a:cubicBezTo>
                  <a:cubicBezTo>
                    <a:pt x="1254" y="1856"/>
                    <a:pt x="812" y="1430"/>
                    <a:pt x="220" y="930"/>
                  </a:cubicBezTo>
                  <a:lnTo>
                    <a:pt x="220" y="930"/>
                  </a:lnTo>
                  <a:cubicBezTo>
                    <a:pt x="820" y="438"/>
                    <a:pt x="1253" y="33"/>
                    <a:pt x="1237" y="1"/>
                  </a:cubicBezTo>
                  <a:cubicBezTo>
                    <a:pt x="1237" y="1"/>
                    <a:pt x="1236" y="0"/>
                    <a:pt x="12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5"/>
            <p:cNvSpPr/>
            <p:nvPr/>
          </p:nvSpPr>
          <p:spPr>
            <a:xfrm>
              <a:off x="5900237" y="1593085"/>
              <a:ext cx="40704" cy="60607"/>
            </a:xfrm>
            <a:custGeom>
              <a:rect b="b" l="l" r="r" t="t"/>
              <a:pathLst>
                <a:path extrusionOk="0" h="1891" w="1270">
                  <a:moveTo>
                    <a:pt x="35" y="0"/>
                  </a:moveTo>
                  <a:cubicBezTo>
                    <a:pt x="34" y="0"/>
                    <a:pt x="33" y="1"/>
                    <a:pt x="33" y="1"/>
                  </a:cubicBezTo>
                  <a:cubicBezTo>
                    <a:pt x="1" y="33"/>
                    <a:pt x="457" y="460"/>
                    <a:pt x="1035" y="975"/>
                  </a:cubicBezTo>
                  <a:lnTo>
                    <a:pt x="1035" y="975"/>
                  </a:lnTo>
                  <a:cubicBezTo>
                    <a:pt x="449" y="1452"/>
                    <a:pt x="1" y="1857"/>
                    <a:pt x="33" y="1889"/>
                  </a:cubicBezTo>
                  <a:cubicBezTo>
                    <a:pt x="34" y="1890"/>
                    <a:pt x="35" y="1891"/>
                    <a:pt x="38" y="1891"/>
                  </a:cubicBezTo>
                  <a:cubicBezTo>
                    <a:pt x="92" y="1891"/>
                    <a:pt x="594" y="1518"/>
                    <a:pt x="1203" y="1037"/>
                  </a:cubicBezTo>
                  <a:lnTo>
                    <a:pt x="1269" y="970"/>
                  </a:lnTo>
                  <a:lnTo>
                    <a:pt x="1203" y="920"/>
                  </a:lnTo>
                  <a:lnTo>
                    <a:pt x="1186" y="903"/>
                  </a:lnTo>
                  <a:cubicBezTo>
                    <a:pt x="580" y="396"/>
                    <a:pt x="71"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5"/>
            <p:cNvSpPr/>
            <p:nvPr/>
          </p:nvSpPr>
          <p:spPr>
            <a:xfrm>
              <a:off x="5762038" y="1620424"/>
              <a:ext cx="170346" cy="4840"/>
            </a:xfrm>
            <a:custGeom>
              <a:rect b="b" l="l" r="r" t="t"/>
              <a:pathLst>
                <a:path extrusionOk="0" h="151" w="5315">
                  <a:moveTo>
                    <a:pt x="2657" y="0"/>
                  </a:moveTo>
                  <a:cubicBezTo>
                    <a:pt x="1187" y="0"/>
                    <a:pt x="1" y="33"/>
                    <a:pt x="1" y="67"/>
                  </a:cubicBezTo>
                  <a:cubicBezTo>
                    <a:pt x="1" y="117"/>
                    <a:pt x="1187" y="150"/>
                    <a:pt x="2657" y="150"/>
                  </a:cubicBezTo>
                  <a:cubicBezTo>
                    <a:pt x="4128" y="150"/>
                    <a:pt x="5314" y="117"/>
                    <a:pt x="5314" y="67"/>
                  </a:cubicBezTo>
                  <a:cubicBezTo>
                    <a:pt x="5314" y="33"/>
                    <a:pt x="4128" y="0"/>
                    <a:pt x="26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5"/>
            <p:cNvSpPr/>
            <p:nvPr/>
          </p:nvSpPr>
          <p:spPr>
            <a:xfrm>
              <a:off x="5824183" y="2854766"/>
              <a:ext cx="858427" cy="1752750"/>
            </a:xfrm>
            <a:custGeom>
              <a:rect b="b" l="l" r="r" t="t"/>
              <a:pathLst>
                <a:path extrusionOk="0" h="54688" w="26784">
                  <a:moveTo>
                    <a:pt x="15054" y="0"/>
                  </a:moveTo>
                  <a:lnTo>
                    <a:pt x="1353" y="368"/>
                  </a:lnTo>
                  <a:cubicBezTo>
                    <a:pt x="284" y="2306"/>
                    <a:pt x="150" y="6934"/>
                    <a:pt x="150" y="6934"/>
                  </a:cubicBezTo>
                  <a:cubicBezTo>
                    <a:pt x="0" y="7502"/>
                    <a:pt x="2105" y="53635"/>
                    <a:pt x="2105" y="53635"/>
                  </a:cubicBezTo>
                  <a:lnTo>
                    <a:pt x="7786" y="53618"/>
                  </a:lnTo>
                  <a:lnTo>
                    <a:pt x="9340" y="9875"/>
                  </a:lnTo>
                  <a:lnTo>
                    <a:pt x="21587" y="54687"/>
                  </a:lnTo>
                  <a:lnTo>
                    <a:pt x="26784" y="54570"/>
                  </a:lnTo>
                  <a:lnTo>
                    <a:pt x="17611" y="7151"/>
                  </a:lnTo>
                  <a:lnTo>
                    <a:pt x="17628" y="7151"/>
                  </a:lnTo>
                  <a:cubicBezTo>
                    <a:pt x="17611" y="7085"/>
                    <a:pt x="17594" y="7018"/>
                    <a:pt x="17577" y="6951"/>
                  </a:cubicBezTo>
                  <a:lnTo>
                    <a:pt x="17577" y="6934"/>
                  </a:lnTo>
                  <a:cubicBezTo>
                    <a:pt x="16174" y="1370"/>
                    <a:pt x="15054" y="0"/>
                    <a:pt x="150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5"/>
            <p:cNvSpPr/>
            <p:nvPr/>
          </p:nvSpPr>
          <p:spPr>
            <a:xfrm>
              <a:off x="6019624" y="3123441"/>
              <a:ext cx="220119" cy="57081"/>
            </a:xfrm>
            <a:custGeom>
              <a:rect b="b" l="l" r="r" t="t"/>
              <a:pathLst>
                <a:path extrusionOk="0" h="1781" w="6868">
                  <a:moveTo>
                    <a:pt x="6848" y="0"/>
                  </a:moveTo>
                  <a:cubicBezTo>
                    <a:pt x="6661" y="0"/>
                    <a:pt x="5197" y="352"/>
                    <a:pt x="3409" y="807"/>
                  </a:cubicBezTo>
                  <a:cubicBezTo>
                    <a:pt x="1521" y="1308"/>
                    <a:pt x="1" y="1743"/>
                    <a:pt x="17" y="1776"/>
                  </a:cubicBezTo>
                  <a:cubicBezTo>
                    <a:pt x="17" y="1779"/>
                    <a:pt x="23" y="1781"/>
                    <a:pt x="35" y="1781"/>
                  </a:cubicBezTo>
                  <a:cubicBezTo>
                    <a:pt x="209" y="1781"/>
                    <a:pt x="1687" y="1429"/>
                    <a:pt x="3459" y="974"/>
                  </a:cubicBezTo>
                  <a:cubicBezTo>
                    <a:pt x="5347" y="489"/>
                    <a:pt x="6868" y="55"/>
                    <a:pt x="6868" y="5"/>
                  </a:cubicBezTo>
                  <a:cubicBezTo>
                    <a:pt x="6867" y="2"/>
                    <a:pt x="6860" y="0"/>
                    <a:pt x="68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5"/>
            <p:cNvSpPr/>
            <p:nvPr/>
          </p:nvSpPr>
          <p:spPr>
            <a:xfrm>
              <a:off x="5879854" y="3032547"/>
              <a:ext cx="47178" cy="1559970"/>
            </a:xfrm>
            <a:custGeom>
              <a:rect b="b" l="l" r="r" t="t"/>
              <a:pathLst>
                <a:path extrusionOk="0" h="48673" w="1472">
                  <a:moveTo>
                    <a:pt x="34" y="0"/>
                  </a:moveTo>
                  <a:lnTo>
                    <a:pt x="34" y="0"/>
                  </a:lnTo>
                  <a:cubicBezTo>
                    <a:pt x="1" y="0"/>
                    <a:pt x="285" y="10894"/>
                    <a:pt x="669" y="24345"/>
                  </a:cubicBezTo>
                  <a:cubicBezTo>
                    <a:pt x="1053" y="37778"/>
                    <a:pt x="1404" y="48672"/>
                    <a:pt x="1438" y="48672"/>
                  </a:cubicBezTo>
                  <a:cubicBezTo>
                    <a:pt x="1471" y="48672"/>
                    <a:pt x="1204" y="37762"/>
                    <a:pt x="819" y="24328"/>
                  </a:cubicBezTo>
                  <a:cubicBezTo>
                    <a:pt x="418" y="10894"/>
                    <a:pt x="84" y="0"/>
                    <a:pt x="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5"/>
            <p:cNvSpPr/>
            <p:nvPr/>
          </p:nvSpPr>
          <p:spPr>
            <a:xfrm>
              <a:off x="5969305" y="3030400"/>
              <a:ext cx="8045" cy="1535868"/>
            </a:xfrm>
            <a:custGeom>
              <a:rect b="b" l="l" r="r" t="t"/>
              <a:pathLst>
                <a:path extrusionOk="0" h="47921" w="251">
                  <a:moveTo>
                    <a:pt x="50" y="1"/>
                  </a:moveTo>
                  <a:cubicBezTo>
                    <a:pt x="0" y="1"/>
                    <a:pt x="17" y="10727"/>
                    <a:pt x="50" y="23961"/>
                  </a:cubicBezTo>
                  <a:cubicBezTo>
                    <a:pt x="97" y="36444"/>
                    <a:pt x="160" y="46697"/>
                    <a:pt x="209" y="47819"/>
                  </a:cubicBezTo>
                  <a:lnTo>
                    <a:pt x="209" y="47819"/>
                  </a:lnTo>
                  <a:cubicBezTo>
                    <a:pt x="251" y="46697"/>
                    <a:pt x="248" y="36444"/>
                    <a:pt x="201" y="23961"/>
                  </a:cubicBezTo>
                  <a:cubicBezTo>
                    <a:pt x="150" y="10727"/>
                    <a:pt x="84" y="1"/>
                    <a:pt x="50" y="1"/>
                  </a:cubicBezTo>
                  <a:close/>
                  <a:moveTo>
                    <a:pt x="209" y="47819"/>
                  </a:moveTo>
                  <a:lnTo>
                    <a:pt x="209" y="47819"/>
                  </a:lnTo>
                  <a:cubicBezTo>
                    <a:pt x="206" y="47886"/>
                    <a:pt x="203" y="47921"/>
                    <a:pt x="201" y="47921"/>
                  </a:cubicBezTo>
                  <a:lnTo>
                    <a:pt x="217" y="47921"/>
                  </a:lnTo>
                  <a:cubicBezTo>
                    <a:pt x="214" y="47921"/>
                    <a:pt x="212" y="47886"/>
                    <a:pt x="209" y="47819"/>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5"/>
            <p:cNvSpPr/>
            <p:nvPr/>
          </p:nvSpPr>
          <p:spPr>
            <a:xfrm>
              <a:off x="6025521" y="3009503"/>
              <a:ext cx="28941" cy="1556765"/>
            </a:xfrm>
            <a:custGeom>
              <a:rect b="b" l="l" r="r" t="t"/>
              <a:pathLst>
                <a:path extrusionOk="0" h="48573" w="903">
                  <a:moveTo>
                    <a:pt x="869" y="1"/>
                  </a:moveTo>
                  <a:cubicBezTo>
                    <a:pt x="819" y="1"/>
                    <a:pt x="602" y="10878"/>
                    <a:pt x="385" y="24295"/>
                  </a:cubicBezTo>
                  <a:cubicBezTo>
                    <a:pt x="151" y="37695"/>
                    <a:pt x="0" y="48573"/>
                    <a:pt x="51" y="48573"/>
                  </a:cubicBezTo>
                  <a:cubicBezTo>
                    <a:pt x="84" y="48573"/>
                    <a:pt x="301" y="37695"/>
                    <a:pt x="518" y="24295"/>
                  </a:cubicBezTo>
                  <a:cubicBezTo>
                    <a:pt x="752" y="10878"/>
                    <a:pt x="903" y="1"/>
                    <a:pt x="8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5"/>
            <p:cNvSpPr/>
            <p:nvPr/>
          </p:nvSpPr>
          <p:spPr>
            <a:xfrm>
              <a:off x="6114428" y="3002548"/>
              <a:ext cx="10192" cy="168711"/>
            </a:xfrm>
            <a:custGeom>
              <a:rect b="b" l="l" r="r" t="t"/>
              <a:pathLst>
                <a:path extrusionOk="0" h="5264" w="318">
                  <a:moveTo>
                    <a:pt x="33" y="1"/>
                  </a:moveTo>
                  <a:cubicBezTo>
                    <a:pt x="0" y="1"/>
                    <a:pt x="17" y="1187"/>
                    <a:pt x="84" y="2624"/>
                  </a:cubicBezTo>
                  <a:cubicBezTo>
                    <a:pt x="150" y="4078"/>
                    <a:pt x="251" y="5264"/>
                    <a:pt x="284" y="5264"/>
                  </a:cubicBezTo>
                  <a:cubicBezTo>
                    <a:pt x="318" y="5264"/>
                    <a:pt x="301" y="4078"/>
                    <a:pt x="234" y="2624"/>
                  </a:cubicBezTo>
                  <a:cubicBezTo>
                    <a:pt x="167" y="1170"/>
                    <a:pt x="84" y="1"/>
                    <a:pt x="3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5"/>
            <p:cNvSpPr/>
            <p:nvPr/>
          </p:nvSpPr>
          <p:spPr>
            <a:xfrm>
              <a:off x="6172791" y="3002548"/>
              <a:ext cx="386138" cy="1600128"/>
            </a:xfrm>
            <a:custGeom>
              <a:rect b="b" l="l" r="r" t="t"/>
              <a:pathLst>
                <a:path extrusionOk="0" h="49926" w="12048">
                  <a:moveTo>
                    <a:pt x="34" y="1"/>
                  </a:moveTo>
                  <a:cubicBezTo>
                    <a:pt x="34" y="1"/>
                    <a:pt x="34" y="1"/>
                    <a:pt x="34" y="1"/>
                  </a:cubicBezTo>
                  <a:cubicBezTo>
                    <a:pt x="0" y="1"/>
                    <a:pt x="2640" y="11195"/>
                    <a:pt x="5949" y="24980"/>
                  </a:cubicBezTo>
                  <a:cubicBezTo>
                    <a:pt x="9254" y="38754"/>
                    <a:pt x="11976" y="49926"/>
                    <a:pt x="12014" y="49926"/>
                  </a:cubicBezTo>
                  <a:cubicBezTo>
                    <a:pt x="12014" y="49926"/>
                    <a:pt x="12014" y="49926"/>
                    <a:pt x="12014" y="49926"/>
                  </a:cubicBezTo>
                  <a:cubicBezTo>
                    <a:pt x="12047" y="49909"/>
                    <a:pt x="9407" y="38731"/>
                    <a:pt x="6099" y="24947"/>
                  </a:cubicBezTo>
                  <a:cubicBezTo>
                    <a:pt x="2793" y="11172"/>
                    <a:pt x="71" y="1"/>
                    <a:pt x="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5"/>
            <p:cNvSpPr/>
            <p:nvPr/>
          </p:nvSpPr>
          <p:spPr>
            <a:xfrm>
              <a:off x="6245063" y="2987036"/>
              <a:ext cx="366331" cy="1614583"/>
            </a:xfrm>
            <a:custGeom>
              <a:rect b="b" l="l" r="r" t="t"/>
              <a:pathLst>
                <a:path extrusionOk="0" h="50377" w="11430">
                  <a:moveTo>
                    <a:pt x="34" y="0"/>
                  </a:moveTo>
                  <a:cubicBezTo>
                    <a:pt x="1" y="17"/>
                    <a:pt x="2507" y="11295"/>
                    <a:pt x="5648" y="25197"/>
                  </a:cubicBezTo>
                  <a:cubicBezTo>
                    <a:pt x="8773" y="39115"/>
                    <a:pt x="11346" y="50376"/>
                    <a:pt x="11396" y="50376"/>
                  </a:cubicBezTo>
                  <a:lnTo>
                    <a:pt x="11396" y="50360"/>
                  </a:lnTo>
                  <a:cubicBezTo>
                    <a:pt x="11430" y="50360"/>
                    <a:pt x="8923" y="39081"/>
                    <a:pt x="5782" y="25163"/>
                  </a:cubicBezTo>
                  <a:cubicBezTo>
                    <a:pt x="2641" y="11262"/>
                    <a:pt x="85" y="0"/>
                    <a:pt x="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5"/>
            <p:cNvSpPr/>
            <p:nvPr/>
          </p:nvSpPr>
          <p:spPr>
            <a:xfrm>
              <a:off x="6326470" y="2987036"/>
              <a:ext cx="318128" cy="1605481"/>
            </a:xfrm>
            <a:custGeom>
              <a:rect b="b" l="l" r="r" t="t"/>
              <a:pathLst>
                <a:path extrusionOk="0" h="50093" w="9926">
                  <a:moveTo>
                    <a:pt x="34" y="0"/>
                  </a:moveTo>
                  <a:lnTo>
                    <a:pt x="34" y="0"/>
                  </a:lnTo>
                  <a:cubicBezTo>
                    <a:pt x="1" y="17"/>
                    <a:pt x="2173" y="11228"/>
                    <a:pt x="4896" y="25063"/>
                  </a:cubicBezTo>
                  <a:cubicBezTo>
                    <a:pt x="7620" y="38898"/>
                    <a:pt x="9842" y="50092"/>
                    <a:pt x="9892" y="50092"/>
                  </a:cubicBezTo>
                  <a:cubicBezTo>
                    <a:pt x="9926" y="50076"/>
                    <a:pt x="7753" y="38864"/>
                    <a:pt x="5030" y="25030"/>
                  </a:cubicBezTo>
                  <a:cubicBezTo>
                    <a:pt x="2306" y="11195"/>
                    <a:pt x="84" y="0"/>
                    <a:pt x="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5"/>
            <p:cNvSpPr/>
            <p:nvPr/>
          </p:nvSpPr>
          <p:spPr>
            <a:xfrm>
              <a:off x="5507689" y="1493730"/>
              <a:ext cx="437547" cy="918200"/>
            </a:xfrm>
            <a:custGeom>
              <a:rect b="b" l="l" r="r" t="t"/>
              <a:pathLst>
                <a:path extrusionOk="0" h="28649" w="13652">
                  <a:moveTo>
                    <a:pt x="5278" y="0"/>
                  </a:moveTo>
                  <a:cubicBezTo>
                    <a:pt x="4788" y="0"/>
                    <a:pt x="4226" y="2408"/>
                    <a:pt x="4177" y="2650"/>
                  </a:cubicBezTo>
                  <a:cubicBezTo>
                    <a:pt x="4158" y="2716"/>
                    <a:pt x="4104" y="2745"/>
                    <a:pt x="4049" y="2745"/>
                  </a:cubicBezTo>
                  <a:cubicBezTo>
                    <a:pt x="3965" y="2745"/>
                    <a:pt x="3880" y="2677"/>
                    <a:pt x="3910" y="2566"/>
                  </a:cubicBezTo>
                  <a:cubicBezTo>
                    <a:pt x="3960" y="2366"/>
                    <a:pt x="4712" y="210"/>
                    <a:pt x="4194" y="10"/>
                  </a:cubicBezTo>
                  <a:cubicBezTo>
                    <a:pt x="4183" y="6"/>
                    <a:pt x="4172" y="4"/>
                    <a:pt x="4162" y="4"/>
                  </a:cubicBezTo>
                  <a:cubicBezTo>
                    <a:pt x="3802" y="4"/>
                    <a:pt x="3665" y="2142"/>
                    <a:pt x="3275" y="2499"/>
                  </a:cubicBezTo>
                  <a:cubicBezTo>
                    <a:pt x="3243" y="2529"/>
                    <a:pt x="3217" y="2543"/>
                    <a:pt x="3197" y="2543"/>
                  </a:cubicBezTo>
                  <a:cubicBezTo>
                    <a:pt x="2976" y="2543"/>
                    <a:pt x="3511" y="784"/>
                    <a:pt x="3158" y="661"/>
                  </a:cubicBezTo>
                  <a:cubicBezTo>
                    <a:pt x="3138" y="656"/>
                    <a:pt x="3118" y="652"/>
                    <a:pt x="3098" y="652"/>
                  </a:cubicBezTo>
                  <a:cubicBezTo>
                    <a:pt x="2987" y="652"/>
                    <a:pt x="2875" y="799"/>
                    <a:pt x="2690" y="1848"/>
                  </a:cubicBezTo>
                  <a:cubicBezTo>
                    <a:pt x="2507" y="2717"/>
                    <a:pt x="2373" y="3585"/>
                    <a:pt x="2289" y="4454"/>
                  </a:cubicBezTo>
                  <a:lnTo>
                    <a:pt x="2273" y="4454"/>
                  </a:lnTo>
                  <a:lnTo>
                    <a:pt x="0" y="17855"/>
                  </a:lnTo>
                  <a:lnTo>
                    <a:pt x="8622" y="28648"/>
                  </a:lnTo>
                  <a:lnTo>
                    <a:pt x="13651" y="25173"/>
                  </a:lnTo>
                  <a:lnTo>
                    <a:pt x="4946" y="16852"/>
                  </a:lnTo>
                  <a:lnTo>
                    <a:pt x="5715" y="5657"/>
                  </a:lnTo>
                  <a:lnTo>
                    <a:pt x="5898" y="5440"/>
                  </a:lnTo>
                  <a:cubicBezTo>
                    <a:pt x="5999" y="5306"/>
                    <a:pt x="6116" y="5173"/>
                    <a:pt x="6249" y="5022"/>
                  </a:cubicBezTo>
                  <a:cubicBezTo>
                    <a:pt x="6416" y="4855"/>
                    <a:pt x="6600" y="4705"/>
                    <a:pt x="6801" y="4588"/>
                  </a:cubicBezTo>
                  <a:cubicBezTo>
                    <a:pt x="7051" y="4438"/>
                    <a:pt x="7319" y="4321"/>
                    <a:pt x="7603" y="4254"/>
                  </a:cubicBezTo>
                  <a:cubicBezTo>
                    <a:pt x="7870" y="4204"/>
                    <a:pt x="7954" y="3869"/>
                    <a:pt x="7736" y="3753"/>
                  </a:cubicBezTo>
                  <a:cubicBezTo>
                    <a:pt x="7687" y="3730"/>
                    <a:pt x="7611" y="3717"/>
                    <a:pt x="7515" y="3717"/>
                  </a:cubicBezTo>
                  <a:cubicBezTo>
                    <a:pt x="7187" y="3717"/>
                    <a:pt x="6621" y="3862"/>
                    <a:pt x="6065" y="4237"/>
                  </a:cubicBezTo>
                  <a:cubicBezTo>
                    <a:pt x="5957" y="4312"/>
                    <a:pt x="5875" y="4344"/>
                    <a:pt x="5815" y="4344"/>
                  </a:cubicBezTo>
                  <a:cubicBezTo>
                    <a:pt x="5481" y="4344"/>
                    <a:pt x="5785" y="3363"/>
                    <a:pt x="5898" y="2967"/>
                  </a:cubicBezTo>
                  <a:cubicBezTo>
                    <a:pt x="6049" y="2499"/>
                    <a:pt x="6416" y="1029"/>
                    <a:pt x="6299" y="879"/>
                  </a:cubicBezTo>
                  <a:cubicBezTo>
                    <a:pt x="6247" y="811"/>
                    <a:pt x="6185" y="777"/>
                    <a:pt x="6121" y="777"/>
                  </a:cubicBezTo>
                  <a:cubicBezTo>
                    <a:pt x="5979" y="777"/>
                    <a:pt x="5823" y="941"/>
                    <a:pt x="5731" y="1263"/>
                  </a:cubicBezTo>
                  <a:cubicBezTo>
                    <a:pt x="5601" y="1736"/>
                    <a:pt x="5136" y="3053"/>
                    <a:pt x="4881" y="3053"/>
                  </a:cubicBezTo>
                  <a:cubicBezTo>
                    <a:pt x="4874" y="3053"/>
                    <a:pt x="4868" y="3052"/>
                    <a:pt x="4862" y="3051"/>
                  </a:cubicBezTo>
                  <a:cubicBezTo>
                    <a:pt x="4629" y="2967"/>
                    <a:pt x="5364" y="595"/>
                    <a:pt x="5364" y="595"/>
                  </a:cubicBezTo>
                  <a:cubicBezTo>
                    <a:pt x="5364" y="595"/>
                    <a:pt x="5614" y="110"/>
                    <a:pt x="5330" y="10"/>
                  </a:cubicBezTo>
                  <a:cubicBezTo>
                    <a:pt x="5313" y="3"/>
                    <a:pt x="5296" y="0"/>
                    <a:pt x="527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5"/>
            <p:cNvSpPr/>
            <p:nvPr/>
          </p:nvSpPr>
          <p:spPr>
            <a:xfrm>
              <a:off x="5875591" y="4569441"/>
              <a:ext cx="177269" cy="87336"/>
            </a:xfrm>
            <a:custGeom>
              <a:rect b="b" l="l" r="r" t="t"/>
              <a:pathLst>
                <a:path extrusionOk="0" h="2725" w="5531">
                  <a:moveTo>
                    <a:pt x="5531" y="1"/>
                  </a:moveTo>
                  <a:lnTo>
                    <a:pt x="752" y="235"/>
                  </a:lnTo>
                  <a:lnTo>
                    <a:pt x="0" y="2724"/>
                  </a:lnTo>
                  <a:lnTo>
                    <a:pt x="5297" y="2657"/>
                  </a:lnTo>
                  <a:lnTo>
                    <a:pt x="5531"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5"/>
            <p:cNvSpPr/>
            <p:nvPr/>
          </p:nvSpPr>
          <p:spPr>
            <a:xfrm>
              <a:off x="5879854" y="4634021"/>
              <a:ext cx="169256" cy="6538"/>
            </a:xfrm>
            <a:custGeom>
              <a:rect b="b" l="l" r="r" t="t"/>
              <a:pathLst>
                <a:path extrusionOk="0" h="204" w="5281">
                  <a:moveTo>
                    <a:pt x="1236" y="1"/>
                  </a:moveTo>
                  <a:cubicBezTo>
                    <a:pt x="1067" y="1"/>
                    <a:pt x="911" y="3"/>
                    <a:pt x="769" y="8"/>
                  </a:cubicBezTo>
                  <a:cubicBezTo>
                    <a:pt x="725" y="5"/>
                    <a:pt x="680" y="3"/>
                    <a:pt x="635" y="3"/>
                  </a:cubicBezTo>
                  <a:cubicBezTo>
                    <a:pt x="424" y="3"/>
                    <a:pt x="207" y="33"/>
                    <a:pt x="1" y="74"/>
                  </a:cubicBezTo>
                  <a:cubicBezTo>
                    <a:pt x="205" y="102"/>
                    <a:pt x="421" y="129"/>
                    <a:pt x="630" y="129"/>
                  </a:cubicBezTo>
                  <a:cubicBezTo>
                    <a:pt x="677" y="129"/>
                    <a:pt x="723" y="128"/>
                    <a:pt x="769" y="125"/>
                  </a:cubicBezTo>
                  <a:lnTo>
                    <a:pt x="2641" y="191"/>
                  </a:lnTo>
                  <a:cubicBezTo>
                    <a:pt x="3000" y="200"/>
                    <a:pt x="3347" y="204"/>
                    <a:pt x="3662" y="204"/>
                  </a:cubicBezTo>
                  <a:cubicBezTo>
                    <a:pt x="3977" y="204"/>
                    <a:pt x="4261" y="200"/>
                    <a:pt x="4495" y="191"/>
                  </a:cubicBezTo>
                  <a:cubicBezTo>
                    <a:pt x="4562" y="196"/>
                    <a:pt x="4628" y="198"/>
                    <a:pt x="4693" y="198"/>
                  </a:cubicBezTo>
                  <a:cubicBezTo>
                    <a:pt x="4889" y="198"/>
                    <a:pt x="5080" y="179"/>
                    <a:pt x="5281" y="141"/>
                  </a:cubicBezTo>
                  <a:cubicBezTo>
                    <a:pt x="5013" y="91"/>
                    <a:pt x="4763" y="74"/>
                    <a:pt x="4495" y="74"/>
                  </a:cubicBezTo>
                  <a:lnTo>
                    <a:pt x="2641" y="24"/>
                  </a:lnTo>
                  <a:cubicBezTo>
                    <a:pt x="2121" y="12"/>
                    <a:pt x="1643" y="1"/>
                    <a:pt x="12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5"/>
            <p:cNvSpPr/>
            <p:nvPr/>
          </p:nvSpPr>
          <p:spPr>
            <a:xfrm>
              <a:off x="5970363" y="4566236"/>
              <a:ext cx="7532" cy="71247"/>
            </a:xfrm>
            <a:custGeom>
              <a:rect b="b" l="l" r="r" t="t"/>
              <a:pathLst>
                <a:path extrusionOk="0" h="2223" w="235">
                  <a:moveTo>
                    <a:pt x="184" y="1"/>
                  </a:moveTo>
                  <a:cubicBezTo>
                    <a:pt x="134" y="1"/>
                    <a:pt x="67" y="502"/>
                    <a:pt x="34" y="1103"/>
                  </a:cubicBezTo>
                  <a:cubicBezTo>
                    <a:pt x="0" y="1722"/>
                    <a:pt x="0" y="2223"/>
                    <a:pt x="51" y="2223"/>
                  </a:cubicBezTo>
                  <a:cubicBezTo>
                    <a:pt x="101" y="2223"/>
                    <a:pt x="168" y="1738"/>
                    <a:pt x="201" y="1120"/>
                  </a:cubicBezTo>
                  <a:cubicBezTo>
                    <a:pt x="234" y="502"/>
                    <a:pt x="218"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5"/>
            <p:cNvSpPr/>
            <p:nvPr/>
          </p:nvSpPr>
          <p:spPr>
            <a:xfrm>
              <a:off x="5875591" y="4636393"/>
              <a:ext cx="171371" cy="20384"/>
            </a:xfrm>
            <a:custGeom>
              <a:rect b="b" l="l" r="r" t="t"/>
              <a:pathLst>
                <a:path extrusionOk="0" h="636" w="5347">
                  <a:moveTo>
                    <a:pt x="84" y="0"/>
                  </a:moveTo>
                  <a:lnTo>
                    <a:pt x="0" y="568"/>
                  </a:lnTo>
                  <a:lnTo>
                    <a:pt x="0" y="635"/>
                  </a:lnTo>
                  <a:lnTo>
                    <a:pt x="5297" y="568"/>
                  </a:lnTo>
                  <a:lnTo>
                    <a:pt x="5347" y="67"/>
                  </a:lnTo>
                  <a:lnTo>
                    <a:pt x="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5"/>
            <p:cNvSpPr/>
            <p:nvPr/>
          </p:nvSpPr>
          <p:spPr>
            <a:xfrm>
              <a:off x="5915750" y="1487641"/>
              <a:ext cx="394151" cy="934995"/>
            </a:xfrm>
            <a:custGeom>
              <a:rect b="b" l="l" r="r" t="t"/>
              <a:pathLst>
                <a:path extrusionOk="0" h="29173" w="12298">
                  <a:moveTo>
                    <a:pt x="2925" y="1"/>
                  </a:moveTo>
                  <a:cubicBezTo>
                    <a:pt x="2908" y="1"/>
                    <a:pt x="2891" y="6"/>
                    <a:pt x="2874" y="16"/>
                  </a:cubicBezTo>
                  <a:cubicBezTo>
                    <a:pt x="2406" y="317"/>
                    <a:pt x="3593" y="2272"/>
                    <a:pt x="3676" y="2455"/>
                  </a:cubicBezTo>
                  <a:cubicBezTo>
                    <a:pt x="3733" y="2568"/>
                    <a:pt x="3644" y="2658"/>
                    <a:pt x="3555" y="2658"/>
                  </a:cubicBezTo>
                  <a:cubicBezTo>
                    <a:pt x="3512" y="2658"/>
                    <a:pt x="3469" y="2638"/>
                    <a:pt x="3442" y="2589"/>
                  </a:cubicBezTo>
                  <a:cubicBezTo>
                    <a:pt x="3347" y="2368"/>
                    <a:pt x="2344" y="210"/>
                    <a:pt x="1852" y="210"/>
                  </a:cubicBezTo>
                  <a:cubicBezTo>
                    <a:pt x="1824" y="210"/>
                    <a:pt x="1796" y="217"/>
                    <a:pt x="1771" y="233"/>
                  </a:cubicBezTo>
                  <a:cubicBezTo>
                    <a:pt x="1504" y="400"/>
                    <a:pt x="1855" y="818"/>
                    <a:pt x="1855" y="818"/>
                  </a:cubicBezTo>
                  <a:cubicBezTo>
                    <a:pt x="1855" y="818"/>
                    <a:pt x="3075" y="2990"/>
                    <a:pt x="2841" y="3124"/>
                  </a:cubicBezTo>
                  <a:cubicBezTo>
                    <a:pt x="2831" y="3129"/>
                    <a:pt x="2820" y="3131"/>
                    <a:pt x="2809" y="3131"/>
                  </a:cubicBezTo>
                  <a:cubicBezTo>
                    <a:pt x="2558" y="3131"/>
                    <a:pt x="1861" y="1968"/>
                    <a:pt x="1638" y="1553"/>
                  </a:cubicBezTo>
                  <a:cubicBezTo>
                    <a:pt x="1504" y="1285"/>
                    <a:pt x="1338" y="1157"/>
                    <a:pt x="1203" y="1157"/>
                  </a:cubicBezTo>
                  <a:cubicBezTo>
                    <a:pt x="1119" y="1157"/>
                    <a:pt x="1048" y="1207"/>
                    <a:pt x="1003" y="1303"/>
                  </a:cubicBezTo>
                  <a:cubicBezTo>
                    <a:pt x="919" y="1470"/>
                    <a:pt x="1588" y="2840"/>
                    <a:pt x="1821" y="3257"/>
                  </a:cubicBezTo>
                  <a:cubicBezTo>
                    <a:pt x="2027" y="3639"/>
                    <a:pt x="2554" y="4587"/>
                    <a:pt x="2149" y="4587"/>
                  </a:cubicBezTo>
                  <a:cubicBezTo>
                    <a:pt x="2092" y="4587"/>
                    <a:pt x="2018" y="4568"/>
                    <a:pt x="1922" y="4527"/>
                  </a:cubicBezTo>
                  <a:cubicBezTo>
                    <a:pt x="1491" y="4357"/>
                    <a:pt x="1080" y="4292"/>
                    <a:pt x="761" y="4292"/>
                  </a:cubicBezTo>
                  <a:cubicBezTo>
                    <a:pt x="485" y="4292"/>
                    <a:pt x="277" y="4341"/>
                    <a:pt x="184" y="4410"/>
                  </a:cubicBezTo>
                  <a:cubicBezTo>
                    <a:pt x="0" y="4561"/>
                    <a:pt x="151" y="4861"/>
                    <a:pt x="418" y="4861"/>
                  </a:cubicBezTo>
                  <a:cubicBezTo>
                    <a:pt x="702" y="4878"/>
                    <a:pt x="986" y="4928"/>
                    <a:pt x="1270" y="5029"/>
                  </a:cubicBezTo>
                  <a:cubicBezTo>
                    <a:pt x="1487" y="5095"/>
                    <a:pt x="1704" y="5196"/>
                    <a:pt x="1888" y="5329"/>
                  </a:cubicBezTo>
                  <a:cubicBezTo>
                    <a:pt x="2055" y="5463"/>
                    <a:pt x="2206" y="5563"/>
                    <a:pt x="2323" y="5663"/>
                  </a:cubicBezTo>
                  <a:lnTo>
                    <a:pt x="2557" y="5847"/>
                  </a:lnTo>
                  <a:lnTo>
                    <a:pt x="7118" y="17109"/>
                  </a:lnTo>
                  <a:lnTo>
                    <a:pt x="2974" y="26783"/>
                  </a:lnTo>
                  <a:lnTo>
                    <a:pt x="9407" y="29172"/>
                  </a:lnTo>
                  <a:lnTo>
                    <a:pt x="12298" y="16390"/>
                  </a:lnTo>
                  <a:lnTo>
                    <a:pt x="5664" y="3959"/>
                  </a:lnTo>
                  <a:cubicBezTo>
                    <a:pt x="5397" y="3124"/>
                    <a:pt x="5080" y="2305"/>
                    <a:pt x="4729" y="1503"/>
                  </a:cubicBezTo>
                  <a:cubicBezTo>
                    <a:pt x="4360" y="582"/>
                    <a:pt x="4209" y="407"/>
                    <a:pt x="4105" y="407"/>
                  </a:cubicBezTo>
                  <a:cubicBezTo>
                    <a:pt x="4077" y="407"/>
                    <a:pt x="4052" y="420"/>
                    <a:pt x="4027" y="434"/>
                  </a:cubicBezTo>
                  <a:cubicBezTo>
                    <a:pt x="3700" y="620"/>
                    <a:pt x="4619" y="2284"/>
                    <a:pt x="4370" y="2284"/>
                  </a:cubicBezTo>
                  <a:cubicBezTo>
                    <a:pt x="4352" y="2284"/>
                    <a:pt x="4327" y="2275"/>
                    <a:pt x="4294" y="2255"/>
                  </a:cubicBezTo>
                  <a:cubicBezTo>
                    <a:pt x="3849" y="2000"/>
                    <a:pt x="3281" y="1"/>
                    <a:pt x="292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5"/>
            <p:cNvSpPr/>
            <p:nvPr/>
          </p:nvSpPr>
          <p:spPr>
            <a:xfrm>
              <a:off x="6515501" y="4601587"/>
              <a:ext cx="325628" cy="63331"/>
            </a:xfrm>
            <a:custGeom>
              <a:rect b="b" l="l" r="r" t="t"/>
              <a:pathLst>
                <a:path extrusionOk="0" h="1976" w="10160">
                  <a:moveTo>
                    <a:pt x="5481" y="0"/>
                  </a:moveTo>
                  <a:lnTo>
                    <a:pt x="1" y="151"/>
                  </a:lnTo>
                  <a:lnTo>
                    <a:pt x="51" y="1939"/>
                  </a:lnTo>
                  <a:lnTo>
                    <a:pt x="385" y="1939"/>
                  </a:lnTo>
                  <a:cubicBezTo>
                    <a:pt x="940" y="1957"/>
                    <a:pt x="2131" y="1976"/>
                    <a:pt x="3463" y="1976"/>
                  </a:cubicBezTo>
                  <a:cubicBezTo>
                    <a:pt x="5738" y="1976"/>
                    <a:pt x="8425" y="1922"/>
                    <a:pt x="9057" y="1721"/>
                  </a:cubicBezTo>
                  <a:cubicBezTo>
                    <a:pt x="10160" y="1387"/>
                    <a:pt x="5498" y="535"/>
                    <a:pt x="5498" y="535"/>
                  </a:cubicBezTo>
                  <a:lnTo>
                    <a:pt x="5481"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5"/>
            <p:cNvSpPr/>
            <p:nvPr/>
          </p:nvSpPr>
          <p:spPr>
            <a:xfrm>
              <a:off x="6516046" y="4615689"/>
              <a:ext cx="64292" cy="45351"/>
            </a:xfrm>
            <a:custGeom>
              <a:rect b="b" l="l" r="r" t="t"/>
              <a:pathLst>
                <a:path extrusionOk="0" h="1415" w="2006">
                  <a:moveTo>
                    <a:pt x="205" y="0"/>
                  </a:moveTo>
                  <a:cubicBezTo>
                    <a:pt x="137" y="0"/>
                    <a:pt x="69" y="4"/>
                    <a:pt x="0" y="11"/>
                  </a:cubicBezTo>
                  <a:lnTo>
                    <a:pt x="34" y="1415"/>
                  </a:lnTo>
                  <a:lnTo>
                    <a:pt x="2006" y="1398"/>
                  </a:lnTo>
                  <a:cubicBezTo>
                    <a:pt x="1905" y="964"/>
                    <a:pt x="1655" y="580"/>
                    <a:pt x="1287" y="346"/>
                  </a:cubicBezTo>
                  <a:cubicBezTo>
                    <a:pt x="961" y="119"/>
                    <a:pt x="586" y="0"/>
                    <a:pt x="2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5"/>
            <p:cNvSpPr/>
            <p:nvPr/>
          </p:nvSpPr>
          <p:spPr>
            <a:xfrm>
              <a:off x="6517104" y="4634246"/>
              <a:ext cx="300469" cy="31313"/>
            </a:xfrm>
            <a:custGeom>
              <a:rect b="b" l="l" r="r" t="t"/>
              <a:pathLst>
                <a:path extrusionOk="0" h="977" w="9375">
                  <a:moveTo>
                    <a:pt x="7737" y="1"/>
                  </a:moveTo>
                  <a:cubicBezTo>
                    <a:pt x="7420" y="17"/>
                    <a:pt x="7269" y="669"/>
                    <a:pt x="7269" y="669"/>
                  </a:cubicBezTo>
                  <a:lnTo>
                    <a:pt x="1" y="803"/>
                  </a:lnTo>
                  <a:lnTo>
                    <a:pt x="1" y="920"/>
                  </a:lnTo>
                  <a:cubicBezTo>
                    <a:pt x="724" y="959"/>
                    <a:pt x="1684" y="977"/>
                    <a:pt x="2712" y="977"/>
                  </a:cubicBezTo>
                  <a:cubicBezTo>
                    <a:pt x="5603" y="977"/>
                    <a:pt x="9026" y="837"/>
                    <a:pt x="9174" y="652"/>
                  </a:cubicBezTo>
                  <a:cubicBezTo>
                    <a:pt x="9374" y="402"/>
                    <a:pt x="7737" y="1"/>
                    <a:pt x="77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5"/>
            <p:cNvSpPr/>
            <p:nvPr/>
          </p:nvSpPr>
          <p:spPr>
            <a:xfrm>
              <a:off x="6517649" y="4652450"/>
              <a:ext cx="290277" cy="8589"/>
            </a:xfrm>
            <a:custGeom>
              <a:rect b="b" l="l" r="r" t="t"/>
              <a:pathLst>
                <a:path extrusionOk="0" h="268" w="9057">
                  <a:moveTo>
                    <a:pt x="8789" y="1"/>
                  </a:moveTo>
                  <a:lnTo>
                    <a:pt x="7804" y="51"/>
                  </a:lnTo>
                  <a:cubicBezTo>
                    <a:pt x="6968" y="84"/>
                    <a:pt x="5815" y="134"/>
                    <a:pt x="4529" y="168"/>
                  </a:cubicBezTo>
                  <a:cubicBezTo>
                    <a:pt x="3259" y="201"/>
                    <a:pt x="2106" y="218"/>
                    <a:pt x="1254" y="218"/>
                  </a:cubicBezTo>
                  <a:lnTo>
                    <a:pt x="268" y="218"/>
                  </a:lnTo>
                  <a:lnTo>
                    <a:pt x="1" y="235"/>
                  </a:lnTo>
                  <a:lnTo>
                    <a:pt x="268" y="251"/>
                  </a:lnTo>
                  <a:lnTo>
                    <a:pt x="1254" y="268"/>
                  </a:lnTo>
                  <a:cubicBezTo>
                    <a:pt x="2106" y="268"/>
                    <a:pt x="3259" y="268"/>
                    <a:pt x="4529" y="235"/>
                  </a:cubicBezTo>
                  <a:cubicBezTo>
                    <a:pt x="5815" y="201"/>
                    <a:pt x="6968" y="134"/>
                    <a:pt x="7804" y="101"/>
                  </a:cubicBezTo>
                  <a:cubicBezTo>
                    <a:pt x="8188" y="67"/>
                    <a:pt x="8522" y="51"/>
                    <a:pt x="8789" y="34"/>
                  </a:cubicBezTo>
                  <a:lnTo>
                    <a:pt x="905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5"/>
            <p:cNvSpPr/>
            <p:nvPr/>
          </p:nvSpPr>
          <p:spPr>
            <a:xfrm>
              <a:off x="6748985" y="4632098"/>
              <a:ext cx="17179" cy="26281"/>
            </a:xfrm>
            <a:custGeom>
              <a:rect b="b" l="l" r="r" t="t"/>
              <a:pathLst>
                <a:path extrusionOk="0" h="820" w="536">
                  <a:moveTo>
                    <a:pt x="535" y="1"/>
                  </a:moveTo>
                  <a:lnTo>
                    <a:pt x="535" y="1"/>
                  </a:lnTo>
                  <a:cubicBezTo>
                    <a:pt x="368" y="68"/>
                    <a:pt x="235" y="185"/>
                    <a:pt x="151" y="335"/>
                  </a:cubicBezTo>
                  <a:cubicBezTo>
                    <a:pt x="51" y="469"/>
                    <a:pt x="1" y="652"/>
                    <a:pt x="34" y="819"/>
                  </a:cubicBezTo>
                  <a:cubicBezTo>
                    <a:pt x="68" y="652"/>
                    <a:pt x="134" y="502"/>
                    <a:pt x="201" y="368"/>
                  </a:cubicBezTo>
                  <a:cubicBezTo>
                    <a:pt x="301" y="235"/>
                    <a:pt x="402" y="118"/>
                    <a:pt x="5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5"/>
            <p:cNvSpPr/>
            <p:nvPr/>
          </p:nvSpPr>
          <p:spPr>
            <a:xfrm>
              <a:off x="6697032" y="4621394"/>
              <a:ext cx="10224" cy="13942"/>
            </a:xfrm>
            <a:custGeom>
              <a:rect b="b" l="l" r="r" t="t"/>
              <a:pathLst>
                <a:path extrusionOk="0" h="435" w="319">
                  <a:moveTo>
                    <a:pt x="302" y="1"/>
                  </a:moveTo>
                  <a:cubicBezTo>
                    <a:pt x="285" y="1"/>
                    <a:pt x="218" y="84"/>
                    <a:pt x="135" y="201"/>
                  </a:cubicBezTo>
                  <a:cubicBezTo>
                    <a:pt x="51" y="318"/>
                    <a:pt x="1" y="418"/>
                    <a:pt x="18" y="435"/>
                  </a:cubicBezTo>
                  <a:cubicBezTo>
                    <a:pt x="34" y="435"/>
                    <a:pt x="118" y="351"/>
                    <a:pt x="185" y="234"/>
                  </a:cubicBezTo>
                  <a:cubicBezTo>
                    <a:pt x="268" y="118"/>
                    <a:pt x="318" y="17"/>
                    <a:pt x="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5"/>
            <p:cNvSpPr/>
            <p:nvPr/>
          </p:nvSpPr>
          <p:spPr>
            <a:xfrm>
              <a:off x="6683123" y="4619182"/>
              <a:ext cx="11282" cy="9743"/>
            </a:xfrm>
            <a:custGeom>
              <a:rect b="b" l="l" r="r" t="t"/>
              <a:pathLst>
                <a:path extrusionOk="0" h="304" w="352">
                  <a:moveTo>
                    <a:pt x="332" y="0"/>
                  </a:moveTo>
                  <a:cubicBezTo>
                    <a:pt x="317" y="0"/>
                    <a:pt x="241" y="60"/>
                    <a:pt x="151" y="120"/>
                  </a:cubicBezTo>
                  <a:cubicBezTo>
                    <a:pt x="67" y="203"/>
                    <a:pt x="1" y="287"/>
                    <a:pt x="17" y="303"/>
                  </a:cubicBezTo>
                  <a:cubicBezTo>
                    <a:pt x="17" y="303"/>
                    <a:pt x="101" y="253"/>
                    <a:pt x="201" y="170"/>
                  </a:cubicBezTo>
                  <a:cubicBezTo>
                    <a:pt x="285" y="86"/>
                    <a:pt x="351" y="19"/>
                    <a:pt x="335" y="3"/>
                  </a:cubicBezTo>
                  <a:cubicBezTo>
                    <a:pt x="335" y="1"/>
                    <a:pt x="334" y="0"/>
                    <a:pt x="3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5"/>
            <p:cNvSpPr/>
            <p:nvPr/>
          </p:nvSpPr>
          <p:spPr>
            <a:xfrm>
              <a:off x="6674021" y="4612548"/>
              <a:ext cx="18236" cy="1859"/>
            </a:xfrm>
            <a:custGeom>
              <a:rect b="b" l="l" r="r" t="t"/>
              <a:pathLst>
                <a:path extrusionOk="0" h="58" w="569">
                  <a:moveTo>
                    <a:pt x="285" y="1"/>
                  </a:moveTo>
                  <a:cubicBezTo>
                    <a:pt x="188" y="1"/>
                    <a:pt x="92" y="9"/>
                    <a:pt x="1" y="26"/>
                  </a:cubicBezTo>
                  <a:cubicBezTo>
                    <a:pt x="83" y="49"/>
                    <a:pt x="170" y="58"/>
                    <a:pt x="257" y="58"/>
                  </a:cubicBezTo>
                  <a:cubicBezTo>
                    <a:pt x="362" y="58"/>
                    <a:pt x="468" y="44"/>
                    <a:pt x="569" y="26"/>
                  </a:cubicBezTo>
                  <a:cubicBezTo>
                    <a:pt x="477" y="9"/>
                    <a:pt x="381" y="1"/>
                    <a:pt x="2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5"/>
            <p:cNvSpPr/>
            <p:nvPr/>
          </p:nvSpPr>
          <p:spPr>
            <a:xfrm>
              <a:off x="6670816" y="4602644"/>
              <a:ext cx="20384" cy="2917"/>
            </a:xfrm>
            <a:custGeom>
              <a:rect b="b" l="l" r="r" t="t"/>
              <a:pathLst>
                <a:path extrusionOk="0" h="91" w="636">
                  <a:moveTo>
                    <a:pt x="0" y="1"/>
                  </a:moveTo>
                  <a:cubicBezTo>
                    <a:pt x="84" y="68"/>
                    <a:pt x="201" y="84"/>
                    <a:pt x="318" y="84"/>
                  </a:cubicBezTo>
                  <a:cubicBezTo>
                    <a:pt x="343" y="88"/>
                    <a:pt x="369" y="91"/>
                    <a:pt x="396" y="91"/>
                  </a:cubicBezTo>
                  <a:cubicBezTo>
                    <a:pt x="475" y="91"/>
                    <a:pt x="560" y="72"/>
                    <a:pt x="635" y="34"/>
                  </a:cubicBezTo>
                  <a:cubicBezTo>
                    <a:pt x="535" y="17"/>
                    <a:pt x="418" y="17"/>
                    <a:pt x="318" y="17"/>
                  </a:cubicBezTo>
                  <a:cubicBezTo>
                    <a:pt x="217" y="1"/>
                    <a:pt x="101"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5"/>
            <p:cNvSpPr/>
            <p:nvPr/>
          </p:nvSpPr>
          <p:spPr>
            <a:xfrm>
              <a:off x="6703474" y="4605785"/>
              <a:ext cx="32691" cy="17788"/>
            </a:xfrm>
            <a:custGeom>
              <a:rect b="b" l="l" r="r" t="t"/>
              <a:pathLst>
                <a:path extrusionOk="0" h="555" w="1020">
                  <a:moveTo>
                    <a:pt x="676" y="56"/>
                  </a:moveTo>
                  <a:cubicBezTo>
                    <a:pt x="758" y="56"/>
                    <a:pt x="842" y="74"/>
                    <a:pt x="919" y="103"/>
                  </a:cubicBezTo>
                  <a:cubicBezTo>
                    <a:pt x="970" y="137"/>
                    <a:pt x="953" y="204"/>
                    <a:pt x="886" y="237"/>
                  </a:cubicBezTo>
                  <a:cubicBezTo>
                    <a:pt x="819" y="270"/>
                    <a:pt x="769" y="304"/>
                    <a:pt x="686" y="320"/>
                  </a:cubicBezTo>
                  <a:cubicBezTo>
                    <a:pt x="569" y="354"/>
                    <a:pt x="452" y="387"/>
                    <a:pt x="335" y="421"/>
                  </a:cubicBezTo>
                  <a:cubicBezTo>
                    <a:pt x="233" y="438"/>
                    <a:pt x="149" y="446"/>
                    <a:pt x="91" y="452"/>
                  </a:cubicBezTo>
                  <a:lnTo>
                    <a:pt x="91" y="452"/>
                  </a:lnTo>
                  <a:cubicBezTo>
                    <a:pt x="120" y="388"/>
                    <a:pt x="157" y="325"/>
                    <a:pt x="201" y="270"/>
                  </a:cubicBezTo>
                  <a:cubicBezTo>
                    <a:pt x="285" y="187"/>
                    <a:pt x="385" y="120"/>
                    <a:pt x="502" y="87"/>
                  </a:cubicBezTo>
                  <a:cubicBezTo>
                    <a:pt x="558" y="66"/>
                    <a:pt x="617" y="56"/>
                    <a:pt x="676" y="56"/>
                  </a:cubicBezTo>
                  <a:close/>
                  <a:moveTo>
                    <a:pt x="690" y="1"/>
                  </a:moveTo>
                  <a:cubicBezTo>
                    <a:pt x="489" y="1"/>
                    <a:pt x="296" y="91"/>
                    <a:pt x="168" y="254"/>
                  </a:cubicBezTo>
                  <a:cubicBezTo>
                    <a:pt x="120" y="317"/>
                    <a:pt x="73" y="380"/>
                    <a:pt x="54" y="456"/>
                  </a:cubicBezTo>
                  <a:lnTo>
                    <a:pt x="54" y="456"/>
                  </a:lnTo>
                  <a:cubicBezTo>
                    <a:pt x="19" y="461"/>
                    <a:pt x="0" y="465"/>
                    <a:pt x="0" y="471"/>
                  </a:cubicBezTo>
                  <a:cubicBezTo>
                    <a:pt x="17" y="473"/>
                    <a:pt x="34" y="475"/>
                    <a:pt x="51" y="477"/>
                  </a:cubicBezTo>
                  <a:lnTo>
                    <a:pt x="51" y="477"/>
                  </a:lnTo>
                  <a:cubicBezTo>
                    <a:pt x="51" y="524"/>
                    <a:pt x="51" y="554"/>
                    <a:pt x="51" y="554"/>
                  </a:cubicBezTo>
                  <a:cubicBezTo>
                    <a:pt x="59" y="529"/>
                    <a:pt x="68" y="504"/>
                    <a:pt x="79" y="479"/>
                  </a:cubicBezTo>
                  <a:lnTo>
                    <a:pt x="79" y="479"/>
                  </a:lnTo>
                  <a:cubicBezTo>
                    <a:pt x="101" y="481"/>
                    <a:pt x="124" y="482"/>
                    <a:pt x="146" y="482"/>
                  </a:cubicBezTo>
                  <a:cubicBezTo>
                    <a:pt x="214" y="482"/>
                    <a:pt x="283" y="474"/>
                    <a:pt x="351" y="454"/>
                  </a:cubicBezTo>
                  <a:cubicBezTo>
                    <a:pt x="468" y="437"/>
                    <a:pt x="602" y="421"/>
                    <a:pt x="719" y="371"/>
                  </a:cubicBezTo>
                  <a:cubicBezTo>
                    <a:pt x="786" y="354"/>
                    <a:pt x="853" y="320"/>
                    <a:pt x="919" y="287"/>
                  </a:cubicBezTo>
                  <a:cubicBezTo>
                    <a:pt x="970" y="270"/>
                    <a:pt x="1003" y="220"/>
                    <a:pt x="1003" y="187"/>
                  </a:cubicBezTo>
                  <a:cubicBezTo>
                    <a:pt x="1020" y="137"/>
                    <a:pt x="1003" y="87"/>
                    <a:pt x="953" y="53"/>
                  </a:cubicBezTo>
                  <a:cubicBezTo>
                    <a:pt x="867" y="18"/>
                    <a:pt x="778" y="1"/>
                    <a:pt x="6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5"/>
            <p:cNvSpPr/>
            <p:nvPr/>
          </p:nvSpPr>
          <p:spPr>
            <a:xfrm>
              <a:off x="6690622" y="4601587"/>
              <a:ext cx="17179" cy="19839"/>
            </a:xfrm>
            <a:custGeom>
              <a:rect b="b" l="l" r="r" t="t"/>
              <a:pathLst>
                <a:path extrusionOk="0" h="619" w="536">
                  <a:moveTo>
                    <a:pt x="117" y="0"/>
                  </a:moveTo>
                  <a:cubicBezTo>
                    <a:pt x="51" y="0"/>
                    <a:pt x="0" y="84"/>
                    <a:pt x="17" y="151"/>
                  </a:cubicBezTo>
                  <a:cubicBezTo>
                    <a:pt x="17" y="201"/>
                    <a:pt x="51" y="251"/>
                    <a:pt x="84" y="284"/>
                  </a:cubicBezTo>
                  <a:cubicBezTo>
                    <a:pt x="134" y="368"/>
                    <a:pt x="184" y="435"/>
                    <a:pt x="251" y="485"/>
                  </a:cubicBezTo>
                  <a:cubicBezTo>
                    <a:pt x="301" y="535"/>
                    <a:pt x="385" y="585"/>
                    <a:pt x="452" y="619"/>
                  </a:cubicBezTo>
                  <a:cubicBezTo>
                    <a:pt x="468" y="602"/>
                    <a:pt x="385" y="552"/>
                    <a:pt x="285" y="451"/>
                  </a:cubicBezTo>
                  <a:cubicBezTo>
                    <a:pt x="234" y="401"/>
                    <a:pt x="168" y="335"/>
                    <a:pt x="134" y="268"/>
                  </a:cubicBezTo>
                  <a:cubicBezTo>
                    <a:pt x="84" y="201"/>
                    <a:pt x="51" y="67"/>
                    <a:pt x="134" y="50"/>
                  </a:cubicBezTo>
                  <a:cubicBezTo>
                    <a:pt x="218" y="67"/>
                    <a:pt x="318" y="117"/>
                    <a:pt x="368" y="184"/>
                  </a:cubicBezTo>
                  <a:cubicBezTo>
                    <a:pt x="418" y="251"/>
                    <a:pt x="452" y="318"/>
                    <a:pt x="468" y="401"/>
                  </a:cubicBezTo>
                  <a:cubicBezTo>
                    <a:pt x="485" y="468"/>
                    <a:pt x="485" y="535"/>
                    <a:pt x="485" y="619"/>
                  </a:cubicBezTo>
                  <a:cubicBezTo>
                    <a:pt x="535" y="552"/>
                    <a:pt x="535" y="468"/>
                    <a:pt x="518" y="385"/>
                  </a:cubicBezTo>
                  <a:cubicBezTo>
                    <a:pt x="502" y="301"/>
                    <a:pt x="468" y="218"/>
                    <a:pt x="418" y="151"/>
                  </a:cubicBezTo>
                  <a:cubicBezTo>
                    <a:pt x="351" y="50"/>
                    <a:pt x="234" y="0"/>
                    <a:pt x="1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5"/>
            <p:cNvSpPr/>
            <p:nvPr/>
          </p:nvSpPr>
          <p:spPr>
            <a:xfrm>
              <a:off x="6601716" y="4643188"/>
              <a:ext cx="51440" cy="2756"/>
            </a:xfrm>
            <a:custGeom>
              <a:rect b="b" l="l" r="r" t="t"/>
              <a:pathLst>
                <a:path extrusionOk="0" h="86" w="1605">
                  <a:moveTo>
                    <a:pt x="1563" y="1"/>
                  </a:moveTo>
                  <a:cubicBezTo>
                    <a:pt x="1455" y="1"/>
                    <a:pt x="1150" y="22"/>
                    <a:pt x="803" y="22"/>
                  </a:cubicBezTo>
                  <a:cubicBezTo>
                    <a:pt x="586" y="22"/>
                    <a:pt x="389" y="18"/>
                    <a:pt x="245" y="18"/>
                  </a:cubicBezTo>
                  <a:cubicBezTo>
                    <a:pt x="101" y="18"/>
                    <a:pt x="9" y="22"/>
                    <a:pt x="1" y="39"/>
                  </a:cubicBezTo>
                  <a:cubicBezTo>
                    <a:pt x="241" y="69"/>
                    <a:pt x="482" y="86"/>
                    <a:pt x="722" y="86"/>
                  </a:cubicBezTo>
                  <a:cubicBezTo>
                    <a:pt x="1016" y="86"/>
                    <a:pt x="1311" y="61"/>
                    <a:pt x="1605" y="6"/>
                  </a:cubicBezTo>
                  <a:cubicBezTo>
                    <a:pt x="1605" y="2"/>
                    <a:pt x="1590" y="1"/>
                    <a:pt x="15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5"/>
            <p:cNvSpPr/>
            <p:nvPr/>
          </p:nvSpPr>
          <p:spPr>
            <a:xfrm>
              <a:off x="6567454" y="4644854"/>
              <a:ext cx="5929" cy="9230"/>
            </a:xfrm>
            <a:custGeom>
              <a:rect b="b" l="l" r="r" t="t"/>
              <a:pathLst>
                <a:path extrusionOk="0" h="288" w="185">
                  <a:moveTo>
                    <a:pt x="9" y="1"/>
                  </a:moveTo>
                  <a:cubicBezTo>
                    <a:pt x="6" y="1"/>
                    <a:pt x="3" y="2"/>
                    <a:pt x="1" y="4"/>
                  </a:cubicBezTo>
                  <a:lnTo>
                    <a:pt x="17" y="4"/>
                  </a:lnTo>
                  <a:cubicBezTo>
                    <a:pt x="1" y="20"/>
                    <a:pt x="34" y="71"/>
                    <a:pt x="84" y="154"/>
                  </a:cubicBezTo>
                  <a:cubicBezTo>
                    <a:pt x="117" y="221"/>
                    <a:pt x="134" y="288"/>
                    <a:pt x="151" y="288"/>
                  </a:cubicBezTo>
                  <a:cubicBezTo>
                    <a:pt x="184" y="288"/>
                    <a:pt x="184" y="204"/>
                    <a:pt x="134" y="121"/>
                  </a:cubicBezTo>
                  <a:cubicBezTo>
                    <a:pt x="91" y="48"/>
                    <a:pt x="34"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5"/>
            <p:cNvSpPr/>
            <p:nvPr/>
          </p:nvSpPr>
          <p:spPr>
            <a:xfrm>
              <a:off x="6554057" y="4630368"/>
              <a:ext cx="7532" cy="6186"/>
            </a:xfrm>
            <a:custGeom>
              <a:rect b="b" l="l" r="r" t="t"/>
              <a:pathLst>
                <a:path extrusionOk="0" h="193" w="235">
                  <a:moveTo>
                    <a:pt x="23" y="0"/>
                  </a:moveTo>
                  <a:cubicBezTo>
                    <a:pt x="20" y="0"/>
                    <a:pt x="18" y="2"/>
                    <a:pt x="18" y="5"/>
                  </a:cubicBezTo>
                  <a:cubicBezTo>
                    <a:pt x="1" y="21"/>
                    <a:pt x="34" y="71"/>
                    <a:pt x="84" y="122"/>
                  </a:cubicBezTo>
                  <a:cubicBezTo>
                    <a:pt x="139" y="163"/>
                    <a:pt x="183" y="193"/>
                    <a:pt x="206" y="193"/>
                  </a:cubicBezTo>
                  <a:cubicBezTo>
                    <a:pt x="211" y="193"/>
                    <a:pt x="215" y="191"/>
                    <a:pt x="218" y="188"/>
                  </a:cubicBezTo>
                  <a:cubicBezTo>
                    <a:pt x="235" y="172"/>
                    <a:pt x="201" y="122"/>
                    <a:pt x="134" y="71"/>
                  </a:cubicBezTo>
                  <a:cubicBezTo>
                    <a:pt x="93" y="30"/>
                    <a:pt x="41"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5"/>
            <p:cNvSpPr/>
            <p:nvPr/>
          </p:nvSpPr>
          <p:spPr>
            <a:xfrm>
              <a:off x="6535500" y="4623092"/>
              <a:ext cx="10576" cy="3846"/>
            </a:xfrm>
            <a:custGeom>
              <a:rect b="b" l="l" r="r" t="t"/>
              <a:pathLst>
                <a:path extrusionOk="0" h="120" w="330">
                  <a:moveTo>
                    <a:pt x="93" y="0"/>
                  </a:moveTo>
                  <a:cubicBezTo>
                    <a:pt x="36" y="0"/>
                    <a:pt x="0" y="20"/>
                    <a:pt x="12" y="31"/>
                  </a:cubicBezTo>
                  <a:cubicBezTo>
                    <a:pt x="12" y="48"/>
                    <a:pt x="79" y="48"/>
                    <a:pt x="162" y="65"/>
                  </a:cubicBezTo>
                  <a:cubicBezTo>
                    <a:pt x="230" y="92"/>
                    <a:pt x="276" y="119"/>
                    <a:pt x="300" y="119"/>
                  </a:cubicBezTo>
                  <a:cubicBezTo>
                    <a:pt x="305" y="119"/>
                    <a:pt x="309" y="118"/>
                    <a:pt x="312" y="115"/>
                  </a:cubicBezTo>
                  <a:cubicBezTo>
                    <a:pt x="329" y="115"/>
                    <a:pt x="279" y="48"/>
                    <a:pt x="179" y="14"/>
                  </a:cubicBezTo>
                  <a:cubicBezTo>
                    <a:pt x="148" y="4"/>
                    <a:pt x="118" y="0"/>
                    <a:pt x="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5"/>
            <p:cNvSpPr/>
            <p:nvPr/>
          </p:nvSpPr>
          <p:spPr>
            <a:xfrm>
              <a:off x="6522456" y="4621009"/>
              <a:ext cx="5416" cy="2436"/>
            </a:xfrm>
            <a:custGeom>
              <a:rect b="b" l="l" r="r" t="t"/>
              <a:pathLst>
                <a:path extrusionOk="0" h="76" w="169">
                  <a:moveTo>
                    <a:pt x="32" y="0"/>
                  </a:moveTo>
                  <a:cubicBezTo>
                    <a:pt x="14" y="0"/>
                    <a:pt x="1" y="4"/>
                    <a:pt x="1" y="13"/>
                  </a:cubicBezTo>
                  <a:cubicBezTo>
                    <a:pt x="1" y="29"/>
                    <a:pt x="34" y="46"/>
                    <a:pt x="68" y="63"/>
                  </a:cubicBezTo>
                  <a:cubicBezTo>
                    <a:pt x="93" y="71"/>
                    <a:pt x="118" y="75"/>
                    <a:pt x="137" y="75"/>
                  </a:cubicBezTo>
                  <a:cubicBezTo>
                    <a:pt x="156" y="75"/>
                    <a:pt x="168" y="71"/>
                    <a:pt x="168" y="63"/>
                  </a:cubicBezTo>
                  <a:cubicBezTo>
                    <a:pt x="168" y="46"/>
                    <a:pt x="135" y="13"/>
                    <a:pt x="101" y="13"/>
                  </a:cubicBezTo>
                  <a:cubicBezTo>
                    <a:pt x="76" y="4"/>
                    <a:pt x="51" y="0"/>
                    <a:pt x="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5"/>
            <p:cNvSpPr/>
            <p:nvPr/>
          </p:nvSpPr>
          <p:spPr>
            <a:xfrm>
              <a:off x="5657619" y="1979736"/>
              <a:ext cx="728881" cy="1056592"/>
            </a:xfrm>
            <a:custGeom>
              <a:rect b="b" l="l" r="r" t="t"/>
              <a:pathLst>
                <a:path extrusionOk="0" h="32967" w="22742">
                  <a:moveTo>
                    <a:pt x="20151" y="0"/>
                  </a:moveTo>
                  <a:lnTo>
                    <a:pt x="16910" y="8388"/>
                  </a:lnTo>
                  <a:cubicBezTo>
                    <a:pt x="16592" y="8288"/>
                    <a:pt x="16275" y="8221"/>
                    <a:pt x="15957" y="8188"/>
                  </a:cubicBezTo>
                  <a:lnTo>
                    <a:pt x="9341" y="8137"/>
                  </a:lnTo>
                  <a:cubicBezTo>
                    <a:pt x="9341" y="8137"/>
                    <a:pt x="4729" y="5464"/>
                    <a:pt x="4829" y="5230"/>
                  </a:cubicBezTo>
                  <a:lnTo>
                    <a:pt x="4829" y="5230"/>
                  </a:lnTo>
                  <a:lnTo>
                    <a:pt x="1" y="9574"/>
                  </a:lnTo>
                  <a:lnTo>
                    <a:pt x="4863" y="15890"/>
                  </a:lnTo>
                  <a:lnTo>
                    <a:pt x="7536" y="25047"/>
                  </a:lnTo>
                  <a:cubicBezTo>
                    <a:pt x="7536" y="25047"/>
                    <a:pt x="5347" y="29925"/>
                    <a:pt x="5347" y="32966"/>
                  </a:cubicBezTo>
                  <a:lnTo>
                    <a:pt x="22039" y="30995"/>
                  </a:lnTo>
                  <a:cubicBezTo>
                    <a:pt x="22039" y="30995"/>
                    <a:pt x="21755" y="27302"/>
                    <a:pt x="18664" y="22975"/>
                  </a:cubicBezTo>
                  <a:lnTo>
                    <a:pt x="20151" y="15239"/>
                  </a:lnTo>
                  <a:cubicBezTo>
                    <a:pt x="21321" y="12164"/>
                    <a:pt x="21956" y="13468"/>
                    <a:pt x="22474" y="8188"/>
                  </a:cubicBezTo>
                  <a:cubicBezTo>
                    <a:pt x="22741" y="5264"/>
                    <a:pt x="21922" y="2340"/>
                    <a:pt x="20151"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5"/>
            <p:cNvSpPr/>
            <p:nvPr/>
          </p:nvSpPr>
          <p:spPr>
            <a:xfrm>
              <a:off x="5907705" y="2686054"/>
              <a:ext cx="101791" cy="27883"/>
            </a:xfrm>
            <a:custGeom>
              <a:rect b="b" l="l" r="r" t="t"/>
              <a:pathLst>
                <a:path extrusionOk="0" h="870" w="3176">
                  <a:moveTo>
                    <a:pt x="3171" y="0"/>
                  </a:moveTo>
                  <a:cubicBezTo>
                    <a:pt x="3134" y="0"/>
                    <a:pt x="3032" y="194"/>
                    <a:pt x="2791" y="419"/>
                  </a:cubicBezTo>
                  <a:cubicBezTo>
                    <a:pt x="2641" y="552"/>
                    <a:pt x="2457" y="619"/>
                    <a:pt x="2273" y="636"/>
                  </a:cubicBezTo>
                  <a:cubicBezTo>
                    <a:pt x="2263" y="637"/>
                    <a:pt x="2253" y="637"/>
                    <a:pt x="2243" y="637"/>
                  </a:cubicBezTo>
                  <a:cubicBezTo>
                    <a:pt x="2037" y="637"/>
                    <a:pt x="1845" y="478"/>
                    <a:pt x="1638" y="318"/>
                  </a:cubicBezTo>
                  <a:cubicBezTo>
                    <a:pt x="1442" y="168"/>
                    <a:pt x="1206" y="99"/>
                    <a:pt x="953" y="99"/>
                  </a:cubicBezTo>
                  <a:cubicBezTo>
                    <a:pt x="925" y="99"/>
                    <a:pt x="898" y="100"/>
                    <a:pt x="869" y="101"/>
                  </a:cubicBezTo>
                  <a:cubicBezTo>
                    <a:pt x="652" y="135"/>
                    <a:pt x="452" y="218"/>
                    <a:pt x="285" y="369"/>
                  </a:cubicBezTo>
                  <a:cubicBezTo>
                    <a:pt x="118" y="486"/>
                    <a:pt x="17" y="669"/>
                    <a:pt x="1" y="870"/>
                  </a:cubicBezTo>
                  <a:cubicBezTo>
                    <a:pt x="84" y="719"/>
                    <a:pt x="201" y="569"/>
                    <a:pt x="351" y="452"/>
                  </a:cubicBezTo>
                  <a:cubicBezTo>
                    <a:pt x="502" y="318"/>
                    <a:pt x="686" y="252"/>
                    <a:pt x="886" y="235"/>
                  </a:cubicBezTo>
                  <a:cubicBezTo>
                    <a:pt x="910" y="233"/>
                    <a:pt x="933" y="232"/>
                    <a:pt x="957" y="232"/>
                  </a:cubicBezTo>
                  <a:cubicBezTo>
                    <a:pt x="1169" y="232"/>
                    <a:pt x="1389" y="300"/>
                    <a:pt x="1554" y="435"/>
                  </a:cubicBezTo>
                  <a:cubicBezTo>
                    <a:pt x="1655" y="519"/>
                    <a:pt x="1772" y="602"/>
                    <a:pt x="1889" y="669"/>
                  </a:cubicBezTo>
                  <a:cubicBezTo>
                    <a:pt x="2006" y="736"/>
                    <a:pt x="2139" y="770"/>
                    <a:pt x="2273" y="770"/>
                  </a:cubicBezTo>
                  <a:cubicBezTo>
                    <a:pt x="2490" y="753"/>
                    <a:pt x="2707" y="653"/>
                    <a:pt x="2858" y="486"/>
                  </a:cubicBezTo>
                  <a:cubicBezTo>
                    <a:pt x="2958" y="385"/>
                    <a:pt x="3042" y="268"/>
                    <a:pt x="3108" y="151"/>
                  </a:cubicBezTo>
                  <a:cubicBezTo>
                    <a:pt x="3158" y="51"/>
                    <a:pt x="3175" y="1"/>
                    <a:pt x="3175" y="1"/>
                  </a:cubicBezTo>
                  <a:cubicBezTo>
                    <a:pt x="3174" y="0"/>
                    <a:pt x="3172" y="0"/>
                    <a:pt x="317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5"/>
            <p:cNvSpPr/>
            <p:nvPr/>
          </p:nvSpPr>
          <p:spPr>
            <a:xfrm>
              <a:off x="6172246" y="2852041"/>
              <a:ext cx="102304" cy="27916"/>
            </a:xfrm>
            <a:custGeom>
              <a:rect b="b" l="l" r="r" t="t"/>
              <a:pathLst>
                <a:path extrusionOk="0" h="871" w="3192">
                  <a:moveTo>
                    <a:pt x="3173" y="1"/>
                  </a:moveTo>
                  <a:cubicBezTo>
                    <a:pt x="3149" y="1"/>
                    <a:pt x="3032" y="195"/>
                    <a:pt x="2791" y="419"/>
                  </a:cubicBezTo>
                  <a:cubicBezTo>
                    <a:pt x="2657" y="536"/>
                    <a:pt x="2473" y="620"/>
                    <a:pt x="2273" y="637"/>
                  </a:cubicBezTo>
                  <a:cubicBezTo>
                    <a:pt x="2263" y="637"/>
                    <a:pt x="2253" y="638"/>
                    <a:pt x="2243" y="638"/>
                  </a:cubicBezTo>
                  <a:cubicBezTo>
                    <a:pt x="2039" y="638"/>
                    <a:pt x="1862" y="478"/>
                    <a:pt x="1655" y="319"/>
                  </a:cubicBezTo>
                  <a:cubicBezTo>
                    <a:pt x="1444" y="169"/>
                    <a:pt x="1206" y="99"/>
                    <a:pt x="966" y="99"/>
                  </a:cubicBezTo>
                  <a:cubicBezTo>
                    <a:pt x="939" y="99"/>
                    <a:pt x="913" y="100"/>
                    <a:pt x="886" y="102"/>
                  </a:cubicBezTo>
                  <a:cubicBezTo>
                    <a:pt x="669" y="119"/>
                    <a:pt x="452" y="219"/>
                    <a:pt x="285" y="369"/>
                  </a:cubicBezTo>
                  <a:cubicBezTo>
                    <a:pt x="134" y="486"/>
                    <a:pt x="17" y="670"/>
                    <a:pt x="1" y="870"/>
                  </a:cubicBezTo>
                  <a:cubicBezTo>
                    <a:pt x="101" y="703"/>
                    <a:pt x="218" y="570"/>
                    <a:pt x="351" y="436"/>
                  </a:cubicBezTo>
                  <a:cubicBezTo>
                    <a:pt x="502" y="319"/>
                    <a:pt x="702" y="252"/>
                    <a:pt x="886" y="236"/>
                  </a:cubicBezTo>
                  <a:cubicBezTo>
                    <a:pt x="911" y="234"/>
                    <a:pt x="936" y="233"/>
                    <a:pt x="961" y="233"/>
                  </a:cubicBezTo>
                  <a:cubicBezTo>
                    <a:pt x="1183" y="233"/>
                    <a:pt x="1391" y="301"/>
                    <a:pt x="1571" y="436"/>
                  </a:cubicBezTo>
                  <a:cubicBezTo>
                    <a:pt x="1671" y="520"/>
                    <a:pt x="1772" y="586"/>
                    <a:pt x="1889" y="670"/>
                  </a:cubicBezTo>
                  <a:cubicBezTo>
                    <a:pt x="2006" y="737"/>
                    <a:pt x="2139" y="770"/>
                    <a:pt x="2273" y="770"/>
                  </a:cubicBezTo>
                  <a:cubicBezTo>
                    <a:pt x="2507" y="754"/>
                    <a:pt x="2707" y="653"/>
                    <a:pt x="2858" y="486"/>
                  </a:cubicBezTo>
                  <a:cubicBezTo>
                    <a:pt x="2958" y="386"/>
                    <a:pt x="3058" y="269"/>
                    <a:pt x="3125" y="135"/>
                  </a:cubicBezTo>
                  <a:cubicBezTo>
                    <a:pt x="3159" y="52"/>
                    <a:pt x="3192" y="2"/>
                    <a:pt x="3175" y="2"/>
                  </a:cubicBezTo>
                  <a:cubicBezTo>
                    <a:pt x="3175" y="1"/>
                    <a:pt x="3174" y="1"/>
                    <a:pt x="31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5"/>
            <p:cNvSpPr/>
            <p:nvPr/>
          </p:nvSpPr>
          <p:spPr>
            <a:xfrm>
              <a:off x="6079621" y="2590065"/>
              <a:ext cx="39646" cy="105188"/>
            </a:xfrm>
            <a:custGeom>
              <a:rect b="b" l="l" r="r" t="t"/>
              <a:pathLst>
                <a:path extrusionOk="0" h="3282" w="1237">
                  <a:moveTo>
                    <a:pt x="762" y="1"/>
                  </a:moveTo>
                  <a:cubicBezTo>
                    <a:pt x="758" y="1"/>
                    <a:pt x="755" y="2"/>
                    <a:pt x="752" y="5"/>
                  </a:cubicBezTo>
                  <a:cubicBezTo>
                    <a:pt x="735" y="5"/>
                    <a:pt x="886" y="189"/>
                    <a:pt x="1019" y="506"/>
                  </a:cubicBezTo>
                  <a:cubicBezTo>
                    <a:pt x="1086" y="673"/>
                    <a:pt x="1103" y="874"/>
                    <a:pt x="1036" y="1058"/>
                  </a:cubicBezTo>
                  <a:cubicBezTo>
                    <a:pt x="986" y="1275"/>
                    <a:pt x="752" y="1392"/>
                    <a:pt x="518" y="1542"/>
                  </a:cubicBezTo>
                  <a:cubicBezTo>
                    <a:pt x="301" y="1693"/>
                    <a:pt x="134" y="1927"/>
                    <a:pt x="67" y="2194"/>
                  </a:cubicBezTo>
                  <a:cubicBezTo>
                    <a:pt x="0" y="2394"/>
                    <a:pt x="17" y="2628"/>
                    <a:pt x="100" y="2829"/>
                  </a:cubicBezTo>
                  <a:cubicBezTo>
                    <a:pt x="241" y="3158"/>
                    <a:pt x="442" y="3282"/>
                    <a:pt x="465" y="3282"/>
                  </a:cubicBezTo>
                  <a:cubicBezTo>
                    <a:pt x="467" y="3282"/>
                    <a:pt x="468" y="3281"/>
                    <a:pt x="468" y="3280"/>
                  </a:cubicBezTo>
                  <a:cubicBezTo>
                    <a:pt x="351" y="3130"/>
                    <a:pt x="267" y="2979"/>
                    <a:pt x="201" y="2795"/>
                  </a:cubicBezTo>
                  <a:cubicBezTo>
                    <a:pt x="134" y="2612"/>
                    <a:pt x="134" y="2411"/>
                    <a:pt x="184" y="2227"/>
                  </a:cubicBezTo>
                  <a:cubicBezTo>
                    <a:pt x="251" y="1993"/>
                    <a:pt x="401" y="1793"/>
                    <a:pt x="602" y="1659"/>
                  </a:cubicBezTo>
                  <a:cubicBezTo>
                    <a:pt x="718" y="1592"/>
                    <a:pt x="835" y="1509"/>
                    <a:pt x="936" y="1442"/>
                  </a:cubicBezTo>
                  <a:cubicBezTo>
                    <a:pt x="1053" y="1359"/>
                    <a:pt x="1119" y="1242"/>
                    <a:pt x="1170" y="1108"/>
                  </a:cubicBezTo>
                  <a:cubicBezTo>
                    <a:pt x="1236" y="891"/>
                    <a:pt x="1203" y="657"/>
                    <a:pt x="1103" y="456"/>
                  </a:cubicBezTo>
                  <a:cubicBezTo>
                    <a:pt x="1053" y="323"/>
                    <a:pt x="969" y="206"/>
                    <a:pt x="869" y="105"/>
                  </a:cubicBezTo>
                  <a:cubicBezTo>
                    <a:pt x="813" y="36"/>
                    <a:pt x="781" y="1"/>
                    <a:pt x="76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5"/>
            <p:cNvSpPr/>
            <p:nvPr/>
          </p:nvSpPr>
          <p:spPr>
            <a:xfrm>
              <a:off x="6129940" y="2762109"/>
              <a:ext cx="85702" cy="64837"/>
            </a:xfrm>
            <a:custGeom>
              <a:rect b="b" l="l" r="r" t="t"/>
              <a:pathLst>
                <a:path extrusionOk="0" h="2023" w="2674">
                  <a:moveTo>
                    <a:pt x="2624" y="1"/>
                  </a:moveTo>
                  <a:lnTo>
                    <a:pt x="2624" y="1"/>
                  </a:lnTo>
                  <a:cubicBezTo>
                    <a:pt x="2590" y="184"/>
                    <a:pt x="2540" y="368"/>
                    <a:pt x="2457" y="535"/>
                  </a:cubicBezTo>
                  <a:cubicBezTo>
                    <a:pt x="2357" y="702"/>
                    <a:pt x="2206" y="853"/>
                    <a:pt x="2039" y="936"/>
                  </a:cubicBezTo>
                  <a:cubicBezTo>
                    <a:pt x="1899" y="1001"/>
                    <a:pt x="1745" y="1038"/>
                    <a:pt x="1590" y="1038"/>
                  </a:cubicBezTo>
                  <a:cubicBezTo>
                    <a:pt x="1505" y="1038"/>
                    <a:pt x="1420" y="1027"/>
                    <a:pt x="1337" y="1003"/>
                  </a:cubicBezTo>
                  <a:cubicBezTo>
                    <a:pt x="1204" y="970"/>
                    <a:pt x="1087" y="936"/>
                    <a:pt x="953" y="920"/>
                  </a:cubicBezTo>
                  <a:cubicBezTo>
                    <a:pt x="908" y="908"/>
                    <a:pt x="862" y="903"/>
                    <a:pt x="816" y="903"/>
                  </a:cubicBezTo>
                  <a:cubicBezTo>
                    <a:pt x="723" y="903"/>
                    <a:pt x="630" y="925"/>
                    <a:pt x="552" y="970"/>
                  </a:cubicBezTo>
                  <a:cubicBezTo>
                    <a:pt x="351" y="1070"/>
                    <a:pt x="201" y="1237"/>
                    <a:pt x="118" y="1438"/>
                  </a:cubicBezTo>
                  <a:cubicBezTo>
                    <a:pt x="51" y="1571"/>
                    <a:pt x="17" y="1722"/>
                    <a:pt x="17" y="1855"/>
                  </a:cubicBezTo>
                  <a:cubicBezTo>
                    <a:pt x="1" y="1955"/>
                    <a:pt x="1" y="2022"/>
                    <a:pt x="17" y="2022"/>
                  </a:cubicBezTo>
                  <a:cubicBezTo>
                    <a:pt x="34" y="2022"/>
                    <a:pt x="67" y="1805"/>
                    <a:pt x="201" y="1488"/>
                  </a:cubicBezTo>
                  <a:cubicBezTo>
                    <a:pt x="285" y="1304"/>
                    <a:pt x="435" y="1170"/>
                    <a:pt x="602" y="1087"/>
                  </a:cubicBezTo>
                  <a:cubicBezTo>
                    <a:pt x="669" y="1053"/>
                    <a:pt x="740" y="1040"/>
                    <a:pt x="814" y="1040"/>
                  </a:cubicBezTo>
                  <a:cubicBezTo>
                    <a:pt x="962" y="1040"/>
                    <a:pt x="1126" y="1092"/>
                    <a:pt x="1304" y="1137"/>
                  </a:cubicBezTo>
                  <a:cubicBezTo>
                    <a:pt x="1396" y="1160"/>
                    <a:pt x="1489" y="1171"/>
                    <a:pt x="1582" y="1171"/>
                  </a:cubicBezTo>
                  <a:cubicBezTo>
                    <a:pt x="1760" y="1171"/>
                    <a:pt x="1936" y="1130"/>
                    <a:pt x="2089" y="1053"/>
                  </a:cubicBezTo>
                  <a:cubicBezTo>
                    <a:pt x="2290" y="953"/>
                    <a:pt x="2440" y="786"/>
                    <a:pt x="2540" y="585"/>
                  </a:cubicBezTo>
                  <a:cubicBezTo>
                    <a:pt x="2641" y="418"/>
                    <a:pt x="2674" y="201"/>
                    <a:pt x="262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5"/>
            <p:cNvSpPr/>
            <p:nvPr/>
          </p:nvSpPr>
          <p:spPr>
            <a:xfrm>
              <a:off x="6163688" y="2934987"/>
              <a:ext cx="106053" cy="30223"/>
            </a:xfrm>
            <a:custGeom>
              <a:rect b="b" l="l" r="r" t="t"/>
              <a:pathLst>
                <a:path extrusionOk="0" h="943" w="3309">
                  <a:moveTo>
                    <a:pt x="967" y="0"/>
                  </a:moveTo>
                  <a:cubicBezTo>
                    <a:pt x="766" y="0"/>
                    <a:pt x="579" y="53"/>
                    <a:pt x="418" y="171"/>
                  </a:cubicBezTo>
                  <a:cubicBezTo>
                    <a:pt x="301" y="237"/>
                    <a:pt x="184" y="338"/>
                    <a:pt x="101" y="455"/>
                  </a:cubicBezTo>
                  <a:cubicBezTo>
                    <a:pt x="34" y="538"/>
                    <a:pt x="0" y="572"/>
                    <a:pt x="17" y="588"/>
                  </a:cubicBezTo>
                  <a:cubicBezTo>
                    <a:pt x="18" y="589"/>
                    <a:pt x="19" y="589"/>
                    <a:pt x="20" y="589"/>
                  </a:cubicBezTo>
                  <a:cubicBezTo>
                    <a:pt x="47" y="589"/>
                    <a:pt x="196" y="414"/>
                    <a:pt x="468" y="254"/>
                  </a:cubicBezTo>
                  <a:cubicBezTo>
                    <a:pt x="600" y="175"/>
                    <a:pt x="753" y="127"/>
                    <a:pt x="903" y="127"/>
                  </a:cubicBezTo>
                  <a:cubicBezTo>
                    <a:pt x="942" y="127"/>
                    <a:pt x="981" y="130"/>
                    <a:pt x="1019" y="137"/>
                  </a:cubicBezTo>
                  <a:cubicBezTo>
                    <a:pt x="1237" y="171"/>
                    <a:pt x="1387" y="371"/>
                    <a:pt x="1571" y="572"/>
                  </a:cubicBezTo>
                  <a:cubicBezTo>
                    <a:pt x="1755" y="772"/>
                    <a:pt x="2005" y="906"/>
                    <a:pt x="2289" y="939"/>
                  </a:cubicBezTo>
                  <a:cubicBezTo>
                    <a:pt x="2316" y="941"/>
                    <a:pt x="2344" y="942"/>
                    <a:pt x="2371" y="942"/>
                  </a:cubicBezTo>
                  <a:cubicBezTo>
                    <a:pt x="2561" y="942"/>
                    <a:pt x="2749" y="891"/>
                    <a:pt x="2924" y="789"/>
                  </a:cubicBezTo>
                  <a:cubicBezTo>
                    <a:pt x="3242" y="588"/>
                    <a:pt x="3309" y="354"/>
                    <a:pt x="3292" y="354"/>
                  </a:cubicBezTo>
                  <a:lnTo>
                    <a:pt x="3292" y="354"/>
                  </a:lnTo>
                  <a:cubicBezTo>
                    <a:pt x="3175" y="488"/>
                    <a:pt x="3025" y="605"/>
                    <a:pt x="2874" y="705"/>
                  </a:cubicBezTo>
                  <a:cubicBezTo>
                    <a:pt x="2721" y="775"/>
                    <a:pt x="2556" y="810"/>
                    <a:pt x="2399" y="810"/>
                  </a:cubicBezTo>
                  <a:cubicBezTo>
                    <a:pt x="2368" y="810"/>
                    <a:pt x="2337" y="808"/>
                    <a:pt x="2306" y="805"/>
                  </a:cubicBezTo>
                  <a:cubicBezTo>
                    <a:pt x="2055" y="772"/>
                    <a:pt x="1838" y="655"/>
                    <a:pt x="1688" y="471"/>
                  </a:cubicBezTo>
                  <a:cubicBezTo>
                    <a:pt x="1588" y="371"/>
                    <a:pt x="1504" y="271"/>
                    <a:pt x="1404" y="187"/>
                  </a:cubicBezTo>
                  <a:cubicBezTo>
                    <a:pt x="1304" y="87"/>
                    <a:pt x="1187" y="37"/>
                    <a:pt x="1053" y="3"/>
                  </a:cubicBezTo>
                  <a:cubicBezTo>
                    <a:pt x="1024" y="1"/>
                    <a:pt x="996" y="0"/>
                    <a:pt x="9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5"/>
            <p:cNvSpPr/>
            <p:nvPr/>
          </p:nvSpPr>
          <p:spPr>
            <a:xfrm>
              <a:off x="5875591" y="2950755"/>
              <a:ext cx="103906" cy="42979"/>
            </a:xfrm>
            <a:custGeom>
              <a:rect b="b" l="l" r="r" t="t"/>
              <a:pathLst>
                <a:path extrusionOk="0" h="1341" w="3242">
                  <a:moveTo>
                    <a:pt x="821" y="0"/>
                  </a:moveTo>
                  <a:cubicBezTo>
                    <a:pt x="710" y="0"/>
                    <a:pt x="602" y="21"/>
                    <a:pt x="501" y="63"/>
                  </a:cubicBezTo>
                  <a:cubicBezTo>
                    <a:pt x="368" y="96"/>
                    <a:pt x="234" y="163"/>
                    <a:pt x="117" y="247"/>
                  </a:cubicBezTo>
                  <a:cubicBezTo>
                    <a:pt x="33" y="313"/>
                    <a:pt x="0" y="347"/>
                    <a:pt x="0" y="364"/>
                  </a:cubicBezTo>
                  <a:cubicBezTo>
                    <a:pt x="1" y="365"/>
                    <a:pt x="3" y="365"/>
                    <a:pt x="5" y="365"/>
                  </a:cubicBezTo>
                  <a:cubicBezTo>
                    <a:pt x="38" y="365"/>
                    <a:pt x="220" y="241"/>
                    <a:pt x="535" y="146"/>
                  </a:cubicBezTo>
                  <a:cubicBezTo>
                    <a:pt x="607" y="127"/>
                    <a:pt x="682" y="117"/>
                    <a:pt x="758" y="117"/>
                  </a:cubicBezTo>
                  <a:cubicBezTo>
                    <a:pt x="874" y="117"/>
                    <a:pt x="992" y="139"/>
                    <a:pt x="1103" y="180"/>
                  </a:cubicBezTo>
                  <a:cubicBezTo>
                    <a:pt x="1303" y="263"/>
                    <a:pt x="1387" y="497"/>
                    <a:pt x="1521" y="748"/>
                  </a:cubicBezTo>
                  <a:cubicBezTo>
                    <a:pt x="1637" y="982"/>
                    <a:pt x="1855" y="1182"/>
                    <a:pt x="2105" y="1266"/>
                  </a:cubicBezTo>
                  <a:cubicBezTo>
                    <a:pt x="2232" y="1315"/>
                    <a:pt x="2358" y="1340"/>
                    <a:pt x="2485" y="1340"/>
                  </a:cubicBezTo>
                  <a:cubicBezTo>
                    <a:pt x="2576" y="1340"/>
                    <a:pt x="2666" y="1327"/>
                    <a:pt x="2757" y="1299"/>
                  </a:cubicBezTo>
                  <a:cubicBezTo>
                    <a:pt x="2957" y="1266"/>
                    <a:pt x="3125" y="1149"/>
                    <a:pt x="3242" y="965"/>
                  </a:cubicBezTo>
                  <a:lnTo>
                    <a:pt x="3242" y="965"/>
                  </a:lnTo>
                  <a:cubicBezTo>
                    <a:pt x="3091" y="1065"/>
                    <a:pt x="2907" y="1149"/>
                    <a:pt x="2740" y="1199"/>
                  </a:cubicBezTo>
                  <a:cubicBezTo>
                    <a:pt x="2673" y="1210"/>
                    <a:pt x="2607" y="1216"/>
                    <a:pt x="2540" y="1216"/>
                  </a:cubicBezTo>
                  <a:cubicBezTo>
                    <a:pt x="2408" y="1216"/>
                    <a:pt x="2278" y="1193"/>
                    <a:pt x="2155" y="1149"/>
                  </a:cubicBezTo>
                  <a:cubicBezTo>
                    <a:pt x="1938" y="1065"/>
                    <a:pt x="1754" y="882"/>
                    <a:pt x="1637" y="681"/>
                  </a:cubicBezTo>
                  <a:cubicBezTo>
                    <a:pt x="1587" y="547"/>
                    <a:pt x="1521" y="430"/>
                    <a:pt x="1454" y="330"/>
                  </a:cubicBezTo>
                  <a:cubicBezTo>
                    <a:pt x="1387" y="213"/>
                    <a:pt x="1270" y="113"/>
                    <a:pt x="1153" y="63"/>
                  </a:cubicBezTo>
                  <a:cubicBezTo>
                    <a:pt x="1044" y="21"/>
                    <a:pt x="932" y="0"/>
                    <a:pt x="82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5"/>
            <p:cNvSpPr/>
            <p:nvPr/>
          </p:nvSpPr>
          <p:spPr>
            <a:xfrm>
              <a:off x="6173848" y="2522728"/>
              <a:ext cx="87336" cy="65991"/>
            </a:xfrm>
            <a:custGeom>
              <a:rect b="b" l="l" r="r" t="t"/>
              <a:pathLst>
                <a:path extrusionOk="0" h="2059" w="2725">
                  <a:moveTo>
                    <a:pt x="586" y="1"/>
                  </a:moveTo>
                  <a:cubicBezTo>
                    <a:pt x="435" y="1"/>
                    <a:pt x="285" y="1"/>
                    <a:pt x="151" y="34"/>
                  </a:cubicBezTo>
                  <a:cubicBezTo>
                    <a:pt x="51" y="51"/>
                    <a:pt x="1" y="68"/>
                    <a:pt x="1" y="84"/>
                  </a:cubicBezTo>
                  <a:cubicBezTo>
                    <a:pt x="1" y="94"/>
                    <a:pt x="19" y="97"/>
                    <a:pt x="52" y="97"/>
                  </a:cubicBezTo>
                  <a:cubicBezTo>
                    <a:pt x="105" y="97"/>
                    <a:pt x="197" y="89"/>
                    <a:pt x="318" y="89"/>
                  </a:cubicBezTo>
                  <a:cubicBezTo>
                    <a:pt x="392" y="89"/>
                    <a:pt x="476" y="92"/>
                    <a:pt x="569" y="101"/>
                  </a:cubicBezTo>
                  <a:cubicBezTo>
                    <a:pt x="769" y="118"/>
                    <a:pt x="936" y="218"/>
                    <a:pt x="1070" y="352"/>
                  </a:cubicBezTo>
                  <a:cubicBezTo>
                    <a:pt x="1220" y="519"/>
                    <a:pt x="1220" y="769"/>
                    <a:pt x="1237" y="1037"/>
                  </a:cubicBezTo>
                  <a:cubicBezTo>
                    <a:pt x="1254" y="1304"/>
                    <a:pt x="1388" y="1571"/>
                    <a:pt x="1571" y="1755"/>
                  </a:cubicBezTo>
                  <a:cubicBezTo>
                    <a:pt x="1738" y="1906"/>
                    <a:pt x="1939" y="2006"/>
                    <a:pt x="2156" y="2039"/>
                  </a:cubicBezTo>
                  <a:cubicBezTo>
                    <a:pt x="2210" y="2053"/>
                    <a:pt x="2264" y="2059"/>
                    <a:pt x="2317" y="2059"/>
                  </a:cubicBezTo>
                  <a:cubicBezTo>
                    <a:pt x="2462" y="2059"/>
                    <a:pt x="2602" y="2012"/>
                    <a:pt x="2724" y="1939"/>
                  </a:cubicBezTo>
                  <a:lnTo>
                    <a:pt x="2724" y="1939"/>
                  </a:lnTo>
                  <a:cubicBezTo>
                    <a:pt x="2618" y="1949"/>
                    <a:pt x="2512" y="1958"/>
                    <a:pt x="2406" y="1958"/>
                  </a:cubicBezTo>
                  <a:cubicBezTo>
                    <a:pt x="2328" y="1958"/>
                    <a:pt x="2251" y="1953"/>
                    <a:pt x="2173" y="1939"/>
                  </a:cubicBezTo>
                  <a:cubicBezTo>
                    <a:pt x="1989" y="1906"/>
                    <a:pt x="1805" y="1805"/>
                    <a:pt x="1672" y="1672"/>
                  </a:cubicBezTo>
                  <a:cubicBezTo>
                    <a:pt x="1504" y="1488"/>
                    <a:pt x="1404" y="1271"/>
                    <a:pt x="1388" y="1020"/>
                  </a:cubicBezTo>
                  <a:cubicBezTo>
                    <a:pt x="1371" y="886"/>
                    <a:pt x="1371" y="753"/>
                    <a:pt x="1354" y="619"/>
                  </a:cubicBezTo>
                  <a:cubicBezTo>
                    <a:pt x="1321" y="485"/>
                    <a:pt x="1271" y="368"/>
                    <a:pt x="1170" y="268"/>
                  </a:cubicBezTo>
                  <a:cubicBezTo>
                    <a:pt x="1020" y="101"/>
                    <a:pt x="803" y="18"/>
                    <a:pt x="5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5"/>
            <p:cNvSpPr/>
            <p:nvPr/>
          </p:nvSpPr>
          <p:spPr>
            <a:xfrm>
              <a:off x="6311471" y="2125917"/>
              <a:ext cx="36986" cy="105605"/>
            </a:xfrm>
            <a:custGeom>
              <a:rect b="b" l="l" r="r" t="t"/>
              <a:pathLst>
                <a:path extrusionOk="0" h="3295" w="1154">
                  <a:moveTo>
                    <a:pt x="652" y="1"/>
                  </a:moveTo>
                  <a:cubicBezTo>
                    <a:pt x="619" y="18"/>
                    <a:pt x="786" y="185"/>
                    <a:pt x="920" y="502"/>
                  </a:cubicBezTo>
                  <a:cubicBezTo>
                    <a:pt x="1003" y="669"/>
                    <a:pt x="1037" y="870"/>
                    <a:pt x="987" y="1070"/>
                  </a:cubicBezTo>
                  <a:cubicBezTo>
                    <a:pt x="920" y="1271"/>
                    <a:pt x="719" y="1404"/>
                    <a:pt x="485" y="1571"/>
                  </a:cubicBezTo>
                  <a:cubicBezTo>
                    <a:pt x="268" y="1722"/>
                    <a:pt x="118" y="1956"/>
                    <a:pt x="51" y="2223"/>
                  </a:cubicBezTo>
                  <a:cubicBezTo>
                    <a:pt x="1" y="2440"/>
                    <a:pt x="34" y="2674"/>
                    <a:pt x="118" y="2875"/>
                  </a:cubicBezTo>
                  <a:cubicBezTo>
                    <a:pt x="273" y="3186"/>
                    <a:pt x="487" y="3294"/>
                    <a:pt x="516" y="3294"/>
                  </a:cubicBezTo>
                  <a:cubicBezTo>
                    <a:pt x="518" y="3294"/>
                    <a:pt x="519" y="3294"/>
                    <a:pt x="519" y="3292"/>
                  </a:cubicBezTo>
                  <a:cubicBezTo>
                    <a:pt x="385" y="3159"/>
                    <a:pt x="285" y="3008"/>
                    <a:pt x="218" y="2841"/>
                  </a:cubicBezTo>
                  <a:cubicBezTo>
                    <a:pt x="151" y="2641"/>
                    <a:pt x="134" y="2440"/>
                    <a:pt x="185" y="2257"/>
                  </a:cubicBezTo>
                  <a:cubicBezTo>
                    <a:pt x="235" y="2023"/>
                    <a:pt x="385" y="1822"/>
                    <a:pt x="569" y="1672"/>
                  </a:cubicBezTo>
                  <a:cubicBezTo>
                    <a:pt x="686" y="1605"/>
                    <a:pt x="786" y="1521"/>
                    <a:pt x="886" y="1438"/>
                  </a:cubicBezTo>
                  <a:cubicBezTo>
                    <a:pt x="1003" y="1354"/>
                    <a:pt x="1070" y="1237"/>
                    <a:pt x="1104" y="1104"/>
                  </a:cubicBezTo>
                  <a:cubicBezTo>
                    <a:pt x="1154" y="886"/>
                    <a:pt x="1120" y="652"/>
                    <a:pt x="1020" y="452"/>
                  </a:cubicBezTo>
                  <a:cubicBezTo>
                    <a:pt x="953" y="335"/>
                    <a:pt x="870" y="218"/>
                    <a:pt x="769" y="101"/>
                  </a:cubicBezTo>
                  <a:cubicBezTo>
                    <a:pt x="703" y="34"/>
                    <a:pt x="652" y="1"/>
                    <a:pt x="65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5"/>
            <p:cNvSpPr/>
            <p:nvPr/>
          </p:nvSpPr>
          <p:spPr>
            <a:xfrm>
              <a:off x="6072122" y="2470037"/>
              <a:ext cx="87304" cy="65767"/>
            </a:xfrm>
            <a:custGeom>
              <a:rect b="b" l="l" r="r" t="t"/>
              <a:pathLst>
                <a:path extrusionOk="0" h="2052" w="2724">
                  <a:moveTo>
                    <a:pt x="447" y="1"/>
                  </a:moveTo>
                  <a:cubicBezTo>
                    <a:pt x="348" y="1"/>
                    <a:pt x="245" y="12"/>
                    <a:pt x="150" y="24"/>
                  </a:cubicBezTo>
                  <a:cubicBezTo>
                    <a:pt x="69" y="51"/>
                    <a:pt x="21" y="67"/>
                    <a:pt x="5" y="81"/>
                  </a:cubicBezTo>
                  <a:lnTo>
                    <a:pt x="5" y="81"/>
                  </a:lnTo>
                  <a:cubicBezTo>
                    <a:pt x="2" y="80"/>
                    <a:pt x="0" y="77"/>
                    <a:pt x="0" y="74"/>
                  </a:cubicBezTo>
                  <a:lnTo>
                    <a:pt x="0" y="91"/>
                  </a:lnTo>
                  <a:cubicBezTo>
                    <a:pt x="0" y="88"/>
                    <a:pt x="2" y="85"/>
                    <a:pt x="5" y="81"/>
                  </a:cubicBezTo>
                  <a:lnTo>
                    <a:pt x="5" y="81"/>
                  </a:lnTo>
                  <a:cubicBezTo>
                    <a:pt x="13" y="86"/>
                    <a:pt x="30" y="87"/>
                    <a:pt x="55" y="87"/>
                  </a:cubicBezTo>
                  <a:cubicBezTo>
                    <a:pt x="94" y="87"/>
                    <a:pt x="151" y="84"/>
                    <a:pt x="225" y="84"/>
                  </a:cubicBezTo>
                  <a:cubicBezTo>
                    <a:pt x="316" y="84"/>
                    <a:pt x="432" y="88"/>
                    <a:pt x="568" y="108"/>
                  </a:cubicBezTo>
                  <a:cubicBezTo>
                    <a:pt x="752" y="124"/>
                    <a:pt x="936" y="208"/>
                    <a:pt x="1069" y="358"/>
                  </a:cubicBezTo>
                  <a:cubicBezTo>
                    <a:pt x="1220" y="509"/>
                    <a:pt x="1220" y="759"/>
                    <a:pt x="1237" y="1043"/>
                  </a:cubicBezTo>
                  <a:cubicBezTo>
                    <a:pt x="1253" y="1311"/>
                    <a:pt x="1370" y="1561"/>
                    <a:pt x="1571" y="1762"/>
                  </a:cubicBezTo>
                  <a:cubicBezTo>
                    <a:pt x="1721" y="1912"/>
                    <a:pt x="1938" y="2012"/>
                    <a:pt x="2155" y="2029"/>
                  </a:cubicBezTo>
                  <a:cubicBezTo>
                    <a:pt x="2216" y="2044"/>
                    <a:pt x="2276" y="2052"/>
                    <a:pt x="2335" y="2052"/>
                  </a:cubicBezTo>
                  <a:cubicBezTo>
                    <a:pt x="2473" y="2052"/>
                    <a:pt x="2607" y="2011"/>
                    <a:pt x="2724" y="1929"/>
                  </a:cubicBezTo>
                  <a:lnTo>
                    <a:pt x="2724" y="1929"/>
                  </a:lnTo>
                  <a:cubicBezTo>
                    <a:pt x="2616" y="1948"/>
                    <a:pt x="2508" y="1957"/>
                    <a:pt x="2401" y="1957"/>
                  </a:cubicBezTo>
                  <a:cubicBezTo>
                    <a:pt x="2324" y="1957"/>
                    <a:pt x="2248" y="1953"/>
                    <a:pt x="2172" y="1946"/>
                  </a:cubicBezTo>
                  <a:cubicBezTo>
                    <a:pt x="1972" y="1896"/>
                    <a:pt x="1805" y="1795"/>
                    <a:pt x="1654" y="1662"/>
                  </a:cubicBezTo>
                  <a:cubicBezTo>
                    <a:pt x="1487" y="1495"/>
                    <a:pt x="1387" y="1261"/>
                    <a:pt x="1370" y="1027"/>
                  </a:cubicBezTo>
                  <a:cubicBezTo>
                    <a:pt x="1370" y="893"/>
                    <a:pt x="1353" y="759"/>
                    <a:pt x="1337" y="626"/>
                  </a:cubicBezTo>
                  <a:cubicBezTo>
                    <a:pt x="1320" y="492"/>
                    <a:pt x="1253" y="358"/>
                    <a:pt x="1170" y="258"/>
                  </a:cubicBezTo>
                  <a:cubicBezTo>
                    <a:pt x="1003" y="108"/>
                    <a:pt x="802" y="7"/>
                    <a:pt x="568" y="7"/>
                  </a:cubicBezTo>
                  <a:cubicBezTo>
                    <a:pt x="529" y="3"/>
                    <a:pt x="488" y="1"/>
                    <a:pt x="44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5"/>
            <p:cNvSpPr/>
            <p:nvPr/>
          </p:nvSpPr>
          <p:spPr>
            <a:xfrm>
              <a:off x="6262755" y="2240527"/>
              <a:ext cx="87849" cy="65991"/>
            </a:xfrm>
            <a:custGeom>
              <a:rect b="b" l="l" r="r" t="t"/>
              <a:pathLst>
                <a:path extrusionOk="0" h="2059" w="2741">
                  <a:moveTo>
                    <a:pt x="585" y="0"/>
                  </a:moveTo>
                  <a:cubicBezTo>
                    <a:pt x="435" y="0"/>
                    <a:pt x="301" y="0"/>
                    <a:pt x="151" y="34"/>
                  </a:cubicBezTo>
                  <a:cubicBezTo>
                    <a:pt x="50" y="51"/>
                    <a:pt x="0" y="84"/>
                    <a:pt x="0" y="84"/>
                  </a:cubicBezTo>
                  <a:cubicBezTo>
                    <a:pt x="0" y="93"/>
                    <a:pt x="18" y="96"/>
                    <a:pt x="51" y="96"/>
                  </a:cubicBezTo>
                  <a:cubicBezTo>
                    <a:pt x="104" y="96"/>
                    <a:pt x="197" y="89"/>
                    <a:pt x="317" y="89"/>
                  </a:cubicBezTo>
                  <a:cubicBezTo>
                    <a:pt x="391" y="89"/>
                    <a:pt x="476" y="92"/>
                    <a:pt x="568" y="101"/>
                  </a:cubicBezTo>
                  <a:cubicBezTo>
                    <a:pt x="769" y="117"/>
                    <a:pt x="936" y="218"/>
                    <a:pt x="1086" y="351"/>
                  </a:cubicBezTo>
                  <a:cubicBezTo>
                    <a:pt x="1237" y="518"/>
                    <a:pt x="1220" y="769"/>
                    <a:pt x="1237" y="1036"/>
                  </a:cubicBezTo>
                  <a:cubicBezTo>
                    <a:pt x="1270" y="1320"/>
                    <a:pt x="1387" y="1571"/>
                    <a:pt x="1588" y="1755"/>
                  </a:cubicBezTo>
                  <a:cubicBezTo>
                    <a:pt x="1738" y="1905"/>
                    <a:pt x="1939" y="2006"/>
                    <a:pt x="2156" y="2039"/>
                  </a:cubicBezTo>
                  <a:cubicBezTo>
                    <a:pt x="2209" y="2052"/>
                    <a:pt x="2264" y="2059"/>
                    <a:pt x="2319" y="2059"/>
                  </a:cubicBezTo>
                  <a:cubicBezTo>
                    <a:pt x="2469" y="2059"/>
                    <a:pt x="2618" y="2012"/>
                    <a:pt x="2741" y="1939"/>
                  </a:cubicBezTo>
                  <a:lnTo>
                    <a:pt x="2741" y="1939"/>
                  </a:lnTo>
                  <a:cubicBezTo>
                    <a:pt x="2634" y="1948"/>
                    <a:pt x="2523" y="1958"/>
                    <a:pt x="2412" y="1958"/>
                  </a:cubicBezTo>
                  <a:cubicBezTo>
                    <a:pt x="2331" y="1958"/>
                    <a:pt x="2250" y="1953"/>
                    <a:pt x="2172" y="1939"/>
                  </a:cubicBezTo>
                  <a:cubicBezTo>
                    <a:pt x="1989" y="1905"/>
                    <a:pt x="1805" y="1805"/>
                    <a:pt x="1671" y="1671"/>
                  </a:cubicBezTo>
                  <a:cubicBezTo>
                    <a:pt x="1504" y="1488"/>
                    <a:pt x="1404" y="1270"/>
                    <a:pt x="1387" y="1020"/>
                  </a:cubicBezTo>
                  <a:cubicBezTo>
                    <a:pt x="1387" y="886"/>
                    <a:pt x="1370" y="752"/>
                    <a:pt x="1354" y="635"/>
                  </a:cubicBezTo>
                  <a:cubicBezTo>
                    <a:pt x="1320" y="502"/>
                    <a:pt x="1270" y="368"/>
                    <a:pt x="1170" y="268"/>
                  </a:cubicBezTo>
                  <a:cubicBezTo>
                    <a:pt x="1020" y="117"/>
                    <a:pt x="802" y="17"/>
                    <a:pt x="58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5"/>
            <p:cNvSpPr/>
            <p:nvPr/>
          </p:nvSpPr>
          <p:spPr>
            <a:xfrm>
              <a:off x="5873956" y="2527567"/>
              <a:ext cx="33781" cy="100701"/>
            </a:xfrm>
            <a:custGeom>
              <a:rect b="b" l="l" r="r" t="t"/>
              <a:pathLst>
                <a:path extrusionOk="0" h="3142" w="1054">
                  <a:moveTo>
                    <a:pt x="18" y="0"/>
                  </a:moveTo>
                  <a:cubicBezTo>
                    <a:pt x="1" y="34"/>
                    <a:pt x="201" y="134"/>
                    <a:pt x="452" y="368"/>
                  </a:cubicBezTo>
                  <a:cubicBezTo>
                    <a:pt x="586" y="502"/>
                    <a:pt x="686" y="685"/>
                    <a:pt x="703" y="869"/>
                  </a:cubicBezTo>
                  <a:cubicBezTo>
                    <a:pt x="719" y="1086"/>
                    <a:pt x="569" y="1287"/>
                    <a:pt x="419" y="1521"/>
                  </a:cubicBezTo>
                  <a:cubicBezTo>
                    <a:pt x="268" y="1738"/>
                    <a:pt x="201" y="2022"/>
                    <a:pt x="235" y="2289"/>
                  </a:cubicBezTo>
                  <a:cubicBezTo>
                    <a:pt x="268" y="2507"/>
                    <a:pt x="369" y="2707"/>
                    <a:pt x="536" y="2874"/>
                  </a:cubicBezTo>
                  <a:cubicBezTo>
                    <a:pt x="653" y="3024"/>
                    <a:pt x="853" y="3125"/>
                    <a:pt x="1054" y="3141"/>
                  </a:cubicBezTo>
                  <a:cubicBezTo>
                    <a:pt x="886" y="3041"/>
                    <a:pt x="736" y="2941"/>
                    <a:pt x="602" y="2807"/>
                  </a:cubicBezTo>
                  <a:cubicBezTo>
                    <a:pt x="469" y="2657"/>
                    <a:pt x="402" y="2473"/>
                    <a:pt x="369" y="2273"/>
                  </a:cubicBezTo>
                  <a:cubicBezTo>
                    <a:pt x="335" y="2039"/>
                    <a:pt x="402" y="1788"/>
                    <a:pt x="536" y="1588"/>
                  </a:cubicBezTo>
                  <a:cubicBezTo>
                    <a:pt x="602" y="1487"/>
                    <a:pt x="686" y="1370"/>
                    <a:pt x="753" y="1253"/>
                  </a:cubicBezTo>
                  <a:cubicBezTo>
                    <a:pt x="820" y="1136"/>
                    <a:pt x="836" y="1003"/>
                    <a:pt x="836" y="869"/>
                  </a:cubicBezTo>
                  <a:cubicBezTo>
                    <a:pt x="803" y="635"/>
                    <a:pt x="686" y="435"/>
                    <a:pt x="519" y="284"/>
                  </a:cubicBezTo>
                  <a:cubicBezTo>
                    <a:pt x="419" y="201"/>
                    <a:pt x="302" y="117"/>
                    <a:pt x="168" y="50"/>
                  </a:cubicBezTo>
                  <a:cubicBezTo>
                    <a:pt x="68" y="17"/>
                    <a:pt x="18" y="0"/>
                    <a:pt x="1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5"/>
            <p:cNvSpPr/>
            <p:nvPr/>
          </p:nvSpPr>
          <p:spPr>
            <a:xfrm>
              <a:off x="5780787" y="2282641"/>
              <a:ext cx="89996" cy="63203"/>
            </a:xfrm>
            <a:custGeom>
              <a:rect b="b" l="l" r="r" t="t"/>
              <a:pathLst>
                <a:path extrusionOk="0" h="1972" w="2808">
                  <a:moveTo>
                    <a:pt x="466" y="0"/>
                  </a:moveTo>
                  <a:cubicBezTo>
                    <a:pt x="361" y="0"/>
                    <a:pt x="251" y="19"/>
                    <a:pt x="151" y="57"/>
                  </a:cubicBezTo>
                  <a:cubicBezTo>
                    <a:pt x="51" y="73"/>
                    <a:pt x="1" y="90"/>
                    <a:pt x="1" y="107"/>
                  </a:cubicBezTo>
                  <a:cubicBezTo>
                    <a:pt x="1" y="114"/>
                    <a:pt x="10" y="116"/>
                    <a:pt x="29" y="116"/>
                  </a:cubicBezTo>
                  <a:cubicBezTo>
                    <a:pt x="91" y="116"/>
                    <a:pt x="248" y="87"/>
                    <a:pt x="458" y="87"/>
                  </a:cubicBezTo>
                  <a:cubicBezTo>
                    <a:pt x="494" y="87"/>
                    <a:pt x="530" y="88"/>
                    <a:pt x="569" y="90"/>
                  </a:cubicBezTo>
                  <a:cubicBezTo>
                    <a:pt x="769" y="107"/>
                    <a:pt x="953" y="190"/>
                    <a:pt x="1087" y="324"/>
                  </a:cubicBezTo>
                  <a:cubicBezTo>
                    <a:pt x="1237" y="474"/>
                    <a:pt x="1254" y="725"/>
                    <a:pt x="1287" y="1009"/>
                  </a:cubicBezTo>
                  <a:cubicBezTo>
                    <a:pt x="1304" y="1276"/>
                    <a:pt x="1438" y="1527"/>
                    <a:pt x="1655" y="1711"/>
                  </a:cubicBezTo>
                  <a:cubicBezTo>
                    <a:pt x="1822" y="1861"/>
                    <a:pt x="2022" y="1945"/>
                    <a:pt x="2240" y="1961"/>
                  </a:cubicBezTo>
                  <a:cubicBezTo>
                    <a:pt x="2281" y="1968"/>
                    <a:pt x="2321" y="1972"/>
                    <a:pt x="2362" y="1972"/>
                  </a:cubicBezTo>
                  <a:cubicBezTo>
                    <a:pt x="2521" y="1972"/>
                    <a:pt x="2675" y="1921"/>
                    <a:pt x="2808" y="1828"/>
                  </a:cubicBezTo>
                  <a:lnTo>
                    <a:pt x="2808" y="1828"/>
                  </a:lnTo>
                  <a:cubicBezTo>
                    <a:pt x="2691" y="1859"/>
                    <a:pt x="2575" y="1871"/>
                    <a:pt x="2458" y="1871"/>
                  </a:cubicBezTo>
                  <a:cubicBezTo>
                    <a:pt x="2391" y="1871"/>
                    <a:pt x="2324" y="1867"/>
                    <a:pt x="2256" y="1861"/>
                  </a:cubicBezTo>
                  <a:cubicBezTo>
                    <a:pt x="2056" y="1828"/>
                    <a:pt x="1872" y="1744"/>
                    <a:pt x="1738" y="1610"/>
                  </a:cubicBezTo>
                  <a:cubicBezTo>
                    <a:pt x="1555" y="1443"/>
                    <a:pt x="1454" y="1226"/>
                    <a:pt x="1421" y="992"/>
                  </a:cubicBezTo>
                  <a:cubicBezTo>
                    <a:pt x="1404" y="859"/>
                    <a:pt x="1404" y="725"/>
                    <a:pt x="1371" y="591"/>
                  </a:cubicBezTo>
                  <a:cubicBezTo>
                    <a:pt x="1337" y="458"/>
                    <a:pt x="1270" y="341"/>
                    <a:pt x="1187" y="240"/>
                  </a:cubicBezTo>
                  <a:cubicBezTo>
                    <a:pt x="1020" y="90"/>
                    <a:pt x="803" y="6"/>
                    <a:pt x="569" y="6"/>
                  </a:cubicBezTo>
                  <a:cubicBezTo>
                    <a:pt x="535" y="2"/>
                    <a:pt x="501" y="0"/>
                    <a:pt x="46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5"/>
            <p:cNvSpPr/>
            <p:nvPr/>
          </p:nvSpPr>
          <p:spPr>
            <a:xfrm>
              <a:off x="5794729" y="2181075"/>
              <a:ext cx="89996" cy="63555"/>
            </a:xfrm>
            <a:custGeom>
              <a:rect b="b" l="l" r="r" t="t"/>
              <a:pathLst>
                <a:path extrusionOk="0" h="1983" w="2808">
                  <a:moveTo>
                    <a:pt x="568" y="1"/>
                  </a:moveTo>
                  <a:cubicBezTo>
                    <a:pt x="434" y="1"/>
                    <a:pt x="284" y="18"/>
                    <a:pt x="150" y="51"/>
                  </a:cubicBezTo>
                  <a:cubicBezTo>
                    <a:pt x="50" y="84"/>
                    <a:pt x="0" y="101"/>
                    <a:pt x="0" y="118"/>
                  </a:cubicBezTo>
                  <a:cubicBezTo>
                    <a:pt x="0" y="120"/>
                    <a:pt x="5" y="121"/>
                    <a:pt x="15" y="121"/>
                  </a:cubicBezTo>
                  <a:cubicBezTo>
                    <a:pt x="61" y="121"/>
                    <a:pt x="215" y="98"/>
                    <a:pt x="428" y="98"/>
                  </a:cubicBezTo>
                  <a:cubicBezTo>
                    <a:pt x="472" y="98"/>
                    <a:pt x="519" y="99"/>
                    <a:pt x="568" y="101"/>
                  </a:cubicBezTo>
                  <a:cubicBezTo>
                    <a:pt x="769" y="118"/>
                    <a:pt x="952" y="201"/>
                    <a:pt x="1086" y="335"/>
                  </a:cubicBezTo>
                  <a:cubicBezTo>
                    <a:pt x="1236" y="485"/>
                    <a:pt x="1253" y="736"/>
                    <a:pt x="1287" y="1020"/>
                  </a:cubicBezTo>
                  <a:cubicBezTo>
                    <a:pt x="1303" y="1287"/>
                    <a:pt x="1437" y="1538"/>
                    <a:pt x="1654" y="1722"/>
                  </a:cubicBezTo>
                  <a:cubicBezTo>
                    <a:pt x="1805" y="1855"/>
                    <a:pt x="2022" y="1956"/>
                    <a:pt x="2239" y="1972"/>
                  </a:cubicBezTo>
                  <a:cubicBezTo>
                    <a:pt x="2280" y="1979"/>
                    <a:pt x="2321" y="1983"/>
                    <a:pt x="2362" y="1983"/>
                  </a:cubicBezTo>
                  <a:cubicBezTo>
                    <a:pt x="2520" y="1983"/>
                    <a:pt x="2674" y="1932"/>
                    <a:pt x="2807" y="1839"/>
                  </a:cubicBezTo>
                  <a:lnTo>
                    <a:pt x="2807" y="1839"/>
                  </a:lnTo>
                  <a:cubicBezTo>
                    <a:pt x="2673" y="1863"/>
                    <a:pt x="2538" y="1879"/>
                    <a:pt x="2403" y="1879"/>
                  </a:cubicBezTo>
                  <a:cubicBezTo>
                    <a:pt x="2354" y="1879"/>
                    <a:pt x="2305" y="1877"/>
                    <a:pt x="2256" y="1872"/>
                  </a:cubicBezTo>
                  <a:cubicBezTo>
                    <a:pt x="2055" y="1839"/>
                    <a:pt x="1871" y="1755"/>
                    <a:pt x="1738" y="1622"/>
                  </a:cubicBezTo>
                  <a:cubicBezTo>
                    <a:pt x="1554" y="1454"/>
                    <a:pt x="1454" y="1237"/>
                    <a:pt x="1420" y="987"/>
                  </a:cubicBezTo>
                  <a:cubicBezTo>
                    <a:pt x="1404" y="870"/>
                    <a:pt x="1404" y="736"/>
                    <a:pt x="1370" y="602"/>
                  </a:cubicBezTo>
                  <a:cubicBezTo>
                    <a:pt x="1337" y="469"/>
                    <a:pt x="1270" y="335"/>
                    <a:pt x="1186" y="251"/>
                  </a:cubicBezTo>
                  <a:cubicBezTo>
                    <a:pt x="1019" y="101"/>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5"/>
            <p:cNvSpPr/>
            <p:nvPr/>
          </p:nvSpPr>
          <p:spPr>
            <a:xfrm>
              <a:off x="5792037" y="2418854"/>
              <a:ext cx="89996" cy="63299"/>
            </a:xfrm>
            <a:custGeom>
              <a:rect b="b" l="l" r="r" t="t"/>
              <a:pathLst>
                <a:path extrusionOk="0" h="1975" w="2808">
                  <a:moveTo>
                    <a:pt x="585" y="0"/>
                  </a:moveTo>
                  <a:cubicBezTo>
                    <a:pt x="435" y="0"/>
                    <a:pt x="301" y="17"/>
                    <a:pt x="151" y="51"/>
                  </a:cubicBezTo>
                  <a:cubicBezTo>
                    <a:pt x="51" y="67"/>
                    <a:pt x="1" y="101"/>
                    <a:pt x="1" y="101"/>
                  </a:cubicBezTo>
                  <a:lnTo>
                    <a:pt x="17" y="101"/>
                  </a:lnTo>
                  <a:cubicBezTo>
                    <a:pt x="17" y="108"/>
                    <a:pt x="27" y="110"/>
                    <a:pt x="45" y="110"/>
                  </a:cubicBezTo>
                  <a:cubicBezTo>
                    <a:pt x="96" y="110"/>
                    <a:pt x="212" y="91"/>
                    <a:pt x="373" y="91"/>
                  </a:cubicBezTo>
                  <a:cubicBezTo>
                    <a:pt x="433" y="91"/>
                    <a:pt x="498" y="94"/>
                    <a:pt x="569" y="101"/>
                  </a:cubicBezTo>
                  <a:cubicBezTo>
                    <a:pt x="769" y="117"/>
                    <a:pt x="953" y="201"/>
                    <a:pt x="1087" y="335"/>
                  </a:cubicBezTo>
                  <a:cubicBezTo>
                    <a:pt x="1254" y="485"/>
                    <a:pt x="1254" y="736"/>
                    <a:pt x="1287" y="1003"/>
                  </a:cubicBezTo>
                  <a:cubicBezTo>
                    <a:pt x="1320" y="1270"/>
                    <a:pt x="1454" y="1521"/>
                    <a:pt x="1655" y="1705"/>
                  </a:cubicBezTo>
                  <a:cubicBezTo>
                    <a:pt x="1822" y="1855"/>
                    <a:pt x="2022" y="1939"/>
                    <a:pt x="2256" y="1955"/>
                  </a:cubicBezTo>
                  <a:cubicBezTo>
                    <a:pt x="2304" y="1968"/>
                    <a:pt x="2355" y="1975"/>
                    <a:pt x="2405" y="1975"/>
                  </a:cubicBezTo>
                  <a:cubicBezTo>
                    <a:pt x="2549" y="1975"/>
                    <a:pt x="2696" y="1925"/>
                    <a:pt x="2808" y="1838"/>
                  </a:cubicBezTo>
                  <a:lnTo>
                    <a:pt x="2808" y="1838"/>
                  </a:lnTo>
                  <a:cubicBezTo>
                    <a:pt x="2685" y="1863"/>
                    <a:pt x="2545" y="1878"/>
                    <a:pt x="2407" y="1878"/>
                  </a:cubicBezTo>
                  <a:cubicBezTo>
                    <a:pt x="2356" y="1878"/>
                    <a:pt x="2305" y="1876"/>
                    <a:pt x="2256" y="1872"/>
                  </a:cubicBezTo>
                  <a:cubicBezTo>
                    <a:pt x="2072" y="1838"/>
                    <a:pt x="1889" y="1738"/>
                    <a:pt x="1738" y="1604"/>
                  </a:cubicBezTo>
                  <a:cubicBezTo>
                    <a:pt x="1571" y="1437"/>
                    <a:pt x="1454" y="1220"/>
                    <a:pt x="1421" y="986"/>
                  </a:cubicBezTo>
                  <a:cubicBezTo>
                    <a:pt x="1404" y="853"/>
                    <a:pt x="1404" y="719"/>
                    <a:pt x="1371" y="585"/>
                  </a:cubicBezTo>
                  <a:cubicBezTo>
                    <a:pt x="1354" y="452"/>
                    <a:pt x="1287" y="335"/>
                    <a:pt x="1187" y="234"/>
                  </a:cubicBezTo>
                  <a:cubicBezTo>
                    <a:pt x="1020" y="84"/>
                    <a:pt x="803" y="0"/>
                    <a:pt x="58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5"/>
            <p:cNvSpPr/>
            <p:nvPr/>
          </p:nvSpPr>
          <p:spPr>
            <a:xfrm>
              <a:off x="5724571" y="2266552"/>
              <a:ext cx="33236" cy="100381"/>
            </a:xfrm>
            <a:custGeom>
              <a:rect b="b" l="l" r="r" t="t"/>
              <a:pathLst>
                <a:path extrusionOk="0" h="3132" w="1037">
                  <a:moveTo>
                    <a:pt x="26" y="1"/>
                  </a:moveTo>
                  <a:cubicBezTo>
                    <a:pt x="20" y="1"/>
                    <a:pt x="17" y="3"/>
                    <a:pt x="17" y="7"/>
                  </a:cubicBezTo>
                  <a:cubicBezTo>
                    <a:pt x="0" y="24"/>
                    <a:pt x="201" y="124"/>
                    <a:pt x="451" y="358"/>
                  </a:cubicBezTo>
                  <a:cubicBezTo>
                    <a:pt x="585" y="508"/>
                    <a:pt x="669" y="676"/>
                    <a:pt x="685" y="876"/>
                  </a:cubicBezTo>
                  <a:cubicBezTo>
                    <a:pt x="719" y="1093"/>
                    <a:pt x="568" y="1294"/>
                    <a:pt x="401" y="1511"/>
                  </a:cubicBezTo>
                  <a:cubicBezTo>
                    <a:pt x="251" y="1745"/>
                    <a:pt x="201" y="2029"/>
                    <a:pt x="234" y="2296"/>
                  </a:cubicBezTo>
                  <a:cubicBezTo>
                    <a:pt x="268" y="2513"/>
                    <a:pt x="368" y="2714"/>
                    <a:pt x="518" y="2864"/>
                  </a:cubicBezTo>
                  <a:cubicBezTo>
                    <a:pt x="652" y="3031"/>
                    <a:pt x="836" y="3115"/>
                    <a:pt x="1036" y="3132"/>
                  </a:cubicBezTo>
                  <a:cubicBezTo>
                    <a:pt x="869" y="3048"/>
                    <a:pt x="719" y="2931"/>
                    <a:pt x="602" y="2798"/>
                  </a:cubicBezTo>
                  <a:cubicBezTo>
                    <a:pt x="468" y="2647"/>
                    <a:pt x="385" y="2463"/>
                    <a:pt x="368" y="2280"/>
                  </a:cubicBezTo>
                  <a:cubicBezTo>
                    <a:pt x="334" y="2029"/>
                    <a:pt x="385" y="1795"/>
                    <a:pt x="535" y="1595"/>
                  </a:cubicBezTo>
                  <a:cubicBezTo>
                    <a:pt x="602" y="1478"/>
                    <a:pt x="685" y="1377"/>
                    <a:pt x="735" y="1260"/>
                  </a:cubicBezTo>
                  <a:cubicBezTo>
                    <a:pt x="802" y="1143"/>
                    <a:pt x="836" y="993"/>
                    <a:pt x="819" y="859"/>
                  </a:cubicBezTo>
                  <a:cubicBezTo>
                    <a:pt x="802" y="642"/>
                    <a:pt x="685" y="442"/>
                    <a:pt x="518" y="291"/>
                  </a:cubicBezTo>
                  <a:cubicBezTo>
                    <a:pt x="401" y="191"/>
                    <a:pt x="284" y="124"/>
                    <a:pt x="151" y="57"/>
                  </a:cubicBezTo>
                  <a:cubicBezTo>
                    <a:pt x="88" y="20"/>
                    <a:pt x="44" y="1"/>
                    <a:pt x="2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5"/>
            <p:cNvSpPr/>
            <p:nvPr/>
          </p:nvSpPr>
          <p:spPr>
            <a:xfrm>
              <a:off x="6158849" y="2653203"/>
              <a:ext cx="87336" cy="65767"/>
            </a:xfrm>
            <a:custGeom>
              <a:rect b="b" l="l" r="r" t="t"/>
              <a:pathLst>
                <a:path extrusionOk="0" h="2052" w="2725">
                  <a:moveTo>
                    <a:pt x="459" y="0"/>
                  </a:moveTo>
                  <a:cubicBezTo>
                    <a:pt x="356" y="0"/>
                    <a:pt x="249" y="16"/>
                    <a:pt x="151" y="40"/>
                  </a:cubicBezTo>
                  <a:cubicBezTo>
                    <a:pt x="70" y="54"/>
                    <a:pt x="22" y="67"/>
                    <a:pt x="6" y="81"/>
                  </a:cubicBezTo>
                  <a:lnTo>
                    <a:pt x="6" y="81"/>
                  </a:lnTo>
                  <a:cubicBezTo>
                    <a:pt x="3" y="79"/>
                    <a:pt x="1" y="77"/>
                    <a:pt x="1" y="74"/>
                  </a:cubicBezTo>
                  <a:lnTo>
                    <a:pt x="1" y="90"/>
                  </a:lnTo>
                  <a:cubicBezTo>
                    <a:pt x="1" y="87"/>
                    <a:pt x="3" y="84"/>
                    <a:pt x="6" y="81"/>
                  </a:cubicBezTo>
                  <a:lnTo>
                    <a:pt x="6" y="81"/>
                  </a:lnTo>
                  <a:cubicBezTo>
                    <a:pt x="14" y="85"/>
                    <a:pt x="31" y="86"/>
                    <a:pt x="56" y="86"/>
                  </a:cubicBezTo>
                  <a:cubicBezTo>
                    <a:pt x="95" y="86"/>
                    <a:pt x="152" y="83"/>
                    <a:pt x="226" y="83"/>
                  </a:cubicBezTo>
                  <a:cubicBezTo>
                    <a:pt x="317" y="83"/>
                    <a:pt x="433" y="88"/>
                    <a:pt x="569" y="107"/>
                  </a:cubicBezTo>
                  <a:cubicBezTo>
                    <a:pt x="753" y="124"/>
                    <a:pt x="937" y="207"/>
                    <a:pt x="1070" y="358"/>
                  </a:cubicBezTo>
                  <a:cubicBezTo>
                    <a:pt x="1221" y="508"/>
                    <a:pt x="1221" y="759"/>
                    <a:pt x="1237" y="1043"/>
                  </a:cubicBezTo>
                  <a:cubicBezTo>
                    <a:pt x="1254" y="1310"/>
                    <a:pt x="1371" y="1561"/>
                    <a:pt x="1571" y="1761"/>
                  </a:cubicBezTo>
                  <a:cubicBezTo>
                    <a:pt x="1739" y="1912"/>
                    <a:pt x="1939" y="2012"/>
                    <a:pt x="2156" y="2028"/>
                  </a:cubicBezTo>
                  <a:cubicBezTo>
                    <a:pt x="2216" y="2044"/>
                    <a:pt x="2277" y="2051"/>
                    <a:pt x="2336" y="2051"/>
                  </a:cubicBezTo>
                  <a:cubicBezTo>
                    <a:pt x="2474" y="2051"/>
                    <a:pt x="2607" y="2010"/>
                    <a:pt x="2724" y="1928"/>
                  </a:cubicBezTo>
                  <a:lnTo>
                    <a:pt x="2724" y="1928"/>
                  </a:lnTo>
                  <a:cubicBezTo>
                    <a:pt x="2617" y="1948"/>
                    <a:pt x="2509" y="1956"/>
                    <a:pt x="2401" y="1956"/>
                  </a:cubicBezTo>
                  <a:cubicBezTo>
                    <a:pt x="2325" y="1956"/>
                    <a:pt x="2249" y="1952"/>
                    <a:pt x="2173" y="1945"/>
                  </a:cubicBezTo>
                  <a:cubicBezTo>
                    <a:pt x="1972" y="1895"/>
                    <a:pt x="1805" y="1795"/>
                    <a:pt x="1672" y="1661"/>
                  </a:cubicBezTo>
                  <a:cubicBezTo>
                    <a:pt x="1505" y="1494"/>
                    <a:pt x="1388" y="1260"/>
                    <a:pt x="1388" y="1026"/>
                  </a:cubicBezTo>
                  <a:cubicBezTo>
                    <a:pt x="1371" y="892"/>
                    <a:pt x="1371" y="759"/>
                    <a:pt x="1338" y="625"/>
                  </a:cubicBezTo>
                  <a:cubicBezTo>
                    <a:pt x="1321" y="491"/>
                    <a:pt x="1254" y="358"/>
                    <a:pt x="1170" y="257"/>
                  </a:cubicBezTo>
                  <a:cubicBezTo>
                    <a:pt x="1003" y="107"/>
                    <a:pt x="803" y="7"/>
                    <a:pt x="569" y="7"/>
                  </a:cubicBezTo>
                  <a:cubicBezTo>
                    <a:pt x="533" y="2"/>
                    <a:pt x="496" y="0"/>
                    <a:pt x="45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5"/>
            <p:cNvSpPr/>
            <p:nvPr/>
          </p:nvSpPr>
          <p:spPr>
            <a:xfrm>
              <a:off x="5908763" y="2847779"/>
              <a:ext cx="99131" cy="37563"/>
            </a:xfrm>
            <a:custGeom>
              <a:rect b="b" l="l" r="r" t="t"/>
              <a:pathLst>
                <a:path extrusionOk="0" h="1172" w="3093">
                  <a:moveTo>
                    <a:pt x="3092" y="1"/>
                  </a:moveTo>
                  <a:cubicBezTo>
                    <a:pt x="3009" y="168"/>
                    <a:pt x="2908" y="335"/>
                    <a:pt x="2775" y="469"/>
                  </a:cubicBezTo>
                  <a:cubicBezTo>
                    <a:pt x="2641" y="602"/>
                    <a:pt x="2457" y="686"/>
                    <a:pt x="2257" y="719"/>
                  </a:cubicBezTo>
                  <a:cubicBezTo>
                    <a:pt x="2209" y="726"/>
                    <a:pt x="2160" y="730"/>
                    <a:pt x="2112" y="730"/>
                  </a:cubicBezTo>
                  <a:cubicBezTo>
                    <a:pt x="1922" y="730"/>
                    <a:pt x="1731" y="679"/>
                    <a:pt x="1572" y="586"/>
                  </a:cubicBezTo>
                  <a:cubicBezTo>
                    <a:pt x="1455" y="519"/>
                    <a:pt x="1354" y="435"/>
                    <a:pt x="1221" y="385"/>
                  </a:cubicBezTo>
                  <a:cubicBezTo>
                    <a:pt x="1131" y="334"/>
                    <a:pt x="1032" y="312"/>
                    <a:pt x="931" y="312"/>
                  </a:cubicBezTo>
                  <a:cubicBezTo>
                    <a:pt x="900" y="312"/>
                    <a:pt x="868" y="314"/>
                    <a:pt x="836" y="318"/>
                  </a:cubicBezTo>
                  <a:cubicBezTo>
                    <a:pt x="619" y="352"/>
                    <a:pt x="419" y="469"/>
                    <a:pt x="268" y="653"/>
                  </a:cubicBezTo>
                  <a:cubicBezTo>
                    <a:pt x="185" y="753"/>
                    <a:pt x="101" y="887"/>
                    <a:pt x="51" y="1020"/>
                  </a:cubicBezTo>
                  <a:cubicBezTo>
                    <a:pt x="18" y="1104"/>
                    <a:pt x="1" y="1154"/>
                    <a:pt x="1" y="1171"/>
                  </a:cubicBezTo>
                  <a:cubicBezTo>
                    <a:pt x="2" y="1171"/>
                    <a:pt x="3" y="1171"/>
                    <a:pt x="5" y="1171"/>
                  </a:cubicBezTo>
                  <a:cubicBezTo>
                    <a:pt x="41" y="1171"/>
                    <a:pt x="126" y="961"/>
                    <a:pt x="352" y="719"/>
                  </a:cubicBezTo>
                  <a:cubicBezTo>
                    <a:pt x="486" y="569"/>
                    <a:pt x="653" y="469"/>
                    <a:pt x="853" y="452"/>
                  </a:cubicBezTo>
                  <a:cubicBezTo>
                    <a:pt x="876" y="449"/>
                    <a:pt x="899" y="447"/>
                    <a:pt x="921" y="447"/>
                  </a:cubicBezTo>
                  <a:cubicBezTo>
                    <a:pt x="1113" y="447"/>
                    <a:pt x="1295" y="568"/>
                    <a:pt x="1505" y="703"/>
                  </a:cubicBezTo>
                  <a:cubicBezTo>
                    <a:pt x="1680" y="815"/>
                    <a:pt x="1874" y="872"/>
                    <a:pt x="2080" y="872"/>
                  </a:cubicBezTo>
                  <a:cubicBezTo>
                    <a:pt x="2149" y="872"/>
                    <a:pt x="2219" y="866"/>
                    <a:pt x="2290" y="853"/>
                  </a:cubicBezTo>
                  <a:cubicBezTo>
                    <a:pt x="2507" y="803"/>
                    <a:pt x="2691" y="703"/>
                    <a:pt x="2841" y="536"/>
                  </a:cubicBezTo>
                  <a:cubicBezTo>
                    <a:pt x="2992" y="402"/>
                    <a:pt x="3092" y="201"/>
                    <a:pt x="30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5"/>
            <p:cNvSpPr/>
            <p:nvPr/>
          </p:nvSpPr>
          <p:spPr>
            <a:xfrm>
              <a:off x="6060872" y="2865470"/>
              <a:ext cx="57337" cy="95894"/>
            </a:xfrm>
            <a:custGeom>
              <a:rect b="b" l="l" r="r" t="t"/>
              <a:pathLst>
                <a:path extrusionOk="0" h="2992" w="1789">
                  <a:moveTo>
                    <a:pt x="1571" y="0"/>
                  </a:moveTo>
                  <a:cubicBezTo>
                    <a:pt x="1638" y="167"/>
                    <a:pt x="1671" y="351"/>
                    <a:pt x="1671" y="535"/>
                  </a:cubicBezTo>
                  <a:cubicBezTo>
                    <a:pt x="1671" y="736"/>
                    <a:pt x="1604" y="919"/>
                    <a:pt x="1487" y="1086"/>
                  </a:cubicBezTo>
                  <a:cubicBezTo>
                    <a:pt x="1354" y="1270"/>
                    <a:pt x="1136" y="1421"/>
                    <a:pt x="902" y="1471"/>
                  </a:cubicBezTo>
                  <a:cubicBezTo>
                    <a:pt x="769" y="1504"/>
                    <a:pt x="652" y="1538"/>
                    <a:pt x="518" y="1571"/>
                  </a:cubicBezTo>
                  <a:cubicBezTo>
                    <a:pt x="385" y="1621"/>
                    <a:pt x="268" y="1688"/>
                    <a:pt x="184" y="1805"/>
                  </a:cubicBezTo>
                  <a:cubicBezTo>
                    <a:pt x="67" y="1989"/>
                    <a:pt x="0" y="2206"/>
                    <a:pt x="34" y="2440"/>
                  </a:cubicBezTo>
                  <a:cubicBezTo>
                    <a:pt x="34" y="2573"/>
                    <a:pt x="67" y="2707"/>
                    <a:pt x="134" y="2841"/>
                  </a:cubicBezTo>
                  <a:cubicBezTo>
                    <a:pt x="167" y="2941"/>
                    <a:pt x="201" y="2991"/>
                    <a:pt x="201" y="2991"/>
                  </a:cubicBezTo>
                  <a:cubicBezTo>
                    <a:pt x="234" y="2974"/>
                    <a:pt x="134" y="2774"/>
                    <a:pt x="134" y="2423"/>
                  </a:cubicBezTo>
                  <a:cubicBezTo>
                    <a:pt x="117" y="2239"/>
                    <a:pt x="184" y="2039"/>
                    <a:pt x="301" y="1888"/>
                  </a:cubicBezTo>
                  <a:cubicBezTo>
                    <a:pt x="418" y="1705"/>
                    <a:pt x="669" y="1671"/>
                    <a:pt x="936" y="1604"/>
                  </a:cubicBezTo>
                  <a:cubicBezTo>
                    <a:pt x="1203" y="1538"/>
                    <a:pt x="1437" y="1387"/>
                    <a:pt x="1588" y="1153"/>
                  </a:cubicBezTo>
                  <a:cubicBezTo>
                    <a:pt x="1721" y="969"/>
                    <a:pt x="1788" y="752"/>
                    <a:pt x="1771" y="535"/>
                  </a:cubicBezTo>
                  <a:cubicBezTo>
                    <a:pt x="1788" y="335"/>
                    <a:pt x="1721" y="134"/>
                    <a:pt x="157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5"/>
            <p:cNvSpPr/>
            <p:nvPr/>
          </p:nvSpPr>
          <p:spPr>
            <a:xfrm>
              <a:off x="5974113" y="2766179"/>
              <a:ext cx="106053" cy="36345"/>
            </a:xfrm>
            <a:custGeom>
              <a:rect b="b" l="l" r="r" t="t"/>
              <a:pathLst>
                <a:path extrusionOk="0" h="1134" w="3309">
                  <a:moveTo>
                    <a:pt x="898" y="1"/>
                  </a:moveTo>
                  <a:cubicBezTo>
                    <a:pt x="744" y="1"/>
                    <a:pt x="590" y="38"/>
                    <a:pt x="452" y="108"/>
                  </a:cubicBezTo>
                  <a:cubicBezTo>
                    <a:pt x="335" y="174"/>
                    <a:pt x="218" y="258"/>
                    <a:pt x="101" y="358"/>
                  </a:cubicBezTo>
                  <a:cubicBezTo>
                    <a:pt x="34" y="425"/>
                    <a:pt x="0" y="475"/>
                    <a:pt x="0" y="475"/>
                  </a:cubicBezTo>
                  <a:cubicBezTo>
                    <a:pt x="1" y="476"/>
                    <a:pt x="3" y="476"/>
                    <a:pt x="4" y="476"/>
                  </a:cubicBezTo>
                  <a:cubicBezTo>
                    <a:pt x="35" y="476"/>
                    <a:pt x="201" y="335"/>
                    <a:pt x="502" y="208"/>
                  </a:cubicBezTo>
                  <a:cubicBezTo>
                    <a:pt x="606" y="156"/>
                    <a:pt x="724" y="129"/>
                    <a:pt x="846" y="129"/>
                  </a:cubicBezTo>
                  <a:cubicBezTo>
                    <a:pt x="919" y="129"/>
                    <a:pt x="995" y="139"/>
                    <a:pt x="1070" y="158"/>
                  </a:cubicBezTo>
                  <a:cubicBezTo>
                    <a:pt x="1270" y="208"/>
                    <a:pt x="1404" y="425"/>
                    <a:pt x="1554" y="659"/>
                  </a:cubicBezTo>
                  <a:cubicBezTo>
                    <a:pt x="1721" y="876"/>
                    <a:pt x="1955" y="1043"/>
                    <a:pt x="2223" y="1110"/>
                  </a:cubicBezTo>
                  <a:cubicBezTo>
                    <a:pt x="2287" y="1126"/>
                    <a:pt x="2355" y="1134"/>
                    <a:pt x="2424" y="1134"/>
                  </a:cubicBezTo>
                  <a:cubicBezTo>
                    <a:pt x="2570" y="1134"/>
                    <a:pt x="2721" y="1100"/>
                    <a:pt x="2858" y="1043"/>
                  </a:cubicBezTo>
                  <a:cubicBezTo>
                    <a:pt x="3208" y="893"/>
                    <a:pt x="3309" y="659"/>
                    <a:pt x="3292" y="659"/>
                  </a:cubicBezTo>
                  <a:lnTo>
                    <a:pt x="3292" y="659"/>
                  </a:lnTo>
                  <a:cubicBezTo>
                    <a:pt x="3158" y="776"/>
                    <a:pt x="2991" y="876"/>
                    <a:pt x="2824" y="943"/>
                  </a:cubicBezTo>
                  <a:cubicBezTo>
                    <a:pt x="2713" y="983"/>
                    <a:pt x="2595" y="1005"/>
                    <a:pt x="2476" y="1005"/>
                  </a:cubicBezTo>
                  <a:cubicBezTo>
                    <a:pt x="2398" y="1005"/>
                    <a:pt x="2318" y="996"/>
                    <a:pt x="2239" y="976"/>
                  </a:cubicBezTo>
                  <a:cubicBezTo>
                    <a:pt x="2005" y="910"/>
                    <a:pt x="1805" y="776"/>
                    <a:pt x="1671" y="575"/>
                  </a:cubicBezTo>
                  <a:cubicBezTo>
                    <a:pt x="1604" y="475"/>
                    <a:pt x="1521" y="358"/>
                    <a:pt x="1437" y="241"/>
                  </a:cubicBezTo>
                  <a:cubicBezTo>
                    <a:pt x="1354" y="141"/>
                    <a:pt x="1237" y="74"/>
                    <a:pt x="1103" y="24"/>
                  </a:cubicBezTo>
                  <a:cubicBezTo>
                    <a:pt x="1036" y="8"/>
                    <a:pt x="967" y="1"/>
                    <a:pt x="89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5"/>
            <p:cNvSpPr/>
            <p:nvPr/>
          </p:nvSpPr>
          <p:spPr>
            <a:xfrm>
              <a:off x="5943056" y="2565194"/>
              <a:ext cx="106053" cy="34646"/>
            </a:xfrm>
            <a:custGeom>
              <a:rect b="b" l="l" r="r" t="t"/>
              <a:pathLst>
                <a:path extrusionOk="0" h="1081" w="3309">
                  <a:moveTo>
                    <a:pt x="931" y="0"/>
                  </a:moveTo>
                  <a:cubicBezTo>
                    <a:pt x="762" y="0"/>
                    <a:pt x="602" y="38"/>
                    <a:pt x="451" y="113"/>
                  </a:cubicBezTo>
                  <a:cubicBezTo>
                    <a:pt x="334" y="180"/>
                    <a:pt x="218" y="263"/>
                    <a:pt x="101" y="363"/>
                  </a:cubicBezTo>
                  <a:cubicBezTo>
                    <a:pt x="34" y="447"/>
                    <a:pt x="0" y="480"/>
                    <a:pt x="17" y="497"/>
                  </a:cubicBezTo>
                  <a:cubicBezTo>
                    <a:pt x="18" y="498"/>
                    <a:pt x="19" y="498"/>
                    <a:pt x="20" y="498"/>
                  </a:cubicBezTo>
                  <a:cubicBezTo>
                    <a:pt x="48" y="498"/>
                    <a:pt x="199" y="340"/>
                    <a:pt x="502" y="196"/>
                  </a:cubicBezTo>
                  <a:cubicBezTo>
                    <a:pt x="606" y="144"/>
                    <a:pt x="723" y="118"/>
                    <a:pt x="842" y="118"/>
                  </a:cubicBezTo>
                  <a:cubicBezTo>
                    <a:pt x="913" y="118"/>
                    <a:pt x="984" y="127"/>
                    <a:pt x="1053" y="146"/>
                  </a:cubicBezTo>
                  <a:cubicBezTo>
                    <a:pt x="1270" y="196"/>
                    <a:pt x="1404" y="414"/>
                    <a:pt x="1571" y="631"/>
                  </a:cubicBezTo>
                  <a:cubicBezTo>
                    <a:pt x="1721" y="848"/>
                    <a:pt x="1972" y="1015"/>
                    <a:pt x="2239" y="1065"/>
                  </a:cubicBezTo>
                  <a:cubicBezTo>
                    <a:pt x="2305" y="1075"/>
                    <a:pt x="2371" y="1081"/>
                    <a:pt x="2436" y="1081"/>
                  </a:cubicBezTo>
                  <a:cubicBezTo>
                    <a:pt x="2586" y="1081"/>
                    <a:pt x="2734" y="1052"/>
                    <a:pt x="2874" y="982"/>
                  </a:cubicBezTo>
                  <a:cubicBezTo>
                    <a:pt x="3225" y="831"/>
                    <a:pt x="3309" y="597"/>
                    <a:pt x="3309" y="597"/>
                  </a:cubicBezTo>
                  <a:lnTo>
                    <a:pt x="3309" y="597"/>
                  </a:lnTo>
                  <a:cubicBezTo>
                    <a:pt x="3158" y="714"/>
                    <a:pt x="3008" y="815"/>
                    <a:pt x="2841" y="898"/>
                  </a:cubicBezTo>
                  <a:cubicBezTo>
                    <a:pt x="2729" y="939"/>
                    <a:pt x="2612" y="961"/>
                    <a:pt x="2492" y="961"/>
                  </a:cubicBezTo>
                  <a:cubicBezTo>
                    <a:pt x="2414" y="961"/>
                    <a:pt x="2335" y="951"/>
                    <a:pt x="2256" y="932"/>
                  </a:cubicBezTo>
                  <a:cubicBezTo>
                    <a:pt x="2022" y="881"/>
                    <a:pt x="1822" y="748"/>
                    <a:pt x="1688" y="547"/>
                  </a:cubicBezTo>
                  <a:cubicBezTo>
                    <a:pt x="1604" y="447"/>
                    <a:pt x="1521" y="330"/>
                    <a:pt x="1437" y="230"/>
                  </a:cubicBezTo>
                  <a:cubicBezTo>
                    <a:pt x="1354" y="130"/>
                    <a:pt x="1220" y="63"/>
                    <a:pt x="1103" y="13"/>
                  </a:cubicBezTo>
                  <a:cubicBezTo>
                    <a:pt x="1045" y="4"/>
                    <a:pt x="987" y="0"/>
                    <a:pt x="9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5"/>
            <p:cNvSpPr/>
            <p:nvPr/>
          </p:nvSpPr>
          <p:spPr>
            <a:xfrm>
              <a:off x="5819343" y="1778847"/>
              <a:ext cx="526966" cy="752374"/>
            </a:xfrm>
            <a:custGeom>
              <a:rect b="b" l="l" r="r" t="t"/>
              <a:pathLst>
                <a:path extrusionOk="0" h="23475" w="16442">
                  <a:moveTo>
                    <a:pt x="7574" y="1"/>
                  </a:moveTo>
                  <a:cubicBezTo>
                    <a:pt x="6650" y="1"/>
                    <a:pt x="5736" y="224"/>
                    <a:pt x="4913" y="671"/>
                  </a:cubicBezTo>
                  <a:cubicBezTo>
                    <a:pt x="3918" y="1259"/>
                    <a:pt x="3181" y="2214"/>
                    <a:pt x="2973" y="3279"/>
                  </a:cubicBezTo>
                  <a:lnTo>
                    <a:pt x="2973" y="3279"/>
                  </a:lnTo>
                  <a:cubicBezTo>
                    <a:pt x="2742" y="3831"/>
                    <a:pt x="2612" y="4435"/>
                    <a:pt x="2557" y="5015"/>
                  </a:cubicBezTo>
                  <a:cubicBezTo>
                    <a:pt x="2423" y="6436"/>
                    <a:pt x="2557" y="7906"/>
                    <a:pt x="2022" y="9226"/>
                  </a:cubicBezTo>
                  <a:cubicBezTo>
                    <a:pt x="1571" y="10329"/>
                    <a:pt x="619" y="11348"/>
                    <a:pt x="719" y="12534"/>
                  </a:cubicBezTo>
                  <a:cubicBezTo>
                    <a:pt x="803" y="13420"/>
                    <a:pt x="1471" y="14205"/>
                    <a:pt x="1588" y="15091"/>
                  </a:cubicBezTo>
                  <a:cubicBezTo>
                    <a:pt x="1822" y="16812"/>
                    <a:pt x="1" y="18332"/>
                    <a:pt x="335" y="20036"/>
                  </a:cubicBezTo>
                  <a:cubicBezTo>
                    <a:pt x="485" y="20822"/>
                    <a:pt x="1087" y="21490"/>
                    <a:pt x="1788" y="21941"/>
                  </a:cubicBezTo>
                  <a:cubicBezTo>
                    <a:pt x="2540" y="22375"/>
                    <a:pt x="3326" y="22726"/>
                    <a:pt x="4161" y="22960"/>
                  </a:cubicBezTo>
                  <a:cubicBezTo>
                    <a:pt x="4932" y="23217"/>
                    <a:pt x="5769" y="23474"/>
                    <a:pt x="6567" y="23474"/>
                  </a:cubicBezTo>
                  <a:cubicBezTo>
                    <a:pt x="6911" y="23474"/>
                    <a:pt x="7248" y="23427"/>
                    <a:pt x="7570" y="23311"/>
                  </a:cubicBezTo>
                  <a:cubicBezTo>
                    <a:pt x="8539" y="22960"/>
                    <a:pt x="9190" y="22091"/>
                    <a:pt x="10193" y="21841"/>
                  </a:cubicBezTo>
                  <a:cubicBezTo>
                    <a:pt x="10419" y="21781"/>
                    <a:pt x="10648" y="21759"/>
                    <a:pt x="10880" y="21759"/>
                  </a:cubicBezTo>
                  <a:cubicBezTo>
                    <a:pt x="11627" y="21759"/>
                    <a:pt x="12402" y="21995"/>
                    <a:pt x="13167" y="22008"/>
                  </a:cubicBezTo>
                  <a:cubicBezTo>
                    <a:pt x="13209" y="22009"/>
                    <a:pt x="13251" y="22010"/>
                    <a:pt x="13293" y="22010"/>
                  </a:cubicBezTo>
                  <a:cubicBezTo>
                    <a:pt x="14166" y="22010"/>
                    <a:pt x="15001" y="21678"/>
                    <a:pt x="15623" y="21072"/>
                  </a:cubicBezTo>
                  <a:cubicBezTo>
                    <a:pt x="16241" y="20454"/>
                    <a:pt x="16442" y="19552"/>
                    <a:pt x="16141" y="18733"/>
                  </a:cubicBezTo>
                  <a:cubicBezTo>
                    <a:pt x="15690" y="17630"/>
                    <a:pt x="14320" y="16928"/>
                    <a:pt x="14103" y="15776"/>
                  </a:cubicBezTo>
                  <a:cubicBezTo>
                    <a:pt x="13919" y="14740"/>
                    <a:pt x="14771" y="13704"/>
                    <a:pt x="14504" y="12685"/>
                  </a:cubicBezTo>
                  <a:cubicBezTo>
                    <a:pt x="14203" y="11532"/>
                    <a:pt x="12666" y="10930"/>
                    <a:pt x="12298" y="9811"/>
                  </a:cubicBezTo>
                  <a:cubicBezTo>
                    <a:pt x="11847" y="8457"/>
                    <a:pt x="13267" y="7004"/>
                    <a:pt x="12716" y="5684"/>
                  </a:cubicBezTo>
                  <a:cubicBezTo>
                    <a:pt x="12398" y="4915"/>
                    <a:pt x="11463" y="4431"/>
                    <a:pt x="11212" y="3628"/>
                  </a:cubicBezTo>
                  <a:cubicBezTo>
                    <a:pt x="11028" y="3077"/>
                    <a:pt x="11212" y="2492"/>
                    <a:pt x="11095" y="1924"/>
                  </a:cubicBezTo>
                  <a:cubicBezTo>
                    <a:pt x="10878" y="972"/>
                    <a:pt x="9792" y="337"/>
                    <a:pt x="8739" y="120"/>
                  </a:cubicBezTo>
                  <a:cubicBezTo>
                    <a:pt x="8353" y="40"/>
                    <a:pt x="7963" y="1"/>
                    <a:pt x="75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5"/>
            <p:cNvSpPr/>
            <p:nvPr/>
          </p:nvSpPr>
          <p:spPr>
            <a:xfrm>
              <a:off x="6034623" y="1783943"/>
              <a:ext cx="282777" cy="627860"/>
            </a:xfrm>
            <a:custGeom>
              <a:rect b="b" l="l" r="r" t="t"/>
              <a:pathLst>
                <a:path extrusionOk="0" h="19590" w="8823">
                  <a:moveTo>
                    <a:pt x="1669" y="1"/>
                  </a:moveTo>
                  <a:cubicBezTo>
                    <a:pt x="1117" y="1"/>
                    <a:pt x="553" y="100"/>
                    <a:pt x="0" y="312"/>
                  </a:cubicBezTo>
                  <a:lnTo>
                    <a:pt x="2657" y="18557"/>
                  </a:lnTo>
                  <a:cubicBezTo>
                    <a:pt x="3295" y="19267"/>
                    <a:pt x="4126" y="19589"/>
                    <a:pt x="4943" y="19589"/>
                  </a:cubicBezTo>
                  <a:cubicBezTo>
                    <a:pt x="6414" y="19589"/>
                    <a:pt x="7844" y="18544"/>
                    <a:pt x="8037" y="16836"/>
                  </a:cubicBezTo>
                  <a:cubicBezTo>
                    <a:pt x="8171" y="15650"/>
                    <a:pt x="7620" y="14464"/>
                    <a:pt x="7803" y="13277"/>
                  </a:cubicBezTo>
                  <a:cubicBezTo>
                    <a:pt x="7970" y="12141"/>
                    <a:pt x="8823" y="11122"/>
                    <a:pt x="8639" y="9986"/>
                  </a:cubicBezTo>
                  <a:cubicBezTo>
                    <a:pt x="8472" y="8800"/>
                    <a:pt x="7285" y="8064"/>
                    <a:pt x="6767" y="6995"/>
                  </a:cubicBezTo>
                  <a:cubicBezTo>
                    <a:pt x="6300" y="6009"/>
                    <a:pt x="6467" y="4840"/>
                    <a:pt x="6249" y="3770"/>
                  </a:cubicBezTo>
                  <a:cubicBezTo>
                    <a:pt x="5797" y="1510"/>
                    <a:pt x="3822" y="1"/>
                    <a:pt x="1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5"/>
            <p:cNvSpPr/>
            <p:nvPr/>
          </p:nvSpPr>
          <p:spPr>
            <a:xfrm>
              <a:off x="6144394" y="1794231"/>
              <a:ext cx="170346" cy="160570"/>
            </a:xfrm>
            <a:custGeom>
              <a:rect b="b" l="l" r="r" t="t"/>
              <a:pathLst>
                <a:path extrusionOk="0" h="5010" w="5315">
                  <a:moveTo>
                    <a:pt x="2909" y="1"/>
                  </a:moveTo>
                  <a:cubicBezTo>
                    <a:pt x="1588" y="1"/>
                    <a:pt x="374" y="978"/>
                    <a:pt x="201" y="2397"/>
                  </a:cubicBezTo>
                  <a:lnTo>
                    <a:pt x="352" y="2079"/>
                  </a:lnTo>
                  <a:lnTo>
                    <a:pt x="352" y="2079"/>
                  </a:lnTo>
                  <a:cubicBezTo>
                    <a:pt x="1" y="2915"/>
                    <a:pt x="235" y="3900"/>
                    <a:pt x="953" y="4485"/>
                  </a:cubicBezTo>
                  <a:cubicBezTo>
                    <a:pt x="1400" y="4828"/>
                    <a:pt x="1936" y="5009"/>
                    <a:pt x="2479" y="5009"/>
                  </a:cubicBezTo>
                  <a:cubicBezTo>
                    <a:pt x="2810" y="5009"/>
                    <a:pt x="3143" y="4942"/>
                    <a:pt x="3459" y="4803"/>
                  </a:cubicBezTo>
                  <a:cubicBezTo>
                    <a:pt x="4278" y="4418"/>
                    <a:pt x="4896" y="3700"/>
                    <a:pt x="5130" y="2831"/>
                  </a:cubicBezTo>
                  <a:cubicBezTo>
                    <a:pt x="5314" y="2263"/>
                    <a:pt x="5281" y="1661"/>
                    <a:pt x="5030" y="1143"/>
                  </a:cubicBezTo>
                  <a:cubicBezTo>
                    <a:pt x="4796" y="709"/>
                    <a:pt x="4412" y="392"/>
                    <a:pt x="3944" y="208"/>
                  </a:cubicBezTo>
                  <a:cubicBezTo>
                    <a:pt x="3603" y="67"/>
                    <a:pt x="3252" y="1"/>
                    <a:pt x="29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5"/>
            <p:cNvSpPr/>
            <p:nvPr/>
          </p:nvSpPr>
          <p:spPr>
            <a:xfrm>
              <a:off x="6120293" y="1826057"/>
              <a:ext cx="97496" cy="124482"/>
            </a:xfrm>
            <a:custGeom>
              <a:rect b="b" l="l" r="r" t="t"/>
              <a:pathLst>
                <a:path extrusionOk="0" h="3884" w="3042">
                  <a:moveTo>
                    <a:pt x="1287" y="0"/>
                  </a:moveTo>
                  <a:cubicBezTo>
                    <a:pt x="1221" y="17"/>
                    <a:pt x="1137" y="67"/>
                    <a:pt x="1070" y="117"/>
                  </a:cubicBezTo>
                  <a:cubicBezTo>
                    <a:pt x="886" y="251"/>
                    <a:pt x="719" y="401"/>
                    <a:pt x="569" y="585"/>
                  </a:cubicBezTo>
                  <a:cubicBezTo>
                    <a:pt x="352" y="852"/>
                    <a:pt x="185" y="1170"/>
                    <a:pt x="101" y="1504"/>
                  </a:cubicBezTo>
                  <a:cubicBezTo>
                    <a:pt x="1" y="1922"/>
                    <a:pt x="34" y="2373"/>
                    <a:pt x="218" y="2757"/>
                  </a:cubicBezTo>
                  <a:cubicBezTo>
                    <a:pt x="385" y="3158"/>
                    <a:pt x="703" y="3475"/>
                    <a:pt x="1104" y="3659"/>
                  </a:cubicBezTo>
                  <a:cubicBezTo>
                    <a:pt x="1421" y="3793"/>
                    <a:pt x="1755" y="3860"/>
                    <a:pt x="2106" y="3876"/>
                  </a:cubicBezTo>
                  <a:cubicBezTo>
                    <a:pt x="2175" y="3881"/>
                    <a:pt x="2243" y="3883"/>
                    <a:pt x="2311" y="3883"/>
                  </a:cubicBezTo>
                  <a:cubicBezTo>
                    <a:pt x="2476" y="3883"/>
                    <a:pt x="2638" y="3872"/>
                    <a:pt x="2791" y="3860"/>
                  </a:cubicBezTo>
                  <a:cubicBezTo>
                    <a:pt x="2875" y="3860"/>
                    <a:pt x="2958" y="3860"/>
                    <a:pt x="3042" y="3826"/>
                  </a:cubicBezTo>
                  <a:cubicBezTo>
                    <a:pt x="3042" y="3810"/>
                    <a:pt x="2691" y="3826"/>
                    <a:pt x="2123" y="3776"/>
                  </a:cubicBezTo>
                  <a:cubicBezTo>
                    <a:pt x="1789" y="3760"/>
                    <a:pt x="1455" y="3676"/>
                    <a:pt x="1154" y="3542"/>
                  </a:cubicBezTo>
                  <a:cubicBezTo>
                    <a:pt x="786" y="3375"/>
                    <a:pt x="502" y="3074"/>
                    <a:pt x="335" y="2707"/>
                  </a:cubicBezTo>
                  <a:cubicBezTo>
                    <a:pt x="185" y="2339"/>
                    <a:pt x="151" y="1922"/>
                    <a:pt x="235" y="1537"/>
                  </a:cubicBezTo>
                  <a:cubicBezTo>
                    <a:pt x="302" y="1220"/>
                    <a:pt x="452" y="902"/>
                    <a:pt x="652" y="652"/>
                  </a:cubicBezTo>
                  <a:cubicBezTo>
                    <a:pt x="836" y="401"/>
                    <a:pt x="1054" y="184"/>
                    <a:pt x="1287"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5"/>
            <p:cNvSpPr/>
            <p:nvPr/>
          </p:nvSpPr>
          <p:spPr>
            <a:xfrm>
              <a:off x="6102088" y="1902079"/>
              <a:ext cx="165506" cy="304731"/>
            </a:xfrm>
            <a:custGeom>
              <a:rect b="b" l="l" r="r" t="t"/>
              <a:pathLst>
                <a:path extrusionOk="0" h="9508" w="5164">
                  <a:moveTo>
                    <a:pt x="619" y="1"/>
                  </a:moveTo>
                  <a:lnTo>
                    <a:pt x="619" y="1"/>
                  </a:lnTo>
                  <a:cubicBezTo>
                    <a:pt x="469" y="218"/>
                    <a:pt x="368" y="452"/>
                    <a:pt x="285" y="702"/>
                  </a:cubicBezTo>
                  <a:cubicBezTo>
                    <a:pt x="51" y="1371"/>
                    <a:pt x="1" y="2106"/>
                    <a:pt x="151" y="2808"/>
                  </a:cubicBezTo>
                  <a:cubicBezTo>
                    <a:pt x="251" y="3292"/>
                    <a:pt x="452" y="3760"/>
                    <a:pt x="736" y="4178"/>
                  </a:cubicBezTo>
                  <a:cubicBezTo>
                    <a:pt x="1037" y="4629"/>
                    <a:pt x="1454" y="5013"/>
                    <a:pt x="1805" y="5498"/>
                  </a:cubicBezTo>
                  <a:cubicBezTo>
                    <a:pt x="1989" y="5748"/>
                    <a:pt x="2123" y="6016"/>
                    <a:pt x="2190" y="6317"/>
                  </a:cubicBezTo>
                  <a:cubicBezTo>
                    <a:pt x="2256" y="6617"/>
                    <a:pt x="2273" y="6935"/>
                    <a:pt x="2223" y="7252"/>
                  </a:cubicBezTo>
                  <a:cubicBezTo>
                    <a:pt x="2089" y="7921"/>
                    <a:pt x="1839" y="8555"/>
                    <a:pt x="1505" y="9140"/>
                  </a:cubicBezTo>
                  <a:lnTo>
                    <a:pt x="1471" y="9224"/>
                  </a:lnTo>
                  <a:lnTo>
                    <a:pt x="1555" y="9241"/>
                  </a:lnTo>
                  <a:cubicBezTo>
                    <a:pt x="1661" y="9264"/>
                    <a:pt x="1768" y="9276"/>
                    <a:pt x="1874" y="9276"/>
                  </a:cubicBezTo>
                  <a:cubicBezTo>
                    <a:pt x="2219" y="9276"/>
                    <a:pt x="2556" y="9153"/>
                    <a:pt x="2825" y="8923"/>
                  </a:cubicBezTo>
                  <a:cubicBezTo>
                    <a:pt x="2912" y="8844"/>
                    <a:pt x="2995" y="8756"/>
                    <a:pt x="3067" y="8659"/>
                  </a:cubicBezTo>
                  <a:lnTo>
                    <a:pt x="3067" y="8659"/>
                  </a:lnTo>
                  <a:cubicBezTo>
                    <a:pt x="3049" y="8918"/>
                    <a:pt x="3037" y="9176"/>
                    <a:pt x="3025" y="9424"/>
                  </a:cubicBezTo>
                  <a:lnTo>
                    <a:pt x="3025" y="9508"/>
                  </a:lnTo>
                  <a:lnTo>
                    <a:pt x="3109" y="9491"/>
                  </a:lnTo>
                  <a:cubicBezTo>
                    <a:pt x="3777" y="9357"/>
                    <a:pt x="4362" y="8956"/>
                    <a:pt x="4729" y="8372"/>
                  </a:cubicBezTo>
                  <a:cubicBezTo>
                    <a:pt x="5063" y="7837"/>
                    <a:pt x="5164" y="7185"/>
                    <a:pt x="5030" y="6584"/>
                  </a:cubicBezTo>
                  <a:cubicBezTo>
                    <a:pt x="4913" y="6032"/>
                    <a:pt x="4713" y="5531"/>
                    <a:pt x="4462" y="5047"/>
                  </a:cubicBezTo>
                  <a:cubicBezTo>
                    <a:pt x="4228" y="4579"/>
                    <a:pt x="3994" y="4178"/>
                    <a:pt x="3844" y="3777"/>
                  </a:cubicBezTo>
                  <a:cubicBezTo>
                    <a:pt x="3710" y="3426"/>
                    <a:pt x="3610" y="3058"/>
                    <a:pt x="3576" y="2674"/>
                  </a:cubicBezTo>
                  <a:cubicBezTo>
                    <a:pt x="3543" y="2390"/>
                    <a:pt x="3560" y="2106"/>
                    <a:pt x="3627" y="1822"/>
                  </a:cubicBezTo>
                  <a:cubicBezTo>
                    <a:pt x="3677" y="1588"/>
                    <a:pt x="3794" y="1371"/>
                    <a:pt x="3927" y="1170"/>
                  </a:cubicBezTo>
                  <a:lnTo>
                    <a:pt x="3927" y="1170"/>
                  </a:lnTo>
                  <a:cubicBezTo>
                    <a:pt x="3877" y="1220"/>
                    <a:pt x="3844" y="1254"/>
                    <a:pt x="3810" y="1321"/>
                  </a:cubicBezTo>
                  <a:cubicBezTo>
                    <a:pt x="3693" y="1471"/>
                    <a:pt x="3627" y="1638"/>
                    <a:pt x="3576" y="1805"/>
                  </a:cubicBezTo>
                  <a:cubicBezTo>
                    <a:pt x="3493" y="2089"/>
                    <a:pt x="3476" y="2390"/>
                    <a:pt x="3493" y="2674"/>
                  </a:cubicBezTo>
                  <a:cubicBezTo>
                    <a:pt x="3526" y="3058"/>
                    <a:pt x="3627" y="3443"/>
                    <a:pt x="3760" y="3810"/>
                  </a:cubicBezTo>
                  <a:cubicBezTo>
                    <a:pt x="3944" y="4245"/>
                    <a:pt x="4144" y="4679"/>
                    <a:pt x="4362" y="5097"/>
                  </a:cubicBezTo>
                  <a:cubicBezTo>
                    <a:pt x="4612" y="5565"/>
                    <a:pt x="4796" y="6066"/>
                    <a:pt x="4913" y="6601"/>
                  </a:cubicBezTo>
                  <a:cubicBezTo>
                    <a:pt x="5030" y="7185"/>
                    <a:pt x="4930" y="7787"/>
                    <a:pt x="4612" y="8305"/>
                  </a:cubicBezTo>
                  <a:cubicBezTo>
                    <a:pt x="4294" y="8814"/>
                    <a:pt x="3765" y="9186"/>
                    <a:pt x="3167" y="9336"/>
                  </a:cubicBezTo>
                  <a:lnTo>
                    <a:pt x="3167" y="9336"/>
                  </a:lnTo>
                  <a:cubicBezTo>
                    <a:pt x="3194" y="9032"/>
                    <a:pt x="3210" y="8703"/>
                    <a:pt x="3225" y="8374"/>
                  </a:cubicBezTo>
                  <a:lnTo>
                    <a:pt x="3225" y="8374"/>
                  </a:lnTo>
                  <a:cubicBezTo>
                    <a:pt x="3225" y="8373"/>
                    <a:pt x="3225" y="8372"/>
                    <a:pt x="3226" y="8372"/>
                  </a:cubicBezTo>
                  <a:lnTo>
                    <a:pt x="3225" y="8371"/>
                  </a:lnTo>
                  <a:lnTo>
                    <a:pt x="3225" y="8371"/>
                  </a:lnTo>
                  <a:cubicBezTo>
                    <a:pt x="3225" y="8366"/>
                    <a:pt x="3225" y="8360"/>
                    <a:pt x="3226" y="8355"/>
                  </a:cubicBezTo>
                  <a:lnTo>
                    <a:pt x="3259" y="7921"/>
                  </a:lnTo>
                  <a:lnTo>
                    <a:pt x="3092" y="8322"/>
                  </a:lnTo>
                  <a:cubicBezTo>
                    <a:pt x="3008" y="8505"/>
                    <a:pt x="2891" y="8672"/>
                    <a:pt x="2724" y="8806"/>
                  </a:cubicBezTo>
                  <a:cubicBezTo>
                    <a:pt x="2488" y="9016"/>
                    <a:pt x="2179" y="9133"/>
                    <a:pt x="1855" y="9133"/>
                  </a:cubicBezTo>
                  <a:cubicBezTo>
                    <a:pt x="1799" y="9133"/>
                    <a:pt x="1742" y="9130"/>
                    <a:pt x="1684" y="9123"/>
                  </a:cubicBezTo>
                  <a:lnTo>
                    <a:pt x="1684" y="9123"/>
                  </a:lnTo>
                  <a:cubicBezTo>
                    <a:pt x="1996" y="8545"/>
                    <a:pt x="2229" y="7922"/>
                    <a:pt x="2357" y="7269"/>
                  </a:cubicBezTo>
                  <a:cubicBezTo>
                    <a:pt x="2407" y="6935"/>
                    <a:pt x="2390" y="6601"/>
                    <a:pt x="2323" y="6283"/>
                  </a:cubicBezTo>
                  <a:cubicBezTo>
                    <a:pt x="2240" y="5966"/>
                    <a:pt x="2106" y="5682"/>
                    <a:pt x="1906" y="5431"/>
                  </a:cubicBezTo>
                  <a:cubicBezTo>
                    <a:pt x="1555" y="4930"/>
                    <a:pt x="1120" y="4545"/>
                    <a:pt x="819" y="4111"/>
                  </a:cubicBezTo>
                  <a:cubicBezTo>
                    <a:pt x="552" y="3710"/>
                    <a:pt x="352" y="3259"/>
                    <a:pt x="251" y="2791"/>
                  </a:cubicBezTo>
                  <a:cubicBezTo>
                    <a:pt x="101" y="2106"/>
                    <a:pt x="118" y="1388"/>
                    <a:pt x="335" y="719"/>
                  </a:cubicBezTo>
                  <a:cubicBezTo>
                    <a:pt x="418" y="469"/>
                    <a:pt x="519" y="235"/>
                    <a:pt x="6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5"/>
            <p:cNvSpPr/>
            <p:nvPr/>
          </p:nvSpPr>
          <p:spPr>
            <a:xfrm>
              <a:off x="6175996" y="1799808"/>
              <a:ext cx="89452" cy="141949"/>
            </a:xfrm>
            <a:custGeom>
              <a:rect b="b" l="l" r="r" t="t"/>
              <a:pathLst>
                <a:path extrusionOk="0" h="4429" w="2791">
                  <a:moveTo>
                    <a:pt x="2574" y="0"/>
                  </a:moveTo>
                  <a:cubicBezTo>
                    <a:pt x="2557" y="0"/>
                    <a:pt x="2641" y="318"/>
                    <a:pt x="2641" y="819"/>
                  </a:cubicBezTo>
                  <a:cubicBezTo>
                    <a:pt x="2641" y="2172"/>
                    <a:pt x="1905" y="3409"/>
                    <a:pt x="736" y="4061"/>
                  </a:cubicBezTo>
                  <a:cubicBezTo>
                    <a:pt x="301" y="4328"/>
                    <a:pt x="1" y="4395"/>
                    <a:pt x="1" y="4428"/>
                  </a:cubicBezTo>
                  <a:cubicBezTo>
                    <a:pt x="84" y="4428"/>
                    <a:pt x="151" y="4411"/>
                    <a:pt x="218" y="4378"/>
                  </a:cubicBezTo>
                  <a:cubicBezTo>
                    <a:pt x="418" y="4328"/>
                    <a:pt x="602" y="4244"/>
                    <a:pt x="786" y="4161"/>
                  </a:cubicBezTo>
                  <a:cubicBezTo>
                    <a:pt x="2039" y="3526"/>
                    <a:pt x="2791" y="2223"/>
                    <a:pt x="2741" y="819"/>
                  </a:cubicBezTo>
                  <a:cubicBezTo>
                    <a:pt x="2724" y="619"/>
                    <a:pt x="2691" y="418"/>
                    <a:pt x="2657" y="218"/>
                  </a:cubicBezTo>
                  <a:cubicBezTo>
                    <a:pt x="2641" y="134"/>
                    <a:pt x="2607" y="67"/>
                    <a:pt x="25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5"/>
            <p:cNvSpPr/>
            <p:nvPr/>
          </p:nvSpPr>
          <p:spPr>
            <a:xfrm>
              <a:off x="6148144" y="1838364"/>
              <a:ext cx="85734" cy="73074"/>
            </a:xfrm>
            <a:custGeom>
              <a:rect b="b" l="l" r="r" t="t"/>
              <a:pathLst>
                <a:path extrusionOk="0" h="2280" w="2675">
                  <a:moveTo>
                    <a:pt x="17" y="0"/>
                  </a:moveTo>
                  <a:cubicBezTo>
                    <a:pt x="1" y="201"/>
                    <a:pt x="17" y="385"/>
                    <a:pt x="84" y="568"/>
                  </a:cubicBezTo>
                  <a:cubicBezTo>
                    <a:pt x="385" y="1471"/>
                    <a:pt x="1170" y="2139"/>
                    <a:pt x="2106" y="2256"/>
                  </a:cubicBezTo>
                  <a:cubicBezTo>
                    <a:pt x="2196" y="2271"/>
                    <a:pt x="2283" y="2279"/>
                    <a:pt x="2368" y="2279"/>
                  </a:cubicBezTo>
                  <a:cubicBezTo>
                    <a:pt x="2472" y="2279"/>
                    <a:pt x="2573" y="2267"/>
                    <a:pt x="2674" y="2239"/>
                  </a:cubicBezTo>
                  <a:cubicBezTo>
                    <a:pt x="2674" y="2206"/>
                    <a:pt x="2457" y="2223"/>
                    <a:pt x="2123" y="2156"/>
                  </a:cubicBezTo>
                  <a:cubicBezTo>
                    <a:pt x="1237" y="1989"/>
                    <a:pt x="502" y="1370"/>
                    <a:pt x="185" y="535"/>
                  </a:cubicBezTo>
                  <a:cubicBezTo>
                    <a:pt x="68" y="218"/>
                    <a:pt x="34"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5"/>
            <p:cNvSpPr/>
            <p:nvPr/>
          </p:nvSpPr>
          <p:spPr>
            <a:xfrm>
              <a:off x="6015874" y="1785353"/>
              <a:ext cx="114643" cy="740643"/>
            </a:xfrm>
            <a:custGeom>
              <a:rect b="b" l="l" r="r" t="t"/>
              <a:pathLst>
                <a:path extrusionOk="0" h="23109" w="3577">
                  <a:moveTo>
                    <a:pt x="301" y="0"/>
                  </a:moveTo>
                  <a:cubicBezTo>
                    <a:pt x="585" y="184"/>
                    <a:pt x="853" y="401"/>
                    <a:pt x="1103" y="635"/>
                  </a:cubicBezTo>
                  <a:cubicBezTo>
                    <a:pt x="2190" y="1805"/>
                    <a:pt x="2657" y="3409"/>
                    <a:pt x="2390" y="4979"/>
                  </a:cubicBezTo>
                  <a:cubicBezTo>
                    <a:pt x="2240" y="5698"/>
                    <a:pt x="1989" y="6383"/>
                    <a:pt x="1638" y="7035"/>
                  </a:cubicBezTo>
                  <a:cubicBezTo>
                    <a:pt x="1304" y="7736"/>
                    <a:pt x="886" y="8455"/>
                    <a:pt x="552" y="9240"/>
                  </a:cubicBezTo>
                  <a:cubicBezTo>
                    <a:pt x="184" y="10059"/>
                    <a:pt x="1" y="10944"/>
                    <a:pt x="34" y="11830"/>
                  </a:cubicBezTo>
                  <a:cubicBezTo>
                    <a:pt x="68" y="12281"/>
                    <a:pt x="168" y="12732"/>
                    <a:pt x="368" y="13150"/>
                  </a:cubicBezTo>
                  <a:cubicBezTo>
                    <a:pt x="552" y="13534"/>
                    <a:pt x="769" y="13918"/>
                    <a:pt x="1037" y="14269"/>
                  </a:cubicBezTo>
                  <a:cubicBezTo>
                    <a:pt x="1538" y="14954"/>
                    <a:pt x="2073" y="15573"/>
                    <a:pt x="2440" y="16258"/>
                  </a:cubicBezTo>
                  <a:cubicBezTo>
                    <a:pt x="3209" y="17611"/>
                    <a:pt x="3459" y="19048"/>
                    <a:pt x="3242" y="20201"/>
                  </a:cubicBezTo>
                  <a:cubicBezTo>
                    <a:pt x="3092" y="21120"/>
                    <a:pt x="2641" y="21972"/>
                    <a:pt x="1939" y="22590"/>
                  </a:cubicBezTo>
                  <a:cubicBezTo>
                    <a:pt x="1688" y="22807"/>
                    <a:pt x="1388" y="22974"/>
                    <a:pt x="1070" y="23108"/>
                  </a:cubicBezTo>
                  <a:cubicBezTo>
                    <a:pt x="1087" y="23108"/>
                    <a:pt x="1120" y="23091"/>
                    <a:pt x="1137" y="23091"/>
                  </a:cubicBezTo>
                  <a:cubicBezTo>
                    <a:pt x="1187" y="23075"/>
                    <a:pt x="1237" y="23058"/>
                    <a:pt x="1321" y="23025"/>
                  </a:cubicBezTo>
                  <a:cubicBezTo>
                    <a:pt x="1555" y="22924"/>
                    <a:pt x="1789" y="22791"/>
                    <a:pt x="1989" y="22640"/>
                  </a:cubicBezTo>
                  <a:cubicBezTo>
                    <a:pt x="2707" y="22022"/>
                    <a:pt x="3192" y="21153"/>
                    <a:pt x="3342" y="20218"/>
                  </a:cubicBezTo>
                  <a:cubicBezTo>
                    <a:pt x="3576" y="19048"/>
                    <a:pt x="3326" y="17561"/>
                    <a:pt x="2557" y="16191"/>
                  </a:cubicBezTo>
                  <a:cubicBezTo>
                    <a:pt x="2190" y="15489"/>
                    <a:pt x="1638" y="14871"/>
                    <a:pt x="1154" y="14186"/>
                  </a:cubicBezTo>
                  <a:cubicBezTo>
                    <a:pt x="652" y="13501"/>
                    <a:pt x="218" y="12715"/>
                    <a:pt x="168" y="11813"/>
                  </a:cubicBezTo>
                  <a:cubicBezTo>
                    <a:pt x="151" y="10944"/>
                    <a:pt x="318" y="10092"/>
                    <a:pt x="686" y="9290"/>
                  </a:cubicBezTo>
                  <a:cubicBezTo>
                    <a:pt x="1003" y="8522"/>
                    <a:pt x="1421" y="7803"/>
                    <a:pt x="1755" y="7101"/>
                  </a:cubicBezTo>
                  <a:cubicBezTo>
                    <a:pt x="2106" y="6433"/>
                    <a:pt x="2357" y="5731"/>
                    <a:pt x="2507" y="4996"/>
                  </a:cubicBezTo>
                  <a:cubicBezTo>
                    <a:pt x="2607" y="4344"/>
                    <a:pt x="2591" y="3693"/>
                    <a:pt x="2457" y="3058"/>
                  </a:cubicBezTo>
                  <a:cubicBezTo>
                    <a:pt x="2256" y="2122"/>
                    <a:pt x="1805" y="1287"/>
                    <a:pt x="1137" y="602"/>
                  </a:cubicBezTo>
                  <a:cubicBezTo>
                    <a:pt x="953" y="418"/>
                    <a:pt x="753" y="268"/>
                    <a:pt x="535" y="134"/>
                  </a:cubicBezTo>
                  <a:lnTo>
                    <a:pt x="368" y="34"/>
                  </a:lnTo>
                  <a:cubicBezTo>
                    <a:pt x="352" y="17"/>
                    <a:pt x="335" y="0"/>
                    <a:pt x="3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5"/>
            <p:cNvSpPr/>
            <p:nvPr/>
          </p:nvSpPr>
          <p:spPr>
            <a:xfrm>
              <a:off x="5917897" y="1886022"/>
              <a:ext cx="136020" cy="636225"/>
            </a:xfrm>
            <a:custGeom>
              <a:rect b="b" l="l" r="r" t="t"/>
              <a:pathLst>
                <a:path extrusionOk="0" h="19851" w="4244">
                  <a:moveTo>
                    <a:pt x="17" y="0"/>
                  </a:moveTo>
                  <a:lnTo>
                    <a:pt x="17" y="0"/>
                  </a:lnTo>
                  <a:cubicBezTo>
                    <a:pt x="0" y="84"/>
                    <a:pt x="17" y="168"/>
                    <a:pt x="33" y="251"/>
                  </a:cubicBezTo>
                  <a:cubicBezTo>
                    <a:pt x="100" y="468"/>
                    <a:pt x="217" y="669"/>
                    <a:pt x="368" y="836"/>
                  </a:cubicBezTo>
                  <a:cubicBezTo>
                    <a:pt x="635" y="1087"/>
                    <a:pt x="919" y="1320"/>
                    <a:pt x="1203" y="1521"/>
                  </a:cubicBezTo>
                  <a:cubicBezTo>
                    <a:pt x="1387" y="1655"/>
                    <a:pt x="1554" y="1805"/>
                    <a:pt x="1704" y="1972"/>
                  </a:cubicBezTo>
                  <a:cubicBezTo>
                    <a:pt x="1855" y="2173"/>
                    <a:pt x="1988" y="2373"/>
                    <a:pt x="2072" y="2607"/>
                  </a:cubicBezTo>
                  <a:cubicBezTo>
                    <a:pt x="2272" y="3142"/>
                    <a:pt x="2323" y="3726"/>
                    <a:pt x="2239" y="4295"/>
                  </a:cubicBezTo>
                  <a:cubicBezTo>
                    <a:pt x="2122" y="4929"/>
                    <a:pt x="1922" y="5564"/>
                    <a:pt x="1671" y="6166"/>
                  </a:cubicBezTo>
                  <a:cubicBezTo>
                    <a:pt x="1370" y="6851"/>
                    <a:pt x="1153" y="7553"/>
                    <a:pt x="1019" y="8288"/>
                  </a:cubicBezTo>
                  <a:cubicBezTo>
                    <a:pt x="952" y="8672"/>
                    <a:pt x="952" y="9073"/>
                    <a:pt x="1019" y="9457"/>
                  </a:cubicBezTo>
                  <a:cubicBezTo>
                    <a:pt x="1103" y="9875"/>
                    <a:pt x="1253" y="10259"/>
                    <a:pt x="1487" y="10594"/>
                  </a:cubicBezTo>
                  <a:cubicBezTo>
                    <a:pt x="1955" y="11279"/>
                    <a:pt x="2573" y="11780"/>
                    <a:pt x="3091" y="12331"/>
                  </a:cubicBezTo>
                  <a:cubicBezTo>
                    <a:pt x="3609" y="12833"/>
                    <a:pt x="3943" y="13501"/>
                    <a:pt x="4060" y="14203"/>
                  </a:cubicBezTo>
                  <a:cubicBezTo>
                    <a:pt x="4110" y="14537"/>
                    <a:pt x="4060" y="14871"/>
                    <a:pt x="3910" y="15172"/>
                  </a:cubicBezTo>
                  <a:cubicBezTo>
                    <a:pt x="3743" y="15439"/>
                    <a:pt x="3526" y="15656"/>
                    <a:pt x="3241" y="15807"/>
                  </a:cubicBezTo>
                  <a:cubicBezTo>
                    <a:pt x="2724" y="16124"/>
                    <a:pt x="2155" y="16325"/>
                    <a:pt x="1754" y="16709"/>
                  </a:cubicBezTo>
                  <a:cubicBezTo>
                    <a:pt x="1420" y="17060"/>
                    <a:pt x="1203" y="17511"/>
                    <a:pt x="1153" y="18012"/>
                  </a:cubicBezTo>
                  <a:cubicBezTo>
                    <a:pt x="1119" y="18380"/>
                    <a:pt x="1153" y="18747"/>
                    <a:pt x="1287" y="19082"/>
                  </a:cubicBezTo>
                  <a:cubicBezTo>
                    <a:pt x="1370" y="19299"/>
                    <a:pt x="1487" y="19499"/>
                    <a:pt x="1621" y="19683"/>
                  </a:cubicBezTo>
                  <a:cubicBezTo>
                    <a:pt x="1688" y="19733"/>
                    <a:pt x="1721" y="19783"/>
                    <a:pt x="1754" y="19800"/>
                  </a:cubicBezTo>
                  <a:cubicBezTo>
                    <a:pt x="1788" y="19833"/>
                    <a:pt x="1805" y="19850"/>
                    <a:pt x="1805" y="19850"/>
                  </a:cubicBezTo>
                  <a:cubicBezTo>
                    <a:pt x="1587" y="19616"/>
                    <a:pt x="1437" y="19349"/>
                    <a:pt x="1337" y="19065"/>
                  </a:cubicBezTo>
                  <a:cubicBezTo>
                    <a:pt x="1220" y="18731"/>
                    <a:pt x="1186" y="18363"/>
                    <a:pt x="1236" y="18012"/>
                  </a:cubicBezTo>
                  <a:cubicBezTo>
                    <a:pt x="1287" y="17544"/>
                    <a:pt x="1504" y="17110"/>
                    <a:pt x="1838" y="16776"/>
                  </a:cubicBezTo>
                  <a:cubicBezTo>
                    <a:pt x="2206" y="16408"/>
                    <a:pt x="2774" y="16224"/>
                    <a:pt x="3308" y="15907"/>
                  </a:cubicBezTo>
                  <a:cubicBezTo>
                    <a:pt x="3609" y="15757"/>
                    <a:pt x="3843" y="15506"/>
                    <a:pt x="4010" y="15222"/>
                  </a:cubicBezTo>
                  <a:cubicBezTo>
                    <a:pt x="4177" y="14904"/>
                    <a:pt x="4244" y="14554"/>
                    <a:pt x="4194" y="14203"/>
                  </a:cubicBezTo>
                  <a:cubicBezTo>
                    <a:pt x="4077" y="13451"/>
                    <a:pt x="3726" y="12766"/>
                    <a:pt x="3191" y="12231"/>
                  </a:cubicBezTo>
                  <a:cubicBezTo>
                    <a:pt x="2673" y="11680"/>
                    <a:pt x="2055" y="11178"/>
                    <a:pt x="1604" y="10510"/>
                  </a:cubicBezTo>
                  <a:cubicBezTo>
                    <a:pt x="1387" y="10193"/>
                    <a:pt x="1236" y="9825"/>
                    <a:pt x="1170" y="9441"/>
                  </a:cubicBezTo>
                  <a:cubicBezTo>
                    <a:pt x="1103" y="9056"/>
                    <a:pt x="1103" y="8672"/>
                    <a:pt x="1170" y="8305"/>
                  </a:cubicBezTo>
                  <a:cubicBezTo>
                    <a:pt x="1287" y="7586"/>
                    <a:pt x="1504" y="6884"/>
                    <a:pt x="1788" y="6216"/>
                  </a:cubicBezTo>
                  <a:cubicBezTo>
                    <a:pt x="2055" y="5598"/>
                    <a:pt x="2239" y="4963"/>
                    <a:pt x="2356" y="4295"/>
                  </a:cubicBezTo>
                  <a:cubicBezTo>
                    <a:pt x="2439" y="3726"/>
                    <a:pt x="2373" y="3125"/>
                    <a:pt x="2172" y="2574"/>
                  </a:cubicBezTo>
                  <a:cubicBezTo>
                    <a:pt x="2072" y="2340"/>
                    <a:pt x="1938" y="2106"/>
                    <a:pt x="1771" y="1922"/>
                  </a:cubicBezTo>
                  <a:cubicBezTo>
                    <a:pt x="1604" y="1755"/>
                    <a:pt x="1437" y="1604"/>
                    <a:pt x="1253" y="1471"/>
                  </a:cubicBezTo>
                  <a:cubicBezTo>
                    <a:pt x="969" y="1270"/>
                    <a:pt x="685" y="1036"/>
                    <a:pt x="418" y="802"/>
                  </a:cubicBezTo>
                  <a:cubicBezTo>
                    <a:pt x="251" y="635"/>
                    <a:pt x="134" y="452"/>
                    <a:pt x="67" y="234"/>
                  </a:cubicBezTo>
                  <a:cubicBezTo>
                    <a:pt x="17" y="84"/>
                    <a:pt x="17" y="1"/>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5"/>
            <p:cNvSpPr/>
            <p:nvPr/>
          </p:nvSpPr>
          <p:spPr>
            <a:xfrm>
              <a:off x="6109043" y="2047202"/>
              <a:ext cx="123745" cy="413445"/>
            </a:xfrm>
            <a:custGeom>
              <a:rect b="b" l="l" r="r" t="t"/>
              <a:pathLst>
                <a:path extrusionOk="0" h="12900" w="3861">
                  <a:moveTo>
                    <a:pt x="803" y="1"/>
                  </a:moveTo>
                  <a:lnTo>
                    <a:pt x="803" y="1"/>
                  </a:lnTo>
                  <a:cubicBezTo>
                    <a:pt x="770" y="34"/>
                    <a:pt x="753" y="84"/>
                    <a:pt x="736" y="134"/>
                  </a:cubicBezTo>
                  <a:cubicBezTo>
                    <a:pt x="703" y="218"/>
                    <a:pt x="653" y="352"/>
                    <a:pt x="602" y="519"/>
                  </a:cubicBezTo>
                  <a:cubicBezTo>
                    <a:pt x="419" y="1003"/>
                    <a:pt x="285" y="1504"/>
                    <a:pt x="185" y="2006"/>
                  </a:cubicBezTo>
                  <a:cubicBezTo>
                    <a:pt x="1" y="2758"/>
                    <a:pt x="51" y="3543"/>
                    <a:pt x="285" y="4278"/>
                  </a:cubicBezTo>
                  <a:cubicBezTo>
                    <a:pt x="452" y="4696"/>
                    <a:pt x="703" y="5097"/>
                    <a:pt x="987" y="5431"/>
                  </a:cubicBezTo>
                  <a:cubicBezTo>
                    <a:pt x="1304" y="5799"/>
                    <a:pt x="1655" y="6149"/>
                    <a:pt x="2006" y="6467"/>
                  </a:cubicBezTo>
                  <a:cubicBezTo>
                    <a:pt x="2357" y="6784"/>
                    <a:pt x="2691" y="7135"/>
                    <a:pt x="3009" y="7486"/>
                  </a:cubicBezTo>
                  <a:cubicBezTo>
                    <a:pt x="3293" y="7820"/>
                    <a:pt x="3510" y="8205"/>
                    <a:pt x="3643" y="8622"/>
                  </a:cubicBezTo>
                  <a:cubicBezTo>
                    <a:pt x="3694" y="8823"/>
                    <a:pt x="3727" y="9023"/>
                    <a:pt x="3744" y="9224"/>
                  </a:cubicBezTo>
                  <a:cubicBezTo>
                    <a:pt x="3744" y="9424"/>
                    <a:pt x="3727" y="9608"/>
                    <a:pt x="3694" y="9809"/>
                  </a:cubicBezTo>
                  <a:cubicBezTo>
                    <a:pt x="3643" y="10176"/>
                    <a:pt x="3560" y="10527"/>
                    <a:pt x="3510" y="10845"/>
                  </a:cubicBezTo>
                  <a:cubicBezTo>
                    <a:pt x="3443" y="11129"/>
                    <a:pt x="3393" y="11413"/>
                    <a:pt x="3359" y="11713"/>
                  </a:cubicBezTo>
                  <a:cubicBezTo>
                    <a:pt x="3343" y="11931"/>
                    <a:pt x="3359" y="12148"/>
                    <a:pt x="3410" y="12365"/>
                  </a:cubicBezTo>
                  <a:cubicBezTo>
                    <a:pt x="3426" y="12515"/>
                    <a:pt x="3476" y="12649"/>
                    <a:pt x="3543" y="12766"/>
                  </a:cubicBezTo>
                  <a:cubicBezTo>
                    <a:pt x="3560" y="12816"/>
                    <a:pt x="3577" y="12850"/>
                    <a:pt x="3610" y="12900"/>
                  </a:cubicBezTo>
                  <a:cubicBezTo>
                    <a:pt x="3543" y="12716"/>
                    <a:pt x="3493" y="12549"/>
                    <a:pt x="3460" y="12365"/>
                  </a:cubicBezTo>
                  <a:cubicBezTo>
                    <a:pt x="3426" y="12148"/>
                    <a:pt x="3426" y="11931"/>
                    <a:pt x="3443" y="11713"/>
                  </a:cubicBezTo>
                  <a:cubicBezTo>
                    <a:pt x="3476" y="11429"/>
                    <a:pt x="3526" y="11145"/>
                    <a:pt x="3593" y="10861"/>
                  </a:cubicBezTo>
                  <a:cubicBezTo>
                    <a:pt x="3677" y="10544"/>
                    <a:pt x="3760" y="10210"/>
                    <a:pt x="3811" y="9825"/>
                  </a:cubicBezTo>
                  <a:cubicBezTo>
                    <a:pt x="3844" y="9625"/>
                    <a:pt x="3861" y="9424"/>
                    <a:pt x="3861" y="9224"/>
                  </a:cubicBezTo>
                  <a:cubicBezTo>
                    <a:pt x="3844" y="9007"/>
                    <a:pt x="3827" y="8806"/>
                    <a:pt x="3760" y="8589"/>
                  </a:cubicBezTo>
                  <a:cubicBezTo>
                    <a:pt x="3643" y="8154"/>
                    <a:pt x="3410" y="7753"/>
                    <a:pt x="3109" y="7403"/>
                  </a:cubicBezTo>
                  <a:cubicBezTo>
                    <a:pt x="2808" y="7035"/>
                    <a:pt x="2457" y="6684"/>
                    <a:pt x="2106" y="6367"/>
                  </a:cubicBezTo>
                  <a:cubicBezTo>
                    <a:pt x="1388" y="5698"/>
                    <a:pt x="703" y="5030"/>
                    <a:pt x="419" y="4228"/>
                  </a:cubicBezTo>
                  <a:cubicBezTo>
                    <a:pt x="168" y="3510"/>
                    <a:pt x="118" y="2758"/>
                    <a:pt x="285" y="2022"/>
                  </a:cubicBezTo>
                  <a:cubicBezTo>
                    <a:pt x="369" y="1521"/>
                    <a:pt x="502" y="1020"/>
                    <a:pt x="653" y="535"/>
                  </a:cubicBezTo>
                  <a:cubicBezTo>
                    <a:pt x="703" y="385"/>
                    <a:pt x="736" y="251"/>
                    <a:pt x="770" y="151"/>
                  </a:cubicBezTo>
                  <a:cubicBezTo>
                    <a:pt x="786" y="101"/>
                    <a:pt x="803" y="51"/>
                    <a:pt x="80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9" name="Google Shape;1449;p3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STAGES</a:t>
            </a:r>
            <a:endParaRPr/>
          </a:p>
        </p:txBody>
      </p:sp>
      <p:sp>
        <p:nvSpPr>
          <p:cNvPr id="1450" name="Google Shape;1450;p35"/>
          <p:cNvSpPr txBox="1"/>
          <p:nvPr>
            <p:ph idx="1" type="subTitle"/>
          </p:nvPr>
        </p:nvSpPr>
        <p:spPr>
          <a:xfrm>
            <a:off x="1157675" y="2162676"/>
            <a:ext cx="1836900" cy="2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 Exploration</a:t>
            </a:r>
            <a:endParaRPr/>
          </a:p>
        </p:txBody>
      </p:sp>
      <p:sp>
        <p:nvSpPr>
          <p:cNvPr id="1451" name="Google Shape;1451;p35"/>
          <p:cNvSpPr txBox="1"/>
          <p:nvPr>
            <p:ph idx="2" type="subTitle"/>
          </p:nvPr>
        </p:nvSpPr>
        <p:spPr>
          <a:xfrm>
            <a:off x="1157675" y="2591677"/>
            <a:ext cx="1836900" cy="4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 Correlations between Financial Indicators and find related variables</a:t>
            </a:r>
            <a:endParaRPr/>
          </a:p>
        </p:txBody>
      </p:sp>
      <p:sp>
        <p:nvSpPr>
          <p:cNvPr id="1452" name="Google Shape;1452;p35"/>
          <p:cNvSpPr txBox="1"/>
          <p:nvPr>
            <p:ph idx="3" type="subTitle"/>
          </p:nvPr>
        </p:nvSpPr>
        <p:spPr>
          <a:xfrm>
            <a:off x="3346475" y="2162676"/>
            <a:ext cx="1836900" cy="2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 ML Modeling</a:t>
            </a:r>
            <a:endParaRPr/>
          </a:p>
        </p:txBody>
      </p:sp>
      <p:sp>
        <p:nvSpPr>
          <p:cNvPr id="1453" name="Google Shape;1453;p35"/>
          <p:cNvSpPr txBox="1"/>
          <p:nvPr>
            <p:ph idx="4" type="subTitle"/>
          </p:nvPr>
        </p:nvSpPr>
        <p:spPr>
          <a:xfrm>
            <a:off x="3346475" y="2591677"/>
            <a:ext cx="1836900" cy="4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Fit the data into different supervised machine learning model </a:t>
            </a:r>
            <a:endParaRPr/>
          </a:p>
        </p:txBody>
      </p:sp>
      <p:sp>
        <p:nvSpPr>
          <p:cNvPr id="1454" name="Google Shape;1454;p35"/>
          <p:cNvSpPr txBox="1"/>
          <p:nvPr>
            <p:ph idx="5" type="subTitle"/>
          </p:nvPr>
        </p:nvSpPr>
        <p:spPr>
          <a:xfrm>
            <a:off x="1157675" y="3208200"/>
            <a:ext cx="1836900" cy="2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 Component Reduction</a:t>
            </a:r>
            <a:endParaRPr/>
          </a:p>
        </p:txBody>
      </p:sp>
      <p:sp>
        <p:nvSpPr>
          <p:cNvPr id="1455" name="Google Shape;1455;p35"/>
          <p:cNvSpPr txBox="1"/>
          <p:nvPr>
            <p:ph idx="6" type="subTitle"/>
          </p:nvPr>
        </p:nvSpPr>
        <p:spPr>
          <a:xfrm>
            <a:off x="1157675" y="3741549"/>
            <a:ext cx="1836900" cy="78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Eliminate some indicators through component reduction, then </a:t>
            </a:r>
            <a:r>
              <a:rPr lang="en"/>
              <a:t>run the model again for the stock price prediction</a:t>
            </a:r>
            <a:endParaRPr/>
          </a:p>
        </p:txBody>
      </p:sp>
      <p:sp>
        <p:nvSpPr>
          <p:cNvPr id="1456" name="Google Shape;1456;p35"/>
          <p:cNvSpPr txBox="1"/>
          <p:nvPr>
            <p:ph idx="7" type="subTitle"/>
          </p:nvPr>
        </p:nvSpPr>
        <p:spPr>
          <a:xfrm>
            <a:off x="3346475" y="3208200"/>
            <a:ext cx="1836900" cy="2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 Business Application</a:t>
            </a:r>
            <a:endParaRPr/>
          </a:p>
        </p:txBody>
      </p:sp>
      <p:sp>
        <p:nvSpPr>
          <p:cNvPr id="1457" name="Google Shape;1457;p35"/>
          <p:cNvSpPr txBox="1"/>
          <p:nvPr>
            <p:ph idx="8" type="subTitle"/>
          </p:nvPr>
        </p:nvSpPr>
        <p:spPr>
          <a:xfrm>
            <a:off x="3346475" y="4094401"/>
            <a:ext cx="1836900" cy="4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 our best model and its  accuracy of the stock value prediction. Helping with trading algorithm. </a:t>
            </a:r>
            <a:endParaRPr/>
          </a:p>
        </p:txBody>
      </p:sp>
      <p:grpSp>
        <p:nvGrpSpPr>
          <p:cNvPr id="1458" name="Google Shape;1458;p35"/>
          <p:cNvGrpSpPr/>
          <p:nvPr/>
        </p:nvGrpSpPr>
        <p:grpSpPr>
          <a:xfrm>
            <a:off x="3275062" y="1302446"/>
            <a:ext cx="242762" cy="270867"/>
            <a:chOff x="7598900" y="2963738"/>
            <a:chExt cx="397450" cy="443100"/>
          </a:xfrm>
        </p:grpSpPr>
        <p:sp>
          <p:nvSpPr>
            <p:cNvPr id="1459" name="Google Shape;1459;p35"/>
            <p:cNvSpPr/>
            <p:nvPr/>
          </p:nvSpPr>
          <p:spPr>
            <a:xfrm>
              <a:off x="7598900" y="2963738"/>
              <a:ext cx="397450" cy="443100"/>
            </a:xfrm>
            <a:custGeom>
              <a:rect b="b" l="l" r="r" t="t"/>
              <a:pathLst>
                <a:path extrusionOk="0" h="17724" w="15898">
                  <a:moveTo>
                    <a:pt x="501" y="1"/>
                  </a:moveTo>
                  <a:cubicBezTo>
                    <a:pt x="219" y="1"/>
                    <a:pt x="1" y="262"/>
                    <a:pt x="1" y="550"/>
                  </a:cubicBezTo>
                  <a:lnTo>
                    <a:pt x="1" y="17146"/>
                  </a:lnTo>
                  <a:cubicBezTo>
                    <a:pt x="1" y="17481"/>
                    <a:pt x="244" y="17724"/>
                    <a:pt x="548" y="17724"/>
                  </a:cubicBezTo>
                  <a:lnTo>
                    <a:pt x="15350" y="17724"/>
                  </a:lnTo>
                  <a:cubicBezTo>
                    <a:pt x="15654" y="17724"/>
                    <a:pt x="15897" y="17481"/>
                    <a:pt x="15897" y="17146"/>
                  </a:cubicBezTo>
                  <a:lnTo>
                    <a:pt x="15897" y="550"/>
                  </a:lnTo>
                  <a:cubicBezTo>
                    <a:pt x="15897" y="262"/>
                    <a:pt x="15679" y="1"/>
                    <a:pt x="15397" y="1"/>
                  </a:cubicBezTo>
                  <a:cubicBezTo>
                    <a:pt x="15381" y="1"/>
                    <a:pt x="15366" y="2"/>
                    <a:pt x="15350" y="3"/>
                  </a:cubicBezTo>
                  <a:lnTo>
                    <a:pt x="548" y="3"/>
                  </a:lnTo>
                  <a:cubicBezTo>
                    <a:pt x="532" y="2"/>
                    <a:pt x="517" y="1"/>
                    <a:pt x="501"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5"/>
            <p:cNvSpPr/>
            <p:nvPr/>
          </p:nvSpPr>
          <p:spPr>
            <a:xfrm>
              <a:off x="7728850" y="3047588"/>
              <a:ext cx="137550" cy="45425"/>
            </a:xfrm>
            <a:custGeom>
              <a:rect b="b" l="l" r="r" t="t"/>
              <a:pathLst>
                <a:path extrusionOk="0" h="1817" w="5502">
                  <a:moveTo>
                    <a:pt x="304" y="0"/>
                  </a:moveTo>
                  <a:cubicBezTo>
                    <a:pt x="152" y="0"/>
                    <a:pt x="0" y="99"/>
                    <a:pt x="0" y="297"/>
                  </a:cubicBezTo>
                  <a:lnTo>
                    <a:pt x="0" y="753"/>
                  </a:lnTo>
                  <a:cubicBezTo>
                    <a:pt x="0" y="1361"/>
                    <a:pt x="487" y="1817"/>
                    <a:pt x="1064" y="1817"/>
                  </a:cubicBezTo>
                  <a:lnTo>
                    <a:pt x="4438" y="1817"/>
                  </a:lnTo>
                  <a:cubicBezTo>
                    <a:pt x="5015" y="1817"/>
                    <a:pt x="5502" y="1361"/>
                    <a:pt x="5502" y="753"/>
                  </a:cubicBezTo>
                  <a:lnTo>
                    <a:pt x="5502" y="297"/>
                  </a:lnTo>
                  <a:cubicBezTo>
                    <a:pt x="5502" y="99"/>
                    <a:pt x="5350" y="0"/>
                    <a:pt x="5198" y="0"/>
                  </a:cubicBezTo>
                  <a:cubicBezTo>
                    <a:pt x="5046" y="0"/>
                    <a:pt x="4894" y="99"/>
                    <a:pt x="4894" y="297"/>
                  </a:cubicBezTo>
                  <a:lnTo>
                    <a:pt x="4894" y="753"/>
                  </a:lnTo>
                  <a:cubicBezTo>
                    <a:pt x="4894" y="1026"/>
                    <a:pt x="4681" y="1209"/>
                    <a:pt x="4438" y="1209"/>
                  </a:cubicBezTo>
                  <a:lnTo>
                    <a:pt x="1064" y="1209"/>
                  </a:lnTo>
                  <a:cubicBezTo>
                    <a:pt x="821" y="1209"/>
                    <a:pt x="608" y="1026"/>
                    <a:pt x="608" y="753"/>
                  </a:cubicBezTo>
                  <a:lnTo>
                    <a:pt x="608" y="297"/>
                  </a:lnTo>
                  <a:cubicBezTo>
                    <a:pt x="608" y="99"/>
                    <a:pt x="456" y="0"/>
                    <a:pt x="3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5"/>
            <p:cNvSpPr/>
            <p:nvPr/>
          </p:nvSpPr>
          <p:spPr>
            <a:xfrm>
              <a:off x="7728850" y="3269463"/>
              <a:ext cx="137550" cy="45450"/>
            </a:xfrm>
            <a:custGeom>
              <a:rect b="b" l="l" r="r" t="t"/>
              <a:pathLst>
                <a:path extrusionOk="0" h="1818" w="5502">
                  <a:moveTo>
                    <a:pt x="304" y="1"/>
                  </a:moveTo>
                  <a:cubicBezTo>
                    <a:pt x="152" y="1"/>
                    <a:pt x="0" y="100"/>
                    <a:pt x="0" y="297"/>
                  </a:cubicBezTo>
                  <a:lnTo>
                    <a:pt x="0" y="753"/>
                  </a:lnTo>
                  <a:cubicBezTo>
                    <a:pt x="0" y="1331"/>
                    <a:pt x="487" y="1817"/>
                    <a:pt x="1064" y="1817"/>
                  </a:cubicBezTo>
                  <a:lnTo>
                    <a:pt x="4438" y="1817"/>
                  </a:lnTo>
                  <a:cubicBezTo>
                    <a:pt x="5015" y="1817"/>
                    <a:pt x="5502" y="1331"/>
                    <a:pt x="5502" y="753"/>
                  </a:cubicBezTo>
                  <a:lnTo>
                    <a:pt x="5502" y="297"/>
                  </a:lnTo>
                  <a:cubicBezTo>
                    <a:pt x="5502" y="100"/>
                    <a:pt x="5350" y="1"/>
                    <a:pt x="5198" y="1"/>
                  </a:cubicBezTo>
                  <a:cubicBezTo>
                    <a:pt x="5046" y="1"/>
                    <a:pt x="4894" y="100"/>
                    <a:pt x="4894" y="297"/>
                  </a:cubicBezTo>
                  <a:lnTo>
                    <a:pt x="4894" y="753"/>
                  </a:lnTo>
                  <a:cubicBezTo>
                    <a:pt x="4894" y="996"/>
                    <a:pt x="4681" y="1209"/>
                    <a:pt x="4438" y="1209"/>
                  </a:cubicBezTo>
                  <a:lnTo>
                    <a:pt x="1064" y="1209"/>
                  </a:lnTo>
                  <a:cubicBezTo>
                    <a:pt x="821" y="1209"/>
                    <a:pt x="608" y="996"/>
                    <a:pt x="608" y="753"/>
                  </a:cubicBezTo>
                  <a:lnTo>
                    <a:pt x="608" y="297"/>
                  </a:lnTo>
                  <a:cubicBezTo>
                    <a:pt x="608" y="100"/>
                    <a:pt x="456" y="1"/>
                    <a:pt x="30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5"/>
            <p:cNvSpPr/>
            <p:nvPr/>
          </p:nvSpPr>
          <p:spPr>
            <a:xfrm>
              <a:off x="7598900" y="3177338"/>
              <a:ext cx="397450" cy="15225"/>
            </a:xfrm>
            <a:custGeom>
              <a:rect b="b" l="l" r="r" t="t"/>
              <a:pathLst>
                <a:path extrusionOk="0" h="609" w="15898">
                  <a:moveTo>
                    <a:pt x="1" y="0"/>
                  </a:moveTo>
                  <a:lnTo>
                    <a:pt x="1" y="608"/>
                  </a:lnTo>
                  <a:lnTo>
                    <a:pt x="15897" y="608"/>
                  </a:lnTo>
                  <a:lnTo>
                    <a:pt x="15897"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3" name="Google Shape;1463;p35"/>
          <p:cNvGrpSpPr/>
          <p:nvPr/>
        </p:nvGrpSpPr>
        <p:grpSpPr>
          <a:xfrm>
            <a:off x="4826634" y="1302021"/>
            <a:ext cx="308243" cy="271291"/>
            <a:chOff x="3106425" y="2972938"/>
            <a:chExt cx="474950" cy="417950"/>
          </a:xfrm>
        </p:grpSpPr>
        <p:sp>
          <p:nvSpPr>
            <p:cNvPr id="1464" name="Google Shape;1464;p35"/>
            <p:cNvSpPr/>
            <p:nvPr/>
          </p:nvSpPr>
          <p:spPr>
            <a:xfrm>
              <a:off x="3270550" y="2972938"/>
              <a:ext cx="310825" cy="57775"/>
            </a:xfrm>
            <a:custGeom>
              <a:rect b="b" l="l" r="r" t="t"/>
              <a:pathLst>
                <a:path extrusionOk="0" h="2311" w="12433">
                  <a:moveTo>
                    <a:pt x="1" y="0"/>
                  </a:moveTo>
                  <a:lnTo>
                    <a:pt x="1642" y="2310"/>
                  </a:lnTo>
                  <a:lnTo>
                    <a:pt x="12432" y="2310"/>
                  </a:lnTo>
                  <a:lnTo>
                    <a:pt x="1243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5"/>
            <p:cNvSpPr/>
            <p:nvPr/>
          </p:nvSpPr>
          <p:spPr>
            <a:xfrm>
              <a:off x="3106425" y="2972938"/>
              <a:ext cx="474950" cy="417950"/>
            </a:xfrm>
            <a:custGeom>
              <a:rect b="b" l="l" r="r" t="t"/>
              <a:pathLst>
                <a:path extrusionOk="0" h="16718" w="18998">
                  <a:moveTo>
                    <a:pt x="0" y="0"/>
                  </a:moveTo>
                  <a:lnTo>
                    <a:pt x="0" y="2310"/>
                  </a:lnTo>
                  <a:lnTo>
                    <a:pt x="0" y="16718"/>
                  </a:lnTo>
                  <a:lnTo>
                    <a:pt x="18997" y="16718"/>
                  </a:lnTo>
                  <a:lnTo>
                    <a:pt x="18997" y="4590"/>
                  </a:lnTo>
                  <a:lnTo>
                    <a:pt x="9848" y="4590"/>
                  </a:lnTo>
                  <a:lnTo>
                    <a:pt x="8207" y="2310"/>
                  </a:lnTo>
                  <a:lnTo>
                    <a:pt x="6566"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5"/>
            <p:cNvSpPr/>
            <p:nvPr/>
          </p:nvSpPr>
          <p:spPr>
            <a:xfrm>
              <a:off x="3311575" y="3030688"/>
              <a:ext cx="269800" cy="57000"/>
            </a:xfrm>
            <a:custGeom>
              <a:rect b="b" l="l" r="r" t="t"/>
              <a:pathLst>
                <a:path extrusionOk="0" h="2280" w="10792">
                  <a:moveTo>
                    <a:pt x="1" y="0"/>
                  </a:moveTo>
                  <a:lnTo>
                    <a:pt x="1642" y="2280"/>
                  </a:lnTo>
                  <a:lnTo>
                    <a:pt x="10791" y="2280"/>
                  </a:lnTo>
                  <a:lnTo>
                    <a:pt x="1079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35"/>
          <p:cNvGrpSpPr/>
          <p:nvPr/>
        </p:nvGrpSpPr>
        <p:grpSpPr>
          <a:xfrm>
            <a:off x="6449715" y="1302048"/>
            <a:ext cx="229069" cy="271264"/>
            <a:chOff x="936175" y="2956213"/>
            <a:chExt cx="375400" cy="444550"/>
          </a:xfrm>
        </p:grpSpPr>
        <p:sp>
          <p:nvSpPr>
            <p:cNvPr id="1468" name="Google Shape;1468;p35"/>
            <p:cNvSpPr/>
            <p:nvPr/>
          </p:nvSpPr>
          <p:spPr>
            <a:xfrm>
              <a:off x="936175" y="2986613"/>
              <a:ext cx="375400" cy="414150"/>
            </a:xfrm>
            <a:custGeom>
              <a:rect b="b" l="l" r="r" t="t"/>
              <a:pathLst>
                <a:path extrusionOk="0" h="16566" w="15016">
                  <a:moveTo>
                    <a:pt x="0" y="0"/>
                  </a:moveTo>
                  <a:lnTo>
                    <a:pt x="0" y="16566"/>
                  </a:lnTo>
                  <a:lnTo>
                    <a:pt x="15015" y="16566"/>
                  </a:lnTo>
                  <a:lnTo>
                    <a:pt x="15015" y="0"/>
                  </a:lnTo>
                  <a:lnTo>
                    <a:pt x="7052" y="0"/>
                  </a:lnTo>
                  <a:lnTo>
                    <a:pt x="7052" y="7356"/>
                  </a:lnTo>
                  <a:lnTo>
                    <a:pt x="4590" y="5532"/>
                  </a:lnTo>
                  <a:lnTo>
                    <a:pt x="2158" y="7356"/>
                  </a:lnTo>
                  <a:lnTo>
                    <a:pt x="215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5"/>
            <p:cNvSpPr/>
            <p:nvPr/>
          </p:nvSpPr>
          <p:spPr>
            <a:xfrm>
              <a:off x="979475" y="3224438"/>
              <a:ext cx="288775" cy="15225"/>
            </a:xfrm>
            <a:custGeom>
              <a:rect b="b" l="l" r="r" t="t"/>
              <a:pathLst>
                <a:path extrusionOk="0" h="609" w="11551">
                  <a:moveTo>
                    <a:pt x="426" y="1"/>
                  </a:moveTo>
                  <a:cubicBezTo>
                    <a:pt x="1" y="1"/>
                    <a:pt x="1" y="609"/>
                    <a:pt x="426" y="609"/>
                  </a:cubicBezTo>
                  <a:lnTo>
                    <a:pt x="11125" y="609"/>
                  </a:lnTo>
                  <a:cubicBezTo>
                    <a:pt x="11551" y="609"/>
                    <a:pt x="11551" y="1"/>
                    <a:pt x="11125"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5"/>
            <p:cNvSpPr/>
            <p:nvPr/>
          </p:nvSpPr>
          <p:spPr>
            <a:xfrm>
              <a:off x="1148175" y="3170488"/>
              <a:ext cx="120075" cy="15225"/>
            </a:xfrm>
            <a:custGeom>
              <a:rect b="b" l="l" r="r" t="t"/>
              <a:pathLst>
                <a:path extrusionOk="0" h="609" w="4803">
                  <a:moveTo>
                    <a:pt x="396" y="1"/>
                  </a:moveTo>
                  <a:cubicBezTo>
                    <a:pt x="0" y="1"/>
                    <a:pt x="0" y="609"/>
                    <a:pt x="396" y="609"/>
                  </a:cubicBezTo>
                  <a:lnTo>
                    <a:pt x="4377" y="609"/>
                  </a:lnTo>
                  <a:cubicBezTo>
                    <a:pt x="4803" y="609"/>
                    <a:pt x="4803" y="1"/>
                    <a:pt x="437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5"/>
            <p:cNvSpPr/>
            <p:nvPr/>
          </p:nvSpPr>
          <p:spPr>
            <a:xfrm>
              <a:off x="1148175" y="3117313"/>
              <a:ext cx="120075" cy="15225"/>
            </a:xfrm>
            <a:custGeom>
              <a:rect b="b" l="l" r="r" t="t"/>
              <a:pathLst>
                <a:path extrusionOk="0" h="609" w="4803">
                  <a:moveTo>
                    <a:pt x="396" y="0"/>
                  </a:moveTo>
                  <a:cubicBezTo>
                    <a:pt x="0" y="0"/>
                    <a:pt x="0" y="608"/>
                    <a:pt x="396" y="608"/>
                  </a:cubicBezTo>
                  <a:lnTo>
                    <a:pt x="4377" y="608"/>
                  </a:lnTo>
                  <a:cubicBezTo>
                    <a:pt x="4803" y="608"/>
                    <a:pt x="4803" y="0"/>
                    <a:pt x="4377"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5"/>
            <p:cNvSpPr/>
            <p:nvPr/>
          </p:nvSpPr>
          <p:spPr>
            <a:xfrm>
              <a:off x="1148175" y="3063363"/>
              <a:ext cx="120075" cy="15200"/>
            </a:xfrm>
            <a:custGeom>
              <a:rect b="b" l="l" r="r" t="t"/>
              <a:pathLst>
                <a:path extrusionOk="0" h="608" w="4803">
                  <a:moveTo>
                    <a:pt x="396" y="0"/>
                  </a:moveTo>
                  <a:cubicBezTo>
                    <a:pt x="0" y="0"/>
                    <a:pt x="0" y="608"/>
                    <a:pt x="396" y="608"/>
                  </a:cubicBezTo>
                  <a:lnTo>
                    <a:pt x="4377" y="608"/>
                  </a:lnTo>
                  <a:cubicBezTo>
                    <a:pt x="4803" y="608"/>
                    <a:pt x="4803" y="0"/>
                    <a:pt x="4377"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5"/>
            <p:cNvSpPr/>
            <p:nvPr/>
          </p:nvSpPr>
          <p:spPr>
            <a:xfrm>
              <a:off x="979475" y="3316388"/>
              <a:ext cx="288775" cy="15225"/>
            </a:xfrm>
            <a:custGeom>
              <a:rect b="b" l="l" r="r" t="t"/>
              <a:pathLst>
                <a:path extrusionOk="0" h="609" w="11551">
                  <a:moveTo>
                    <a:pt x="426" y="1"/>
                  </a:moveTo>
                  <a:cubicBezTo>
                    <a:pt x="1" y="1"/>
                    <a:pt x="1" y="609"/>
                    <a:pt x="426" y="609"/>
                  </a:cubicBezTo>
                  <a:lnTo>
                    <a:pt x="11125" y="609"/>
                  </a:lnTo>
                  <a:cubicBezTo>
                    <a:pt x="11551" y="609"/>
                    <a:pt x="11551" y="1"/>
                    <a:pt x="11125"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5"/>
            <p:cNvSpPr/>
            <p:nvPr/>
          </p:nvSpPr>
          <p:spPr>
            <a:xfrm>
              <a:off x="979475" y="3270038"/>
              <a:ext cx="127700" cy="15225"/>
            </a:xfrm>
            <a:custGeom>
              <a:rect b="b" l="l" r="r" t="t"/>
              <a:pathLst>
                <a:path extrusionOk="0" h="609" w="5108">
                  <a:moveTo>
                    <a:pt x="426" y="1"/>
                  </a:moveTo>
                  <a:cubicBezTo>
                    <a:pt x="1" y="1"/>
                    <a:pt x="1" y="609"/>
                    <a:pt x="426" y="609"/>
                  </a:cubicBezTo>
                  <a:lnTo>
                    <a:pt x="4712" y="609"/>
                  </a:lnTo>
                  <a:cubicBezTo>
                    <a:pt x="5107" y="609"/>
                    <a:pt x="5107" y="1"/>
                    <a:pt x="4712"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5"/>
            <p:cNvSpPr/>
            <p:nvPr/>
          </p:nvSpPr>
          <p:spPr>
            <a:xfrm>
              <a:off x="1148175" y="3270038"/>
              <a:ext cx="120075" cy="15225"/>
            </a:xfrm>
            <a:custGeom>
              <a:rect b="b" l="l" r="r" t="t"/>
              <a:pathLst>
                <a:path extrusionOk="0" h="609" w="4803">
                  <a:moveTo>
                    <a:pt x="396" y="1"/>
                  </a:moveTo>
                  <a:cubicBezTo>
                    <a:pt x="0" y="1"/>
                    <a:pt x="0" y="609"/>
                    <a:pt x="396" y="609"/>
                  </a:cubicBezTo>
                  <a:lnTo>
                    <a:pt x="4377" y="609"/>
                  </a:lnTo>
                  <a:cubicBezTo>
                    <a:pt x="4803" y="609"/>
                    <a:pt x="4803" y="1"/>
                    <a:pt x="437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5"/>
            <p:cNvSpPr/>
            <p:nvPr/>
          </p:nvSpPr>
          <p:spPr>
            <a:xfrm>
              <a:off x="1119225" y="3270888"/>
              <a:ext cx="16050" cy="14375"/>
            </a:xfrm>
            <a:custGeom>
              <a:rect b="b" l="l" r="r" t="t"/>
              <a:pathLst>
                <a:path extrusionOk="0" h="575" w="642">
                  <a:moveTo>
                    <a:pt x="428" y="0"/>
                  </a:moveTo>
                  <a:cubicBezTo>
                    <a:pt x="194" y="0"/>
                    <a:pt x="1" y="575"/>
                    <a:pt x="338" y="575"/>
                  </a:cubicBezTo>
                  <a:cubicBezTo>
                    <a:pt x="429" y="575"/>
                    <a:pt x="490" y="544"/>
                    <a:pt x="550" y="483"/>
                  </a:cubicBezTo>
                  <a:cubicBezTo>
                    <a:pt x="611" y="423"/>
                    <a:pt x="642" y="362"/>
                    <a:pt x="642" y="271"/>
                  </a:cubicBezTo>
                  <a:cubicBezTo>
                    <a:pt x="642" y="210"/>
                    <a:pt x="611" y="119"/>
                    <a:pt x="550" y="58"/>
                  </a:cubicBezTo>
                  <a:cubicBezTo>
                    <a:pt x="510" y="18"/>
                    <a:pt x="468" y="0"/>
                    <a:pt x="428"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5"/>
            <p:cNvSpPr/>
            <p:nvPr/>
          </p:nvSpPr>
          <p:spPr>
            <a:xfrm>
              <a:off x="990125" y="2956213"/>
              <a:ext cx="122350" cy="214300"/>
            </a:xfrm>
            <a:custGeom>
              <a:rect b="b" l="l" r="r" t="t"/>
              <a:pathLst>
                <a:path extrusionOk="0" h="8572" w="4894">
                  <a:moveTo>
                    <a:pt x="0" y="0"/>
                  </a:moveTo>
                  <a:lnTo>
                    <a:pt x="0" y="8572"/>
                  </a:lnTo>
                  <a:lnTo>
                    <a:pt x="2432" y="6748"/>
                  </a:lnTo>
                  <a:lnTo>
                    <a:pt x="4894" y="8572"/>
                  </a:lnTo>
                  <a:lnTo>
                    <a:pt x="4894"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8" name="Google Shape;1478;p35"/>
          <p:cNvGrpSpPr/>
          <p:nvPr/>
        </p:nvGrpSpPr>
        <p:grpSpPr>
          <a:xfrm>
            <a:off x="1669688" y="1302041"/>
            <a:ext cx="275817" cy="271272"/>
            <a:chOff x="5338975" y="2963038"/>
            <a:chExt cx="415700" cy="408850"/>
          </a:xfrm>
        </p:grpSpPr>
        <p:sp>
          <p:nvSpPr>
            <p:cNvPr id="1479" name="Google Shape;1479;p35"/>
            <p:cNvSpPr/>
            <p:nvPr/>
          </p:nvSpPr>
          <p:spPr>
            <a:xfrm>
              <a:off x="5338975" y="3000288"/>
              <a:ext cx="415700" cy="74475"/>
            </a:xfrm>
            <a:custGeom>
              <a:rect b="b" l="l" r="r" t="t"/>
              <a:pathLst>
                <a:path extrusionOk="0" h="2979" w="16628">
                  <a:moveTo>
                    <a:pt x="1" y="0"/>
                  </a:moveTo>
                  <a:lnTo>
                    <a:pt x="1" y="2979"/>
                  </a:lnTo>
                  <a:lnTo>
                    <a:pt x="16627" y="2979"/>
                  </a:lnTo>
                  <a:lnTo>
                    <a:pt x="16627"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5"/>
            <p:cNvSpPr/>
            <p:nvPr/>
          </p:nvSpPr>
          <p:spPr>
            <a:xfrm>
              <a:off x="5591275" y="2963038"/>
              <a:ext cx="71450" cy="74500"/>
            </a:xfrm>
            <a:custGeom>
              <a:rect b="b" l="l" r="r" t="t"/>
              <a:pathLst>
                <a:path extrusionOk="0" h="2980" w="2858">
                  <a:moveTo>
                    <a:pt x="882" y="1"/>
                  </a:moveTo>
                  <a:lnTo>
                    <a:pt x="882" y="31"/>
                  </a:lnTo>
                  <a:cubicBezTo>
                    <a:pt x="578" y="31"/>
                    <a:pt x="243" y="122"/>
                    <a:pt x="0" y="335"/>
                  </a:cubicBezTo>
                  <a:cubicBezTo>
                    <a:pt x="152" y="426"/>
                    <a:pt x="304" y="578"/>
                    <a:pt x="395" y="761"/>
                  </a:cubicBezTo>
                  <a:cubicBezTo>
                    <a:pt x="546" y="657"/>
                    <a:pt x="717" y="609"/>
                    <a:pt x="886" y="609"/>
                  </a:cubicBezTo>
                  <a:cubicBezTo>
                    <a:pt x="1262" y="609"/>
                    <a:pt x="1628" y="848"/>
                    <a:pt x="1733" y="1247"/>
                  </a:cubicBezTo>
                  <a:cubicBezTo>
                    <a:pt x="1915" y="1825"/>
                    <a:pt x="1489" y="2402"/>
                    <a:pt x="882" y="2402"/>
                  </a:cubicBezTo>
                  <a:cubicBezTo>
                    <a:pt x="486" y="2402"/>
                    <a:pt x="486" y="2980"/>
                    <a:pt x="882" y="2980"/>
                  </a:cubicBezTo>
                  <a:cubicBezTo>
                    <a:pt x="2857" y="2980"/>
                    <a:pt x="2857" y="1"/>
                    <a:pt x="88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5"/>
            <p:cNvSpPr/>
            <p:nvPr/>
          </p:nvSpPr>
          <p:spPr>
            <a:xfrm>
              <a:off x="5546425" y="2963438"/>
              <a:ext cx="60050" cy="74100"/>
            </a:xfrm>
            <a:custGeom>
              <a:rect b="b" l="l" r="r" t="t"/>
              <a:pathLst>
                <a:path extrusionOk="0" h="2964" w="2402">
                  <a:moveTo>
                    <a:pt x="909" y="0"/>
                  </a:moveTo>
                  <a:cubicBezTo>
                    <a:pt x="593" y="0"/>
                    <a:pt x="274" y="106"/>
                    <a:pt x="1" y="319"/>
                  </a:cubicBezTo>
                  <a:cubicBezTo>
                    <a:pt x="183" y="410"/>
                    <a:pt x="305" y="562"/>
                    <a:pt x="396" y="745"/>
                  </a:cubicBezTo>
                  <a:cubicBezTo>
                    <a:pt x="556" y="641"/>
                    <a:pt x="730" y="593"/>
                    <a:pt x="901" y="593"/>
                  </a:cubicBezTo>
                  <a:cubicBezTo>
                    <a:pt x="1280" y="593"/>
                    <a:pt x="1638" y="832"/>
                    <a:pt x="1764" y="1231"/>
                  </a:cubicBezTo>
                  <a:cubicBezTo>
                    <a:pt x="1946" y="1809"/>
                    <a:pt x="1490" y="2386"/>
                    <a:pt x="913" y="2386"/>
                  </a:cubicBezTo>
                  <a:cubicBezTo>
                    <a:pt x="517" y="2386"/>
                    <a:pt x="517" y="2964"/>
                    <a:pt x="913" y="2964"/>
                  </a:cubicBezTo>
                  <a:cubicBezTo>
                    <a:pt x="1733" y="2964"/>
                    <a:pt x="2402" y="2295"/>
                    <a:pt x="2402" y="1474"/>
                  </a:cubicBezTo>
                  <a:cubicBezTo>
                    <a:pt x="2402" y="1231"/>
                    <a:pt x="2311" y="958"/>
                    <a:pt x="2189" y="745"/>
                  </a:cubicBezTo>
                  <a:cubicBezTo>
                    <a:pt x="2098" y="562"/>
                    <a:pt x="1946" y="410"/>
                    <a:pt x="1794" y="319"/>
                  </a:cubicBezTo>
                  <a:cubicBezTo>
                    <a:pt x="1536" y="106"/>
                    <a:pt x="1224" y="0"/>
                    <a:pt x="90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5"/>
            <p:cNvSpPr/>
            <p:nvPr/>
          </p:nvSpPr>
          <p:spPr>
            <a:xfrm>
              <a:off x="5502350" y="2963438"/>
              <a:ext cx="59300" cy="74100"/>
            </a:xfrm>
            <a:custGeom>
              <a:rect b="b" l="l" r="r" t="t"/>
              <a:pathLst>
                <a:path extrusionOk="0" h="2964" w="2372">
                  <a:moveTo>
                    <a:pt x="882" y="0"/>
                  </a:moveTo>
                  <a:cubicBezTo>
                    <a:pt x="571" y="0"/>
                    <a:pt x="259" y="106"/>
                    <a:pt x="1" y="319"/>
                  </a:cubicBezTo>
                  <a:cubicBezTo>
                    <a:pt x="153" y="410"/>
                    <a:pt x="274" y="562"/>
                    <a:pt x="396" y="745"/>
                  </a:cubicBezTo>
                  <a:cubicBezTo>
                    <a:pt x="547" y="641"/>
                    <a:pt x="715" y="593"/>
                    <a:pt x="880" y="593"/>
                  </a:cubicBezTo>
                  <a:cubicBezTo>
                    <a:pt x="1250" y="593"/>
                    <a:pt x="1607" y="832"/>
                    <a:pt x="1733" y="1231"/>
                  </a:cubicBezTo>
                  <a:cubicBezTo>
                    <a:pt x="1916" y="1809"/>
                    <a:pt x="1490" y="2386"/>
                    <a:pt x="882" y="2386"/>
                  </a:cubicBezTo>
                  <a:cubicBezTo>
                    <a:pt x="487" y="2386"/>
                    <a:pt x="487" y="2964"/>
                    <a:pt x="882" y="2964"/>
                  </a:cubicBezTo>
                  <a:cubicBezTo>
                    <a:pt x="1703" y="2964"/>
                    <a:pt x="2372" y="2295"/>
                    <a:pt x="2372" y="1474"/>
                  </a:cubicBezTo>
                  <a:cubicBezTo>
                    <a:pt x="2372" y="1231"/>
                    <a:pt x="2311" y="958"/>
                    <a:pt x="2159" y="745"/>
                  </a:cubicBezTo>
                  <a:cubicBezTo>
                    <a:pt x="2068" y="562"/>
                    <a:pt x="1946" y="410"/>
                    <a:pt x="1764" y="319"/>
                  </a:cubicBezTo>
                  <a:cubicBezTo>
                    <a:pt x="1505" y="106"/>
                    <a:pt x="1194" y="0"/>
                    <a:pt x="88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5"/>
            <p:cNvSpPr/>
            <p:nvPr/>
          </p:nvSpPr>
          <p:spPr>
            <a:xfrm>
              <a:off x="5443075" y="2963813"/>
              <a:ext cx="73750" cy="73725"/>
            </a:xfrm>
            <a:custGeom>
              <a:rect b="b" l="l" r="r" t="t"/>
              <a:pathLst>
                <a:path extrusionOk="0" h="2949" w="2950">
                  <a:moveTo>
                    <a:pt x="1460" y="0"/>
                  </a:moveTo>
                  <a:cubicBezTo>
                    <a:pt x="639" y="0"/>
                    <a:pt x="1" y="639"/>
                    <a:pt x="1" y="1459"/>
                  </a:cubicBezTo>
                  <a:lnTo>
                    <a:pt x="578" y="1459"/>
                  </a:lnTo>
                  <a:cubicBezTo>
                    <a:pt x="578" y="929"/>
                    <a:pt x="1016" y="577"/>
                    <a:pt x="1470" y="577"/>
                  </a:cubicBezTo>
                  <a:cubicBezTo>
                    <a:pt x="1692" y="577"/>
                    <a:pt x="1918" y="661"/>
                    <a:pt x="2098" y="851"/>
                  </a:cubicBezTo>
                  <a:cubicBezTo>
                    <a:pt x="2676" y="1398"/>
                    <a:pt x="2281" y="2371"/>
                    <a:pt x="1460" y="2371"/>
                  </a:cubicBezTo>
                  <a:cubicBezTo>
                    <a:pt x="1065" y="2371"/>
                    <a:pt x="1065" y="2949"/>
                    <a:pt x="1460" y="2949"/>
                  </a:cubicBezTo>
                  <a:cubicBezTo>
                    <a:pt x="2281" y="2949"/>
                    <a:pt x="2949" y="2280"/>
                    <a:pt x="2949" y="1459"/>
                  </a:cubicBezTo>
                  <a:cubicBezTo>
                    <a:pt x="2949" y="1216"/>
                    <a:pt x="2889" y="943"/>
                    <a:pt x="2767" y="730"/>
                  </a:cubicBezTo>
                  <a:cubicBezTo>
                    <a:pt x="2645" y="547"/>
                    <a:pt x="2524" y="395"/>
                    <a:pt x="2372" y="304"/>
                  </a:cubicBezTo>
                  <a:cubicBezTo>
                    <a:pt x="2098" y="91"/>
                    <a:pt x="1794" y="0"/>
                    <a:pt x="146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5"/>
            <p:cNvSpPr/>
            <p:nvPr/>
          </p:nvSpPr>
          <p:spPr>
            <a:xfrm>
              <a:off x="5338975" y="3074763"/>
              <a:ext cx="415700" cy="297125"/>
            </a:xfrm>
            <a:custGeom>
              <a:rect b="b" l="l" r="r" t="t"/>
              <a:pathLst>
                <a:path extrusionOk="0" h="11885" w="16628">
                  <a:moveTo>
                    <a:pt x="1" y="0"/>
                  </a:moveTo>
                  <a:lnTo>
                    <a:pt x="1" y="11885"/>
                  </a:lnTo>
                  <a:lnTo>
                    <a:pt x="16627" y="11885"/>
                  </a:lnTo>
                  <a:lnTo>
                    <a:pt x="1662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5"/>
            <p:cNvSpPr/>
            <p:nvPr/>
          </p:nvSpPr>
          <p:spPr>
            <a:xfrm>
              <a:off x="5388375" y="3127163"/>
              <a:ext cx="183150" cy="14475"/>
            </a:xfrm>
            <a:custGeom>
              <a:rect b="b" l="l" r="r" t="t"/>
              <a:pathLst>
                <a:path extrusionOk="0" h="579" w="7326">
                  <a:moveTo>
                    <a:pt x="367" y="0"/>
                  </a:moveTo>
                  <a:cubicBezTo>
                    <a:pt x="1" y="0"/>
                    <a:pt x="10" y="579"/>
                    <a:pt x="396" y="579"/>
                  </a:cubicBezTo>
                  <a:lnTo>
                    <a:pt x="6931" y="579"/>
                  </a:lnTo>
                  <a:cubicBezTo>
                    <a:pt x="7326" y="579"/>
                    <a:pt x="7326" y="1"/>
                    <a:pt x="6931" y="1"/>
                  </a:cubicBezTo>
                  <a:lnTo>
                    <a:pt x="396" y="1"/>
                  </a:lnTo>
                  <a:cubicBezTo>
                    <a:pt x="386" y="1"/>
                    <a:pt x="377" y="0"/>
                    <a:pt x="367"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5"/>
            <p:cNvSpPr/>
            <p:nvPr/>
          </p:nvSpPr>
          <p:spPr>
            <a:xfrm>
              <a:off x="5573775" y="3245738"/>
              <a:ext cx="131500" cy="14450"/>
            </a:xfrm>
            <a:custGeom>
              <a:rect b="b" l="l" r="r" t="t"/>
              <a:pathLst>
                <a:path extrusionOk="0" h="578" w="5260">
                  <a:moveTo>
                    <a:pt x="396" y="0"/>
                  </a:moveTo>
                  <a:cubicBezTo>
                    <a:pt x="1" y="0"/>
                    <a:pt x="1" y="578"/>
                    <a:pt x="396" y="578"/>
                  </a:cubicBezTo>
                  <a:lnTo>
                    <a:pt x="4864" y="578"/>
                  </a:lnTo>
                  <a:cubicBezTo>
                    <a:pt x="5259" y="578"/>
                    <a:pt x="5259" y="0"/>
                    <a:pt x="486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5"/>
            <p:cNvSpPr/>
            <p:nvPr/>
          </p:nvSpPr>
          <p:spPr>
            <a:xfrm>
              <a:off x="5388375" y="3186463"/>
              <a:ext cx="94250" cy="14450"/>
            </a:xfrm>
            <a:custGeom>
              <a:rect b="b" l="l" r="r" t="t"/>
              <a:pathLst>
                <a:path extrusionOk="0" h="578" w="3770">
                  <a:moveTo>
                    <a:pt x="396" y="0"/>
                  </a:moveTo>
                  <a:cubicBezTo>
                    <a:pt x="0" y="0"/>
                    <a:pt x="0" y="578"/>
                    <a:pt x="396" y="578"/>
                  </a:cubicBezTo>
                  <a:lnTo>
                    <a:pt x="3374" y="578"/>
                  </a:lnTo>
                  <a:cubicBezTo>
                    <a:pt x="3769" y="578"/>
                    <a:pt x="3769" y="0"/>
                    <a:pt x="337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5"/>
            <p:cNvSpPr/>
            <p:nvPr/>
          </p:nvSpPr>
          <p:spPr>
            <a:xfrm>
              <a:off x="5611025" y="3304988"/>
              <a:ext cx="94250" cy="15225"/>
            </a:xfrm>
            <a:custGeom>
              <a:rect b="b" l="l" r="r" t="t"/>
              <a:pathLst>
                <a:path extrusionOk="0" h="609" w="3770">
                  <a:moveTo>
                    <a:pt x="396" y="1"/>
                  </a:moveTo>
                  <a:cubicBezTo>
                    <a:pt x="0" y="1"/>
                    <a:pt x="0" y="609"/>
                    <a:pt x="396" y="609"/>
                  </a:cubicBezTo>
                  <a:lnTo>
                    <a:pt x="3374" y="609"/>
                  </a:lnTo>
                  <a:cubicBezTo>
                    <a:pt x="3769" y="609"/>
                    <a:pt x="3769" y="1"/>
                    <a:pt x="3374"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5"/>
            <p:cNvSpPr/>
            <p:nvPr/>
          </p:nvSpPr>
          <p:spPr>
            <a:xfrm>
              <a:off x="5539600" y="3186463"/>
              <a:ext cx="128450" cy="14450"/>
            </a:xfrm>
            <a:custGeom>
              <a:rect b="b" l="l" r="r" t="t"/>
              <a:pathLst>
                <a:path extrusionOk="0" h="578" w="5138">
                  <a:moveTo>
                    <a:pt x="274" y="0"/>
                  </a:moveTo>
                  <a:cubicBezTo>
                    <a:pt x="122" y="0"/>
                    <a:pt x="0" y="122"/>
                    <a:pt x="0" y="304"/>
                  </a:cubicBezTo>
                  <a:cubicBezTo>
                    <a:pt x="0" y="456"/>
                    <a:pt x="122" y="578"/>
                    <a:pt x="274" y="578"/>
                  </a:cubicBezTo>
                  <a:lnTo>
                    <a:pt x="4742" y="578"/>
                  </a:lnTo>
                  <a:cubicBezTo>
                    <a:pt x="5137" y="578"/>
                    <a:pt x="5137" y="0"/>
                    <a:pt x="474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5"/>
            <p:cNvSpPr/>
            <p:nvPr/>
          </p:nvSpPr>
          <p:spPr>
            <a:xfrm>
              <a:off x="5499325" y="3186463"/>
              <a:ext cx="20525" cy="14450"/>
            </a:xfrm>
            <a:custGeom>
              <a:rect b="b" l="l" r="r" t="t"/>
              <a:pathLst>
                <a:path extrusionOk="0" h="578" w="821">
                  <a:moveTo>
                    <a:pt x="426" y="0"/>
                  </a:moveTo>
                  <a:cubicBezTo>
                    <a:pt x="152" y="0"/>
                    <a:pt x="0" y="304"/>
                    <a:pt x="213" y="486"/>
                  </a:cubicBezTo>
                  <a:cubicBezTo>
                    <a:pt x="259" y="547"/>
                    <a:pt x="335" y="578"/>
                    <a:pt x="411" y="578"/>
                  </a:cubicBezTo>
                  <a:cubicBezTo>
                    <a:pt x="487" y="578"/>
                    <a:pt x="563" y="547"/>
                    <a:pt x="608" y="486"/>
                  </a:cubicBezTo>
                  <a:cubicBezTo>
                    <a:pt x="821" y="304"/>
                    <a:pt x="669" y="0"/>
                    <a:pt x="42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5"/>
            <p:cNvSpPr/>
            <p:nvPr/>
          </p:nvSpPr>
          <p:spPr>
            <a:xfrm>
              <a:off x="5427900" y="3245738"/>
              <a:ext cx="128425" cy="14450"/>
            </a:xfrm>
            <a:custGeom>
              <a:rect b="b" l="l" r="r" t="t"/>
              <a:pathLst>
                <a:path extrusionOk="0" h="578" w="5137">
                  <a:moveTo>
                    <a:pt x="304" y="0"/>
                  </a:moveTo>
                  <a:cubicBezTo>
                    <a:pt x="122" y="0"/>
                    <a:pt x="0" y="122"/>
                    <a:pt x="0" y="304"/>
                  </a:cubicBezTo>
                  <a:cubicBezTo>
                    <a:pt x="0" y="456"/>
                    <a:pt x="122" y="578"/>
                    <a:pt x="304" y="578"/>
                  </a:cubicBezTo>
                  <a:lnTo>
                    <a:pt x="4742" y="578"/>
                  </a:lnTo>
                  <a:cubicBezTo>
                    <a:pt x="5137" y="578"/>
                    <a:pt x="5137" y="0"/>
                    <a:pt x="474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5"/>
            <p:cNvSpPr/>
            <p:nvPr/>
          </p:nvSpPr>
          <p:spPr>
            <a:xfrm>
              <a:off x="5389900" y="3245738"/>
              <a:ext cx="15975" cy="14450"/>
            </a:xfrm>
            <a:custGeom>
              <a:rect b="b" l="l" r="r" t="t"/>
              <a:pathLst>
                <a:path extrusionOk="0" h="578" w="639">
                  <a:moveTo>
                    <a:pt x="335" y="0"/>
                  </a:moveTo>
                  <a:cubicBezTo>
                    <a:pt x="259" y="0"/>
                    <a:pt x="183" y="30"/>
                    <a:pt x="122" y="91"/>
                  </a:cubicBezTo>
                  <a:cubicBezTo>
                    <a:pt x="0" y="213"/>
                    <a:pt x="0" y="395"/>
                    <a:pt x="122" y="517"/>
                  </a:cubicBezTo>
                  <a:cubicBezTo>
                    <a:pt x="183" y="547"/>
                    <a:pt x="243" y="578"/>
                    <a:pt x="335" y="578"/>
                  </a:cubicBezTo>
                  <a:cubicBezTo>
                    <a:pt x="487" y="578"/>
                    <a:pt x="639" y="456"/>
                    <a:pt x="639" y="304"/>
                  </a:cubicBezTo>
                  <a:cubicBezTo>
                    <a:pt x="639" y="213"/>
                    <a:pt x="608" y="152"/>
                    <a:pt x="547" y="91"/>
                  </a:cubicBezTo>
                  <a:cubicBezTo>
                    <a:pt x="487" y="30"/>
                    <a:pt x="411" y="0"/>
                    <a:pt x="335"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5"/>
            <p:cNvSpPr/>
            <p:nvPr/>
          </p:nvSpPr>
          <p:spPr>
            <a:xfrm>
              <a:off x="5684850" y="3186438"/>
              <a:ext cx="20425" cy="14475"/>
            </a:xfrm>
            <a:custGeom>
              <a:rect b="b" l="l" r="r" t="t"/>
              <a:pathLst>
                <a:path extrusionOk="0" h="579" w="817">
                  <a:moveTo>
                    <a:pt x="424" y="0"/>
                  </a:moveTo>
                  <a:cubicBezTo>
                    <a:pt x="198" y="0"/>
                    <a:pt x="0" y="279"/>
                    <a:pt x="209" y="487"/>
                  </a:cubicBezTo>
                  <a:cubicBezTo>
                    <a:pt x="269" y="548"/>
                    <a:pt x="330" y="579"/>
                    <a:pt x="421" y="579"/>
                  </a:cubicBezTo>
                  <a:cubicBezTo>
                    <a:pt x="695" y="579"/>
                    <a:pt x="816" y="275"/>
                    <a:pt x="634" y="92"/>
                  </a:cubicBezTo>
                  <a:cubicBezTo>
                    <a:pt x="569" y="27"/>
                    <a:pt x="495" y="0"/>
                    <a:pt x="42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5"/>
            <p:cNvSpPr/>
            <p:nvPr/>
          </p:nvSpPr>
          <p:spPr>
            <a:xfrm>
              <a:off x="5388375" y="3304988"/>
              <a:ext cx="205200" cy="15225"/>
            </a:xfrm>
            <a:custGeom>
              <a:rect b="b" l="l" r="r" t="t"/>
              <a:pathLst>
                <a:path extrusionOk="0" h="609" w="8208">
                  <a:moveTo>
                    <a:pt x="396" y="1"/>
                  </a:moveTo>
                  <a:cubicBezTo>
                    <a:pt x="0" y="1"/>
                    <a:pt x="0" y="609"/>
                    <a:pt x="396" y="609"/>
                  </a:cubicBezTo>
                  <a:lnTo>
                    <a:pt x="7812" y="609"/>
                  </a:lnTo>
                  <a:cubicBezTo>
                    <a:pt x="8207" y="609"/>
                    <a:pt x="8207" y="1"/>
                    <a:pt x="7812"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5" name="Google Shape;1495;p35"/>
          <p:cNvGrpSpPr/>
          <p:nvPr/>
        </p:nvGrpSpPr>
        <p:grpSpPr>
          <a:xfrm>
            <a:off x="720009" y="2163837"/>
            <a:ext cx="371782" cy="274285"/>
            <a:chOff x="5223609" y="3731112"/>
            <a:chExt cx="371782" cy="274285"/>
          </a:xfrm>
        </p:grpSpPr>
        <p:sp>
          <p:nvSpPr>
            <p:cNvPr id="1496" name="Google Shape;1496;p35"/>
            <p:cNvSpPr/>
            <p:nvPr/>
          </p:nvSpPr>
          <p:spPr>
            <a:xfrm>
              <a:off x="5223609" y="3731112"/>
              <a:ext cx="371782" cy="274285"/>
            </a:xfrm>
            <a:custGeom>
              <a:rect b="b" l="l" r="r" t="t"/>
              <a:pathLst>
                <a:path extrusionOk="0" h="10440" w="14151">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5"/>
            <p:cNvSpPr/>
            <p:nvPr/>
          </p:nvSpPr>
          <p:spPr>
            <a:xfrm>
              <a:off x="5338236" y="3769391"/>
              <a:ext cx="257155" cy="236006"/>
            </a:xfrm>
            <a:custGeom>
              <a:rect b="b" l="l" r="r" t="t"/>
              <a:pathLst>
                <a:path extrusionOk="0" h="8983" w="9788">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1" name="Shape 1501"/>
        <p:cNvGrpSpPr/>
        <p:nvPr/>
      </p:nvGrpSpPr>
      <p:grpSpPr>
        <a:xfrm>
          <a:off x="0" y="0"/>
          <a:ext cx="0" cy="0"/>
          <a:chOff x="0" y="0"/>
          <a:chExt cx="0" cy="0"/>
        </a:xfrm>
      </p:grpSpPr>
      <p:grpSp>
        <p:nvGrpSpPr>
          <p:cNvPr id="1502" name="Google Shape;1502;p36"/>
          <p:cNvGrpSpPr/>
          <p:nvPr/>
        </p:nvGrpSpPr>
        <p:grpSpPr>
          <a:xfrm>
            <a:off x="1217972" y="755374"/>
            <a:ext cx="2027467" cy="1519469"/>
            <a:chOff x="2560680" y="1060212"/>
            <a:chExt cx="2027467" cy="2207568"/>
          </a:xfrm>
        </p:grpSpPr>
        <p:sp>
          <p:nvSpPr>
            <p:cNvPr id="1503" name="Google Shape;1503;p36"/>
            <p:cNvSpPr/>
            <p:nvPr/>
          </p:nvSpPr>
          <p:spPr>
            <a:xfrm>
              <a:off x="2611598" y="3127317"/>
              <a:ext cx="1965303" cy="45017"/>
            </a:xfrm>
            <a:custGeom>
              <a:rect b="b" l="l" r="r" t="t"/>
              <a:pathLst>
                <a:path extrusionOk="0" h="1381" w="60290">
                  <a:moveTo>
                    <a:pt x="60290" y="0"/>
                  </a:moveTo>
                  <a:lnTo>
                    <a:pt x="0" y="427"/>
                  </a:lnTo>
                  <a:lnTo>
                    <a:pt x="0" y="1381"/>
                  </a:lnTo>
                  <a:lnTo>
                    <a:pt x="60290" y="838"/>
                  </a:lnTo>
                  <a:lnTo>
                    <a:pt x="6029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6"/>
            <p:cNvSpPr/>
            <p:nvPr/>
          </p:nvSpPr>
          <p:spPr>
            <a:xfrm>
              <a:off x="2568732" y="1108978"/>
              <a:ext cx="2008169" cy="2048916"/>
            </a:xfrm>
            <a:custGeom>
              <a:rect b="b" l="l" r="r" t="t"/>
              <a:pathLst>
                <a:path extrusionOk="0" h="62855" w="61605">
                  <a:moveTo>
                    <a:pt x="61605" y="1"/>
                  </a:moveTo>
                  <a:lnTo>
                    <a:pt x="0" y="1053"/>
                  </a:lnTo>
                  <a:lnTo>
                    <a:pt x="1365" y="62854"/>
                  </a:lnTo>
                  <a:lnTo>
                    <a:pt x="61605" y="62377"/>
                  </a:lnTo>
                  <a:lnTo>
                    <a:pt x="616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6"/>
            <p:cNvSpPr/>
            <p:nvPr/>
          </p:nvSpPr>
          <p:spPr>
            <a:xfrm>
              <a:off x="2568732" y="1106827"/>
              <a:ext cx="2010842" cy="2053186"/>
            </a:xfrm>
            <a:custGeom>
              <a:rect b="b" l="l" r="r" t="t"/>
              <a:pathLst>
                <a:path extrusionOk="0" h="62986" w="61687">
                  <a:moveTo>
                    <a:pt x="61539" y="150"/>
                  </a:moveTo>
                  <a:cubicBezTo>
                    <a:pt x="61523" y="17999"/>
                    <a:pt x="61523" y="39040"/>
                    <a:pt x="61523" y="61474"/>
                  </a:cubicBezTo>
                  <a:lnTo>
                    <a:pt x="61523" y="62362"/>
                  </a:lnTo>
                  <a:lnTo>
                    <a:pt x="61523" y="62362"/>
                  </a:lnTo>
                  <a:lnTo>
                    <a:pt x="1445" y="62837"/>
                  </a:lnTo>
                  <a:lnTo>
                    <a:pt x="1445" y="62837"/>
                  </a:lnTo>
                  <a:cubicBezTo>
                    <a:pt x="581" y="26089"/>
                    <a:pt x="25" y="2073"/>
                    <a:pt x="1" y="1119"/>
                  </a:cubicBezTo>
                  <a:lnTo>
                    <a:pt x="1" y="1119"/>
                  </a:lnTo>
                  <a:lnTo>
                    <a:pt x="61539" y="150"/>
                  </a:lnTo>
                  <a:close/>
                  <a:moveTo>
                    <a:pt x="61605" y="1"/>
                  </a:moveTo>
                  <a:lnTo>
                    <a:pt x="1" y="1119"/>
                  </a:lnTo>
                  <a:lnTo>
                    <a:pt x="1" y="1119"/>
                  </a:lnTo>
                  <a:cubicBezTo>
                    <a:pt x="1" y="1112"/>
                    <a:pt x="1" y="1107"/>
                    <a:pt x="0" y="1103"/>
                  </a:cubicBezTo>
                  <a:lnTo>
                    <a:pt x="0" y="1103"/>
                  </a:lnTo>
                  <a:cubicBezTo>
                    <a:pt x="1" y="1107"/>
                    <a:pt x="1" y="1112"/>
                    <a:pt x="1" y="1119"/>
                  </a:cubicBezTo>
                  <a:lnTo>
                    <a:pt x="1" y="1119"/>
                  </a:lnTo>
                  <a:lnTo>
                    <a:pt x="0" y="1119"/>
                  </a:lnTo>
                  <a:lnTo>
                    <a:pt x="0" y="1119"/>
                  </a:lnTo>
                  <a:lnTo>
                    <a:pt x="1" y="1119"/>
                  </a:lnTo>
                  <a:lnTo>
                    <a:pt x="1" y="1119"/>
                  </a:lnTo>
                  <a:cubicBezTo>
                    <a:pt x="24" y="2074"/>
                    <a:pt x="515" y="26125"/>
                    <a:pt x="1299" y="62920"/>
                  </a:cubicBezTo>
                  <a:lnTo>
                    <a:pt x="1299" y="62986"/>
                  </a:lnTo>
                  <a:lnTo>
                    <a:pt x="1365" y="62986"/>
                  </a:lnTo>
                  <a:lnTo>
                    <a:pt x="61605" y="62526"/>
                  </a:lnTo>
                  <a:lnTo>
                    <a:pt x="61687" y="62526"/>
                  </a:lnTo>
                  <a:lnTo>
                    <a:pt x="61687" y="61474"/>
                  </a:lnTo>
                  <a:cubicBezTo>
                    <a:pt x="61687" y="39005"/>
                    <a:pt x="61687" y="17933"/>
                    <a:pt x="61687" y="67"/>
                  </a:cubicBezTo>
                  <a:lnTo>
                    <a:pt x="6168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6"/>
            <p:cNvSpPr/>
            <p:nvPr/>
          </p:nvSpPr>
          <p:spPr>
            <a:xfrm>
              <a:off x="2560680" y="1060212"/>
              <a:ext cx="2027467" cy="96489"/>
            </a:xfrm>
            <a:custGeom>
              <a:rect b="b" l="l" r="r" t="t"/>
              <a:pathLst>
                <a:path extrusionOk="0" h="2960" w="62197">
                  <a:moveTo>
                    <a:pt x="62197" y="1"/>
                  </a:moveTo>
                  <a:lnTo>
                    <a:pt x="1" y="379"/>
                  </a:lnTo>
                  <a:lnTo>
                    <a:pt x="1" y="2960"/>
                  </a:lnTo>
                  <a:lnTo>
                    <a:pt x="62115" y="2598"/>
                  </a:lnTo>
                  <a:lnTo>
                    <a:pt x="6219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6"/>
            <p:cNvSpPr/>
            <p:nvPr/>
          </p:nvSpPr>
          <p:spPr>
            <a:xfrm>
              <a:off x="3521361" y="3140715"/>
              <a:ext cx="13984" cy="71812"/>
            </a:xfrm>
            <a:custGeom>
              <a:rect b="b" l="l" r="r" t="t"/>
              <a:pathLst>
                <a:path extrusionOk="0" h="2203" w="429">
                  <a:moveTo>
                    <a:pt x="165" y="0"/>
                  </a:moveTo>
                  <a:cubicBezTo>
                    <a:pt x="50" y="16"/>
                    <a:pt x="1" y="510"/>
                    <a:pt x="17" y="1118"/>
                  </a:cubicBezTo>
                  <a:cubicBezTo>
                    <a:pt x="50" y="1709"/>
                    <a:pt x="165" y="2203"/>
                    <a:pt x="264" y="2203"/>
                  </a:cubicBezTo>
                  <a:cubicBezTo>
                    <a:pt x="379" y="2186"/>
                    <a:pt x="428" y="1693"/>
                    <a:pt x="412" y="1085"/>
                  </a:cubicBezTo>
                  <a:cubicBezTo>
                    <a:pt x="379" y="493"/>
                    <a:pt x="264"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6"/>
            <p:cNvSpPr/>
            <p:nvPr/>
          </p:nvSpPr>
          <p:spPr>
            <a:xfrm>
              <a:off x="3490817" y="3196392"/>
              <a:ext cx="71845" cy="71389"/>
            </a:xfrm>
            <a:custGeom>
              <a:rect b="b" l="l" r="r" t="t"/>
              <a:pathLst>
                <a:path extrusionOk="0" h="2190" w="2204">
                  <a:moveTo>
                    <a:pt x="1321" y="232"/>
                  </a:moveTo>
                  <a:cubicBezTo>
                    <a:pt x="1349" y="232"/>
                    <a:pt x="1377" y="232"/>
                    <a:pt x="1405" y="234"/>
                  </a:cubicBezTo>
                  <a:lnTo>
                    <a:pt x="1405" y="234"/>
                  </a:lnTo>
                  <a:cubicBezTo>
                    <a:pt x="1558" y="363"/>
                    <a:pt x="1682" y="520"/>
                    <a:pt x="1776" y="708"/>
                  </a:cubicBezTo>
                  <a:cubicBezTo>
                    <a:pt x="1792" y="758"/>
                    <a:pt x="1809" y="823"/>
                    <a:pt x="1825" y="889"/>
                  </a:cubicBezTo>
                  <a:cubicBezTo>
                    <a:pt x="1858" y="1103"/>
                    <a:pt x="1809" y="1333"/>
                    <a:pt x="1694" y="1514"/>
                  </a:cubicBezTo>
                  <a:cubicBezTo>
                    <a:pt x="1595" y="1645"/>
                    <a:pt x="1464" y="1744"/>
                    <a:pt x="1316" y="1777"/>
                  </a:cubicBezTo>
                  <a:cubicBezTo>
                    <a:pt x="1251" y="1796"/>
                    <a:pt x="1184" y="1805"/>
                    <a:pt x="1117" y="1805"/>
                  </a:cubicBezTo>
                  <a:cubicBezTo>
                    <a:pt x="1014" y="1805"/>
                    <a:pt x="912" y="1784"/>
                    <a:pt x="823" y="1744"/>
                  </a:cubicBezTo>
                  <a:cubicBezTo>
                    <a:pt x="658" y="1678"/>
                    <a:pt x="527" y="1546"/>
                    <a:pt x="461" y="1399"/>
                  </a:cubicBezTo>
                  <a:cubicBezTo>
                    <a:pt x="346" y="1103"/>
                    <a:pt x="395" y="774"/>
                    <a:pt x="593" y="527"/>
                  </a:cubicBezTo>
                  <a:cubicBezTo>
                    <a:pt x="691" y="429"/>
                    <a:pt x="790" y="347"/>
                    <a:pt x="921" y="297"/>
                  </a:cubicBezTo>
                  <a:cubicBezTo>
                    <a:pt x="1053" y="253"/>
                    <a:pt x="1184" y="232"/>
                    <a:pt x="1321" y="232"/>
                  </a:cubicBezTo>
                  <a:close/>
                  <a:moveTo>
                    <a:pt x="1105" y="0"/>
                  </a:moveTo>
                  <a:cubicBezTo>
                    <a:pt x="1016" y="0"/>
                    <a:pt x="926" y="11"/>
                    <a:pt x="839" y="34"/>
                  </a:cubicBezTo>
                  <a:cubicBezTo>
                    <a:pt x="658" y="84"/>
                    <a:pt x="494" y="182"/>
                    <a:pt x="362" y="297"/>
                  </a:cubicBezTo>
                  <a:cubicBezTo>
                    <a:pt x="215" y="462"/>
                    <a:pt x="99" y="642"/>
                    <a:pt x="67" y="856"/>
                  </a:cubicBezTo>
                  <a:cubicBezTo>
                    <a:pt x="1" y="1086"/>
                    <a:pt x="34" y="1333"/>
                    <a:pt x="116" y="1546"/>
                  </a:cubicBezTo>
                  <a:cubicBezTo>
                    <a:pt x="165" y="1678"/>
                    <a:pt x="247" y="1777"/>
                    <a:pt x="330" y="1875"/>
                  </a:cubicBezTo>
                  <a:cubicBezTo>
                    <a:pt x="428" y="1957"/>
                    <a:pt x="543" y="2040"/>
                    <a:pt x="658" y="2089"/>
                  </a:cubicBezTo>
                  <a:cubicBezTo>
                    <a:pt x="802" y="2156"/>
                    <a:pt x="952" y="2190"/>
                    <a:pt x="1100" y="2190"/>
                  </a:cubicBezTo>
                  <a:cubicBezTo>
                    <a:pt x="1206" y="2190"/>
                    <a:pt x="1312" y="2172"/>
                    <a:pt x="1414" y="2138"/>
                  </a:cubicBezTo>
                  <a:cubicBezTo>
                    <a:pt x="1546" y="2105"/>
                    <a:pt x="1661" y="2056"/>
                    <a:pt x="1743" y="1974"/>
                  </a:cubicBezTo>
                  <a:cubicBezTo>
                    <a:pt x="1842" y="1892"/>
                    <a:pt x="1924" y="1809"/>
                    <a:pt x="1990" y="1711"/>
                  </a:cubicBezTo>
                  <a:cubicBezTo>
                    <a:pt x="2203" y="1366"/>
                    <a:pt x="2203" y="938"/>
                    <a:pt x="2006" y="577"/>
                  </a:cubicBezTo>
                  <a:cubicBezTo>
                    <a:pt x="1949" y="477"/>
                    <a:pt x="1867" y="377"/>
                    <a:pt x="1771" y="287"/>
                  </a:cubicBezTo>
                  <a:lnTo>
                    <a:pt x="1771" y="287"/>
                  </a:lnTo>
                  <a:cubicBezTo>
                    <a:pt x="1773" y="286"/>
                    <a:pt x="1775" y="283"/>
                    <a:pt x="1776" y="281"/>
                  </a:cubicBezTo>
                  <a:cubicBezTo>
                    <a:pt x="1792" y="264"/>
                    <a:pt x="1727" y="182"/>
                    <a:pt x="1579" y="100"/>
                  </a:cubicBezTo>
                  <a:cubicBezTo>
                    <a:pt x="1430" y="36"/>
                    <a:pt x="1268" y="0"/>
                    <a:pt x="11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9" name="Google Shape;1509;p36"/>
          <p:cNvGrpSpPr/>
          <p:nvPr/>
        </p:nvGrpSpPr>
        <p:grpSpPr>
          <a:xfrm>
            <a:off x="-1" y="843668"/>
            <a:ext cx="1510405" cy="3426812"/>
            <a:chOff x="1418399" y="1248430"/>
            <a:chExt cx="1510405" cy="3426812"/>
          </a:xfrm>
        </p:grpSpPr>
        <p:sp>
          <p:nvSpPr>
            <p:cNvPr id="1510" name="Google Shape;1510;p36"/>
            <p:cNvSpPr/>
            <p:nvPr/>
          </p:nvSpPr>
          <p:spPr>
            <a:xfrm>
              <a:off x="1705583" y="4527315"/>
              <a:ext cx="333277" cy="147927"/>
            </a:xfrm>
            <a:custGeom>
              <a:rect b="b" l="l" r="r" t="t"/>
              <a:pathLst>
                <a:path extrusionOk="0" h="4538" w="10224">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6"/>
            <p:cNvSpPr/>
            <p:nvPr/>
          </p:nvSpPr>
          <p:spPr>
            <a:xfrm>
              <a:off x="1706104" y="4658585"/>
              <a:ext cx="300093" cy="6487"/>
            </a:xfrm>
            <a:custGeom>
              <a:rect b="b" l="l" r="r" t="t"/>
              <a:pathLst>
                <a:path extrusionOk="0" h="199" w="9206">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6"/>
            <p:cNvSpPr/>
            <p:nvPr/>
          </p:nvSpPr>
          <p:spPr>
            <a:xfrm>
              <a:off x="1888292" y="4626216"/>
              <a:ext cx="16103" cy="17994"/>
            </a:xfrm>
            <a:custGeom>
              <a:rect b="b" l="l" r="r" t="t"/>
              <a:pathLst>
                <a:path extrusionOk="0" h="552" w="494">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6"/>
            <p:cNvSpPr/>
            <p:nvPr/>
          </p:nvSpPr>
          <p:spPr>
            <a:xfrm>
              <a:off x="1899538" y="4629443"/>
              <a:ext cx="15549" cy="20765"/>
            </a:xfrm>
            <a:custGeom>
              <a:rect b="b" l="l" r="r" t="t"/>
              <a:pathLst>
                <a:path extrusionOk="0" h="637" w="477">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6"/>
            <p:cNvSpPr/>
            <p:nvPr/>
          </p:nvSpPr>
          <p:spPr>
            <a:xfrm>
              <a:off x="1708256" y="4627520"/>
              <a:ext cx="52547" cy="33869"/>
            </a:xfrm>
            <a:custGeom>
              <a:rect b="b" l="l" r="r" t="t"/>
              <a:pathLst>
                <a:path extrusionOk="0" h="1039" w="1612">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6"/>
            <p:cNvSpPr/>
            <p:nvPr/>
          </p:nvSpPr>
          <p:spPr>
            <a:xfrm>
              <a:off x="1872743" y="4625107"/>
              <a:ext cx="18255" cy="8638"/>
            </a:xfrm>
            <a:custGeom>
              <a:rect b="b" l="l" r="r" t="t"/>
              <a:pathLst>
                <a:path extrusionOk="0" h="265" w="56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6"/>
            <p:cNvSpPr/>
            <p:nvPr/>
          </p:nvSpPr>
          <p:spPr>
            <a:xfrm>
              <a:off x="1865767" y="4613600"/>
              <a:ext cx="22003" cy="6454"/>
            </a:xfrm>
            <a:custGeom>
              <a:rect b="b" l="l" r="r" t="t"/>
              <a:pathLst>
                <a:path extrusionOk="0" h="198" w="675">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6"/>
            <p:cNvSpPr/>
            <p:nvPr/>
          </p:nvSpPr>
          <p:spPr>
            <a:xfrm>
              <a:off x="1706104" y="4658585"/>
              <a:ext cx="300093" cy="6487"/>
            </a:xfrm>
            <a:custGeom>
              <a:rect b="b" l="l" r="r" t="t"/>
              <a:pathLst>
                <a:path extrusionOk="0" h="199" w="9206">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6"/>
            <p:cNvSpPr/>
            <p:nvPr/>
          </p:nvSpPr>
          <p:spPr>
            <a:xfrm>
              <a:off x="1888292" y="4626216"/>
              <a:ext cx="16103" cy="17994"/>
            </a:xfrm>
            <a:custGeom>
              <a:rect b="b" l="l" r="r" t="t"/>
              <a:pathLst>
                <a:path extrusionOk="0" h="552" w="494">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6"/>
            <p:cNvSpPr/>
            <p:nvPr/>
          </p:nvSpPr>
          <p:spPr>
            <a:xfrm>
              <a:off x="1899538" y="4629443"/>
              <a:ext cx="15549" cy="20765"/>
            </a:xfrm>
            <a:custGeom>
              <a:rect b="b" l="l" r="r" t="t"/>
              <a:pathLst>
                <a:path extrusionOk="0" h="637" w="477">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6"/>
            <p:cNvSpPr/>
            <p:nvPr/>
          </p:nvSpPr>
          <p:spPr>
            <a:xfrm>
              <a:off x="1708256" y="4627520"/>
              <a:ext cx="52547" cy="33869"/>
            </a:xfrm>
            <a:custGeom>
              <a:rect b="b" l="l" r="r" t="t"/>
              <a:pathLst>
                <a:path extrusionOk="0" h="1039" w="1612">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6"/>
            <p:cNvSpPr/>
            <p:nvPr/>
          </p:nvSpPr>
          <p:spPr>
            <a:xfrm>
              <a:off x="1872743" y="4625107"/>
              <a:ext cx="18255" cy="8638"/>
            </a:xfrm>
            <a:custGeom>
              <a:rect b="b" l="l" r="r" t="t"/>
              <a:pathLst>
                <a:path extrusionOk="0" h="265" w="56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6"/>
            <p:cNvSpPr/>
            <p:nvPr/>
          </p:nvSpPr>
          <p:spPr>
            <a:xfrm>
              <a:off x="1865767" y="4613600"/>
              <a:ext cx="22003" cy="6454"/>
            </a:xfrm>
            <a:custGeom>
              <a:rect b="b" l="l" r="r" t="t"/>
              <a:pathLst>
                <a:path extrusionOk="0" h="198" w="675">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6"/>
            <p:cNvSpPr/>
            <p:nvPr/>
          </p:nvSpPr>
          <p:spPr>
            <a:xfrm>
              <a:off x="1890410" y="4444811"/>
              <a:ext cx="320075" cy="224010"/>
            </a:xfrm>
            <a:custGeom>
              <a:rect b="b" l="l" r="r" t="t"/>
              <a:pathLst>
                <a:path extrusionOk="0" h="6872" w="9819">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6"/>
            <p:cNvSpPr/>
            <p:nvPr/>
          </p:nvSpPr>
          <p:spPr>
            <a:xfrm>
              <a:off x="1892040" y="4572788"/>
              <a:ext cx="287738" cy="89154"/>
            </a:xfrm>
            <a:custGeom>
              <a:rect b="b" l="l" r="r" t="t"/>
              <a:pathLst>
                <a:path extrusionOk="0" h="2735" w="8827">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6"/>
            <p:cNvSpPr/>
            <p:nvPr/>
          </p:nvSpPr>
          <p:spPr>
            <a:xfrm>
              <a:off x="2072044" y="4596780"/>
              <a:ext cx="19852" cy="13626"/>
            </a:xfrm>
            <a:custGeom>
              <a:rect b="b" l="l" r="r" t="t"/>
              <a:pathLst>
                <a:path extrusionOk="0" h="418" w="609">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6"/>
            <p:cNvSpPr/>
            <p:nvPr/>
          </p:nvSpPr>
          <p:spPr>
            <a:xfrm>
              <a:off x="2081171" y="4602876"/>
              <a:ext cx="19852" cy="16853"/>
            </a:xfrm>
            <a:custGeom>
              <a:rect b="b" l="l" r="r" t="t"/>
              <a:pathLst>
                <a:path extrusionOk="0" h="517" w="609">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6"/>
            <p:cNvSpPr/>
            <p:nvPr/>
          </p:nvSpPr>
          <p:spPr>
            <a:xfrm>
              <a:off x="1903808" y="4542701"/>
              <a:ext cx="41301" cy="45734"/>
            </a:xfrm>
            <a:custGeom>
              <a:rect b="b" l="l" r="r" t="t"/>
              <a:pathLst>
                <a:path extrusionOk="0" h="1403" w="1267">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6"/>
            <p:cNvSpPr/>
            <p:nvPr/>
          </p:nvSpPr>
          <p:spPr>
            <a:xfrm>
              <a:off x="2060798" y="4590880"/>
              <a:ext cx="18776" cy="6226"/>
            </a:xfrm>
            <a:custGeom>
              <a:rect b="b" l="l" r="r" t="t"/>
              <a:pathLst>
                <a:path extrusionOk="0" h="191" w="576">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6"/>
            <p:cNvSpPr/>
            <p:nvPr/>
          </p:nvSpPr>
          <p:spPr>
            <a:xfrm>
              <a:off x="2058125" y="4575950"/>
              <a:ext cx="21449" cy="8541"/>
            </a:xfrm>
            <a:custGeom>
              <a:rect b="b" l="l" r="r" t="t"/>
              <a:pathLst>
                <a:path extrusionOk="0" h="262" w="658">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6"/>
            <p:cNvSpPr/>
            <p:nvPr/>
          </p:nvSpPr>
          <p:spPr>
            <a:xfrm>
              <a:off x="1605378" y="2680992"/>
              <a:ext cx="818719" cy="1918167"/>
            </a:xfrm>
            <a:custGeom>
              <a:rect b="b" l="l" r="r" t="t"/>
              <a:pathLst>
                <a:path extrusionOk="0" h="58844" w="25116">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6"/>
            <p:cNvSpPr/>
            <p:nvPr/>
          </p:nvSpPr>
          <p:spPr>
            <a:xfrm>
              <a:off x="1647168" y="4519296"/>
              <a:ext cx="309709" cy="5933"/>
            </a:xfrm>
            <a:custGeom>
              <a:rect b="b" l="l" r="r" t="t"/>
              <a:pathLst>
                <a:path extrusionOk="0" h="182" w="9501">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6"/>
            <p:cNvSpPr/>
            <p:nvPr/>
          </p:nvSpPr>
          <p:spPr>
            <a:xfrm>
              <a:off x="1954171" y="4453384"/>
              <a:ext cx="199366" cy="70215"/>
            </a:xfrm>
            <a:custGeom>
              <a:rect b="b" l="l" r="r" t="t"/>
              <a:pathLst>
                <a:path extrusionOk="0" h="2154" w="6116">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6"/>
            <p:cNvSpPr/>
            <p:nvPr/>
          </p:nvSpPr>
          <p:spPr>
            <a:xfrm>
              <a:off x="2120810" y="3658950"/>
              <a:ext cx="117384" cy="10464"/>
            </a:xfrm>
            <a:custGeom>
              <a:rect b="b" l="l" r="r" t="t"/>
              <a:pathLst>
                <a:path extrusionOk="0" h="321" w="3601">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6"/>
            <p:cNvSpPr/>
            <p:nvPr/>
          </p:nvSpPr>
          <p:spPr>
            <a:xfrm>
              <a:off x="2129904" y="3668664"/>
              <a:ext cx="88437" cy="26404"/>
            </a:xfrm>
            <a:custGeom>
              <a:rect b="b" l="l" r="r" t="t"/>
              <a:pathLst>
                <a:path extrusionOk="0" h="810" w="2713">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6"/>
            <p:cNvSpPr/>
            <p:nvPr/>
          </p:nvSpPr>
          <p:spPr>
            <a:xfrm>
              <a:off x="1942925" y="2712612"/>
              <a:ext cx="34847" cy="237929"/>
            </a:xfrm>
            <a:custGeom>
              <a:rect b="b" l="l" r="r" t="t"/>
              <a:pathLst>
                <a:path extrusionOk="0" h="7299" w="1069">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6"/>
            <p:cNvSpPr/>
            <p:nvPr/>
          </p:nvSpPr>
          <p:spPr>
            <a:xfrm>
              <a:off x="1772016" y="2701366"/>
              <a:ext cx="26828" cy="1813138"/>
            </a:xfrm>
            <a:custGeom>
              <a:rect b="b" l="l" r="r" t="t"/>
              <a:pathLst>
                <a:path extrusionOk="0" h="55622" w="823">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6"/>
            <p:cNvSpPr/>
            <p:nvPr/>
          </p:nvSpPr>
          <p:spPr>
            <a:xfrm>
              <a:off x="2083290" y="2749578"/>
              <a:ext cx="236332" cy="1732785"/>
            </a:xfrm>
            <a:custGeom>
              <a:rect b="b" l="l" r="r" t="t"/>
              <a:pathLst>
                <a:path extrusionOk="0" h="53157" w="725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6"/>
            <p:cNvSpPr/>
            <p:nvPr/>
          </p:nvSpPr>
          <p:spPr>
            <a:xfrm>
              <a:off x="1947228" y="4199417"/>
              <a:ext cx="11800" cy="381521"/>
            </a:xfrm>
            <a:custGeom>
              <a:rect b="b" l="l" r="r" t="t"/>
              <a:pathLst>
                <a:path extrusionOk="0" h="11704" w="362">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6"/>
            <p:cNvSpPr/>
            <p:nvPr/>
          </p:nvSpPr>
          <p:spPr>
            <a:xfrm>
              <a:off x="1605378" y="2680992"/>
              <a:ext cx="818719" cy="1918167"/>
            </a:xfrm>
            <a:custGeom>
              <a:rect b="b" l="l" r="r" t="t"/>
              <a:pathLst>
                <a:path extrusionOk="0" h="58844" w="25116">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6"/>
            <p:cNvSpPr/>
            <p:nvPr/>
          </p:nvSpPr>
          <p:spPr>
            <a:xfrm>
              <a:off x="1647168" y="4519296"/>
              <a:ext cx="309709" cy="5933"/>
            </a:xfrm>
            <a:custGeom>
              <a:rect b="b" l="l" r="r" t="t"/>
              <a:pathLst>
                <a:path extrusionOk="0" h="182" w="9501">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6"/>
            <p:cNvSpPr/>
            <p:nvPr/>
          </p:nvSpPr>
          <p:spPr>
            <a:xfrm>
              <a:off x="1954171" y="4453384"/>
              <a:ext cx="199366" cy="70215"/>
            </a:xfrm>
            <a:custGeom>
              <a:rect b="b" l="l" r="r" t="t"/>
              <a:pathLst>
                <a:path extrusionOk="0" h="2154" w="6116">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6"/>
            <p:cNvSpPr/>
            <p:nvPr/>
          </p:nvSpPr>
          <p:spPr>
            <a:xfrm>
              <a:off x="2120810" y="3658950"/>
              <a:ext cx="117384" cy="10464"/>
            </a:xfrm>
            <a:custGeom>
              <a:rect b="b" l="l" r="r" t="t"/>
              <a:pathLst>
                <a:path extrusionOk="0" h="321" w="3601">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6"/>
            <p:cNvSpPr/>
            <p:nvPr/>
          </p:nvSpPr>
          <p:spPr>
            <a:xfrm>
              <a:off x="2129904" y="3668664"/>
              <a:ext cx="88437" cy="26404"/>
            </a:xfrm>
            <a:custGeom>
              <a:rect b="b" l="l" r="r" t="t"/>
              <a:pathLst>
                <a:path extrusionOk="0" h="810" w="2713">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6"/>
            <p:cNvSpPr/>
            <p:nvPr/>
          </p:nvSpPr>
          <p:spPr>
            <a:xfrm>
              <a:off x="1942925" y="2712612"/>
              <a:ext cx="34847" cy="237929"/>
            </a:xfrm>
            <a:custGeom>
              <a:rect b="b" l="l" r="r" t="t"/>
              <a:pathLst>
                <a:path extrusionOk="0" h="7299" w="1069">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6"/>
            <p:cNvSpPr/>
            <p:nvPr/>
          </p:nvSpPr>
          <p:spPr>
            <a:xfrm>
              <a:off x="1772016" y="2701366"/>
              <a:ext cx="26828" cy="1813138"/>
            </a:xfrm>
            <a:custGeom>
              <a:rect b="b" l="l" r="r" t="t"/>
              <a:pathLst>
                <a:path extrusionOk="0" h="55622" w="823">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6"/>
            <p:cNvSpPr/>
            <p:nvPr/>
          </p:nvSpPr>
          <p:spPr>
            <a:xfrm>
              <a:off x="2083290" y="2749578"/>
              <a:ext cx="236332" cy="1732785"/>
            </a:xfrm>
            <a:custGeom>
              <a:rect b="b" l="l" r="r" t="t"/>
              <a:pathLst>
                <a:path extrusionOk="0" h="53157" w="725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6"/>
            <p:cNvSpPr/>
            <p:nvPr/>
          </p:nvSpPr>
          <p:spPr>
            <a:xfrm>
              <a:off x="1947228" y="4199417"/>
              <a:ext cx="11800" cy="381521"/>
            </a:xfrm>
            <a:custGeom>
              <a:rect b="b" l="l" r="r" t="t"/>
              <a:pathLst>
                <a:path extrusionOk="0" h="11704" w="362">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6"/>
            <p:cNvSpPr/>
            <p:nvPr/>
          </p:nvSpPr>
          <p:spPr>
            <a:xfrm>
              <a:off x="1787533" y="1363565"/>
              <a:ext cx="276525" cy="457506"/>
            </a:xfrm>
            <a:custGeom>
              <a:rect b="b" l="l" r="r" t="t"/>
              <a:pathLst>
                <a:path extrusionOk="0" h="14035" w="8483">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6"/>
            <p:cNvSpPr/>
            <p:nvPr/>
          </p:nvSpPr>
          <p:spPr>
            <a:xfrm>
              <a:off x="2029863" y="1500083"/>
              <a:ext cx="28816" cy="21482"/>
            </a:xfrm>
            <a:custGeom>
              <a:rect b="b" l="l" r="r" t="t"/>
              <a:pathLst>
                <a:path extrusionOk="0" h="659" w="884">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6"/>
            <p:cNvSpPr/>
            <p:nvPr/>
          </p:nvSpPr>
          <p:spPr>
            <a:xfrm>
              <a:off x="2017410" y="1490434"/>
              <a:ext cx="38595" cy="11996"/>
            </a:xfrm>
            <a:custGeom>
              <a:rect b="b" l="l" r="r" t="t"/>
              <a:pathLst>
                <a:path extrusionOk="0" h="368" w="1184">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6"/>
            <p:cNvSpPr/>
            <p:nvPr/>
          </p:nvSpPr>
          <p:spPr>
            <a:xfrm>
              <a:off x="1916488" y="1502039"/>
              <a:ext cx="28066" cy="21840"/>
            </a:xfrm>
            <a:custGeom>
              <a:rect b="b" l="l" r="r" t="t"/>
              <a:pathLst>
                <a:path extrusionOk="0" h="670" w="861">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6"/>
            <p:cNvSpPr/>
            <p:nvPr/>
          </p:nvSpPr>
          <p:spPr>
            <a:xfrm>
              <a:off x="1905405" y="1492585"/>
              <a:ext cx="38628" cy="12094"/>
            </a:xfrm>
            <a:custGeom>
              <a:rect b="b" l="l" r="r" t="t"/>
              <a:pathLst>
                <a:path extrusionOk="0" h="371" w="1185">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6"/>
            <p:cNvSpPr/>
            <p:nvPr/>
          </p:nvSpPr>
          <p:spPr>
            <a:xfrm>
              <a:off x="1977739" y="1502234"/>
              <a:ext cx="28979" cy="91338"/>
            </a:xfrm>
            <a:custGeom>
              <a:rect b="b" l="l" r="r" t="t"/>
              <a:pathLst>
                <a:path extrusionOk="0" h="2802" w="889">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6"/>
            <p:cNvSpPr/>
            <p:nvPr/>
          </p:nvSpPr>
          <p:spPr>
            <a:xfrm>
              <a:off x="1938655" y="1599603"/>
              <a:ext cx="56263" cy="30674"/>
            </a:xfrm>
            <a:custGeom>
              <a:rect b="b" l="l" r="r" t="t"/>
              <a:pathLst>
                <a:path extrusionOk="0" h="941" w="1726">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6"/>
            <p:cNvSpPr/>
            <p:nvPr/>
          </p:nvSpPr>
          <p:spPr>
            <a:xfrm>
              <a:off x="1882392" y="1684422"/>
              <a:ext cx="95380" cy="53134"/>
            </a:xfrm>
            <a:custGeom>
              <a:rect b="b" l="l" r="r" t="t"/>
              <a:pathLst>
                <a:path extrusionOk="0" h="1630" w="2926">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6"/>
            <p:cNvSpPr/>
            <p:nvPr/>
          </p:nvSpPr>
          <p:spPr>
            <a:xfrm>
              <a:off x="1747796" y="1481404"/>
              <a:ext cx="71389" cy="98575"/>
            </a:xfrm>
            <a:custGeom>
              <a:rect b="b" l="l" r="r" t="t"/>
              <a:pathLst>
                <a:path extrusionOk="0" h="3024" w="219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6"/>
            <p:cNvSpPr/>
            <p:nvPr/>
          </p:nvSpPr>
          <p:spPr>
            <a:xfrm>
              <a:off x="1767192" y="1503114"/>
              <a:ext cx="31098" cy="55318"/>
            </a:xfrm>
            <a:custGeom>
              <a:rect b="b" l="l" r="r" t="t"/>
              <a:pathLst>
                <a:path extrusionOk="0" h="1697" w="954">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6"/>
            <p:cNvSpPr/>
            <p:nvPr/>
          </p:nvSpPr>
          <p:spPr>
            <a:xfrm>
              <a:off x="1767192" y="1248430"/>
              <a:ext cx="330897" cy="297257"/>
            </a:xfrm>
            <a:custGeom>
              <a:rect b="b" l="l" r="r" t="t"/>
              <a:pathLst>
                <a:path extrusionOk="0" h="9119" w="10151">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6"/>
            <p:cNvSpPr/>
            <p:nvPr/>
          </p:nvSpPr>
          <p:spPr>
            <a:xfrm>
              <a:off x="2735501" y="1705708"/>
              <a:ext cx="193303" cy="276101"/>
            </a:xfrm>
            <a:custGeom>
              <a:rect b="b" l="l" r="r" t="t"/>
              <a:pathLst>
                <a:path extrusionOk="0" h="8470" w="593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6"/>
            <p:cNvSpPr/>
            <p:nvPr/>
          </p:nvSpPr>
          <p:spPr>
            <a:xfrm>
              <a:off x="1500903" y="1758907"/>
              <a:ext cx="1353970" cy="992855"/>
            </a:xfrm>
            <a:custGeom>
              <a:rect b="b" l="l" r="r" t="t"/>
              <a:pathLst>
                <a:path extrusionOk="0" h="30458" w="41536">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6"/>
            <p:cNvSpPr/>
            <p:nvPr/>
          </p:nvSpPr>
          <p:spPr>
            <a:xfrm>
              <a:off x="1778960" y="1772826"/>
              <a:ext cx="140952" cy="102356"/>
            </a:xfrm>
            <a:custGeom>
              <a:rect b="b" l="l" r="r" t="t"/>
              <a:pathLst>
                <a:path extrusionOk="0" h="3140" w="4324">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6"/>
            <p:cNvSpPr/>
            <p:nvPr/>
          </p:nvSpPr>
          <p:spPr>
            <a:xfrm>
              <a:off x="1918803" y="1772826"/>
              <a:ext cx="70769" cy="99585"/>
            </a:xfrm>
            <a:custGeom>
              <a:rect b="b" l="l" r="r" t="t"/>
              <a:pathLst>
                <a:path extrusionOk="0" h="3055" w="2171">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6"/>
            <p:cNvSpPr/>
            <p:nvPr/>
          </p:nvSpPr>
          <p:spPr>
            <a:xfrm>
              <a:off x="1924182" y="1790494"/>
              <a:ext cx="26828" cy="744266"/>
            </a:xfrm>
            <a:custGeom>
              <a:rect b="b" l="l" r="r" t="t"/>
              <a:pathLst>
                <a:path extrusionOk="0" h="22832" w="823">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6"/>
            <p:cNvSpPr/>
            <p:nvPr/>
          </p:nvSpPr>
          <p:spPr>
            <a:xfrm>
              <a:off x="1913457" y="1785148"/>
              <a:ext cx="32174" cy="102910"/>
            </a:xfrm>
            <a:custGeom>
              <a:rect b="b" l="l" r="r" t="t"/>
              <a:pathLst>
                <a:path extrusionOk="0" h="3157" w="987">
                  <a:moveTo>
                    <a:pt x="280" y="1"/>
                  </a:moveTo>
                  <a:lnTo>
                    <a:pt x="1" y="1677"/>
                  </a:lnTo>
                  <a:lnTo>
                    <a:pt x="527" y="3156"/>
                  </a:lnTo>
                  <a:lnTo>
                    <a:pt x="987" y="1579"/>
                  </a:lnTo>
                  <a:lnTo>
                    <a:pt x="280" y="1"/>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6"/>
            <p:cNvSpPr/>
            <p:nvPr/>
          </p:nvSpPr>
          <p:spPr>
            <a:xfrm>
              <a:off x="1922552" y="1873552"/>
              <a:ext cx="113635" cy="710495"/>
            </a:xfrm>
            <a:custGeom>
              <a:rect b="b" l="l" r="r" t="t"/>
              <a:pathLst>
                <a:path extrusionOk="0" h="21796" w="3486">
                  <a:moveTo>
                    <a:pt x="346" y="1"/>
                  </a:moveTo>
                  <a:lnTo>
                    <a:pt x="1" y="16569"/>
                  </a:lnTo>
                  <a:lnTo>
                    <a:pt x="2499" y="21795"/>
                  </a:lnTo>
                  <a:lnTo>
                    <a:pt x="3486" y="15911"/>
                  </a:lnTo>
                  <a:lnTo>
                    <a:pt x="346" y="1"/>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6"/>
            <p:cNvSpPr/>
            <p:nvPr/>
          </p:nvSpPr>
          <p:spPr>
            <a:xfrm>
              <a:off x="2408515" y="2144666"/>
              <a:ext cx="11311" cy="75594"/>
            </a:xfrm>
            <a:custGeom>
              <a:rect b="b" l="l" r="r" t="t"/>
              <a:pathLst>
                <a:path extrusionOk="0" h="2319" w="347">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6"/>
            <p:cNvSpPr/>
            <p:nvPr/>
          </p:nvSpPr>
          <p:spPr>
            <a:xfrm>
              <a:off x="2416567" y="2147893"/>
              <a:ext cx="27903" cy="62718"/>
            </a:xfrm>
            <a:custGeom>
              <a:rect b="b" l="l" r="r" t="t"/>
              <a:pathLst>
                <a:path extrusionOk="0" h="1924" w="856">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6"/>
            <p:cNvSpPr/>
            <p:nvPr/>
          </p:nvSpPr>
          <p:spPr>
            <a:xfrm>
              <a:off x="1418399" y="2019817"/>
              <a:ext cx="817089" cy="727902"/>
            </a:xfrm>
            <a:custGeom>
              <a:rect b="b" l="l" r="r" t="t"/>
              <a:pathLst>
                <a:path extrusionOk="0" h="22330" w="25066">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6"/>
            <p:cNvSpPr/>
            <p:nvPr/>
          </p:nvSpPr>
          <p:spPr>
            <a:xfrm>
              <a:off x="1440369" y="2005898"/>
              <a:ext cx="526710" cy="686373"/>
            </a:xfrm>
            <a:custGeom>
              <a:rect b="b" l="l" r="r" t="t"/>
              <a:pathLst>
                <a:path extrusionOk="0" h="21056" w="16158">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6"/>
            <p:cNvSpPr/>
            <p:nvPr/>
          </p:nvSpPr>
          <p:spPr>
            <a:xfrm>
              <a:off x="1653590" y="1852657"/>
              <a:ext cx="315609" cy="839614"/>
            </a:xfrm>
            <a:custGeom>
              <a:rect b="b" l="l" r="r" t="t"/>
              <a:pathLst>
                <a:path extrusionOk="0" h="25757" w="9682">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6"/>
            <p:cNvSpPr/>
            <p:nvPr/>
          </p:nvSpPr>
          <p:spPr>
            <a:xfrm>
              <a:off x="1895789" y="2521851"/>
              <a:ext cx="30022" cy="153273"/>
            </a:xfrm>
            <a:custGeom>
              <a:rect b="b" l="l" r="r" t="t"/>
              <a:pathLst>
                <a:path extrusionOk="0" h="4702" w="921">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6"/>
            <p:cNvSpPr/>
            <p:nvPr/>
          </p:nvSpPr>
          <p:spPr>
            <a:xfrm>
              <a:off x="1490733" y="2484332"/>
              <a:ext cx="462396" cy="207939"/>
            </a:xfrm>
            <a:custGeom>
              <a:rect b="b" l="l" r="r" t="t"/>
              <a:pathLst>
                <a:path extrusionOk="0" h="6379" w="14185">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6"/>
            <p:cNvSpPr/>
            <p:nvPr/>
          </p:nvSpPr>
          <p:spPr>
            <a:xfrm>
              <a:off x="1934352" y="2548647"/>
              <a:ext cx="22525" cy="18841"/>
            </a:xfrm>
            <a:custGeom>
              <a:rect b="b" l="l" r="r" t="t"/>
              <a:pathLst>
                <a:path extrusionOk="0" h="578" w="691">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4" name="Google Shape;1574;p36"/>
          <p:cNvSpPr txBox="1"/>
          <p:nvPr>
            <p:ph type="title"/>
          </p:nvPr>
        </p:nvSpPr>
        <p:spPr>
          <a:xfrm>
            <a:off x="3417425" y="66375"/>
            <a:ext cx="3361800" cy="4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Dataset</a:t>
            </a:r>
            <a:endParaRPr/>
          </a:p>
        </p:txBody>
      </p:sp>
      <p:sp>
        <p:nvSpPr>
          <p:cNvPr id="1575" name="Google Shape;1575;p36"/>
          <p:cNvSpPr txBox="1"/>
          <p:nvPr>
            <p:ph idx="1" type="subTitle"/>
          </p:nvPr>
        </p:nvSpPr>
        <p:spPr>
          <a:xfrm>
            <a:off x="1231513" y="1663588"/>
            <a:ext cx="2000400" cy="39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Source</a:t>
            </a:r>
            <a:endParaRPr/>
          </a:p>
        </p:txBody>
      </p:sp>
      <p:pic>
        <p:nvPicPr>
          <p:cNvPr id="1576" name="Google Shape;1576;p36"/>
          <p:cNvPicPr preferRelativeResize="0"/>
          <p:nvPr/>
        </p:nvPicPr>
        <p:blipFill>
          <a:blip r:embed="rId3">
            <a:alphaModFix/>
          </a:blip>
          <a:stretch>
            <a:fillRect/>
          </a:stretch>
        </p:blipFill>
        <p:spPr>
          <a:xfrm>
            <a:off x="1562871" y="1169646"/>
            <a:ext cx="1510400" cy="510680"/>
          </a:xfrm>
          <a:prstGeom prst="rect">
            <a:avLst/>
          </a:prstGeom>
          <a:noFill/>
          <a:ln>
            <a:noFill/>
          </a:ln>
        </p:spPr>
      </p:pic>
      <p:pic>
        <p:nvPicPr>
          <p:cNvPr id="1577" name="Google Shape;1577;p36"/>
          <p:cNvPicPr preferRelativeResize="0"/>
          <p:nvPr/>
        </p:nvPicPr>
        <p:blipFill>
          <a:blip r:embed="rId4">
            <a:alphaModFix/>
          </a:blip>
          <a:stretch>
            <a:fillRect/>
          </a:stretch>
        </p:blipFill>
        <p:spPr>
          <a:xfrm>
            <a:off x="3389890" y="679175"/>
            <a:ext cx="5500099" cy="4226100"/>
          </a:xfrm>
          <a:prstGeom prst="rect">
            <a:avLst/>
          </a:prstGeom>
          <a:noFill/>
          <a:ln cap="flat" cmpd="sng" w="9525">
            <a:solidFill>
              <a:schemeClr val="dk2"/>
            </a:solidFill>
            <a:prstDash val="solid"/>
            <a:round/>
            <a:headEnd len="sm" w="sm" type="none"/>
            <a:tailEnd len="sm" w="sm" type="none"/>
          </a:ln>
        </p:spPr>
      </p:pic>
      <p:sp>
        <p:nvSpPr>
          <p:cNvPr id="1578" name="Google Shape;1578;p36"/>
          <p:cNvSpPr txBox="1"/>
          <p:nvPr/>
        </p:nvSpPr>
        <p:spPr>
          <a:xfrm>
            <a:off x="3397850" y="679175"/>
            <a:ext cx="1441800" cy="3021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Josefin Sans"/>
              <a:ea typeface="Josefin Sans"/>
              <a:cs typeface="Josefin Sans"/>
              <a:sym typeface="Josefin Sans"/>
            </a:endParaRPr>
          </a:p>
        </p:txBody>
      </p:sp>
      <p:sp>
        <p:nvSpPr>
          <p:cNvPr id="1579" name="Google Shape;1579;p36"/>
          <p:cNvSpPr txBox="1"/>
          <p:nvPr>
            <p:ph idx="4294967295" type="subTitle"/>
          </p:nvPr>
        </p:nvSpPr>
        <p:spPr>
          <a:xfrm>
            <a:off x="789625" y="2351525"/>
            <a:ext cx="2884200" cy="198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Total </a:t>
            </a:r>
            <a:r>
              <a:rPr b="1" lang="en" sz="1600">
                <a:solidFill>
                  <a:schemeClr val="dk1"/>
                </a:solidFill>
              </a:rPr>
              <a:t>5 docs</a:t>
            </a:r>
            <a:endParaRPr b="1" sz="1600">
              <a:solidFill>
                <a:schemeClr val="dk1"/>
              </a:solidFill>
            </a:endParaRPr>
          </a:p>
          <a:p>
            <a:pPr indent="0" lvl="0" marL="0" rtl="0" algn="ctr">
              <a:spcBef>
                <a:spcPts val="1600"/>
              </a:spcBef>
              <a:spcAft>
                <a:spcPts val="0"/>
              </a:spcAft>
              <a:buNone/>
            </a:pPr>
            <a:r>
              <a:rPr b="1" lang="en" sz="1600">
                <a:solidFill>
                  <a:schemeClr val="dk1"/>
                </a:solidFill>
              </a:rPr>
              <a:t>From Year 2014 to 2018</a:t>
            </a:r>
            <a:endParaRPr b="1" sz="1600">
              <a:solidFill>
                <a:schemeClr val="dk1"/>
              </a:solidFill>
            </a:endParaRPr>
          </a:p>
          <a:p>
            <a:pPr indent="0" lvl="0" marL="0" rtl="0" algn="ctr">
              <a:spcBef>
                <a:spcPts val="1600"/>
              </a:spcBef>
              <a:spcAft>
                <a:spcPts val="0"/>
              </a:spcAft>
              <a:buNone/>
            </a:pPr>
            <a:r>
              <a:rPr b="1" lang="en" sz="1600">
                <a:solidFill>
                  <a:schemeClr val="dk1"/>
                </a:solidFill>
              </a:rPr>
              <a:t>22,077 Rows</a:t>
            </a:r>
            <a:endParaRPr b="1" sz="1600">
              <a:solidFill>
                <a:schemeClr val="dk1"/>
              </a:solidFill>
            </a:endParaRPr>
          </a:p>
          <a:p>
            <a:pPr indent="0" lvl="0" marL="0" rtl="0" algn="ctr">
              <a:spcBef>
                <a:spcPts val="1600"/>
              </a:spcBef>
              <a:spcAft>
                <a:spcPts val="1600"/>
              </a:spcAft>
              <a:buNone/>
            </a:pPr>
            <a:r>
              <a:rPr b="1" lang="en" sz="1600">
                <a:solidFill>
                  <a:schemeClr val="dk1"/>
                </a:solidFill>
              </a:rPr>
              <a:t>223 Columns</a:t>
            </a:r>
            <a:endParaRPr b="1" sz="1600">
              <a:solidFill>
                <a:schemeClr val="dk1"/>
              </a:solidFill>
            </a:endParaRPr>
          </a:p>
        </p:txBody>
      </p:sp>
      <p:sp>
        <p:nvSpPr>
          <p:cNvPr id="1580" name="Google Shape;1580;p36"/>
          <p:cNvSpPr txBox="1"/>
          <p:nvPr/>
        </p:nvSpPr>
        <p:spPr>
          <a:xfrm>
            <a:off x="6995675" y="287975"/>
            <a:ext cx="2269500" cy="3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1"/>
                </a:solidFill>
                <a:latin typeface="Josefin Sans"/>
                <a:ea typeface="Josefin Sans"/>
                <a:cs typeface="Josefin Sans"/>
                <a:sym typeface="Josefin Sans"/>
              </a:rPr>
              <a:t>Example: </a:t>
            </a:r>
            <a:r>
              <a:rPr lang="en" sz="1600">
                <a:solidFill>
                  <a:schemeClr val="dk1"/>
                </a:solidFill>
                <a:latin typeface="Josefin Sans"/>
                <a:ea typeface="Josefin Sans"/>
                <a:cs typeface="Josefin Sans"/>
                <a:sym typeface="Josefin Sans"/>
              </a:rPr>
              <a:t>Year 2014</a:t>
            </a:r>
            <a:endParaRPr sz="1600">
              <a:solidFill>
                <a:schemeClr val="dk1"/>
              </a:solidFill>
              <a:latin typeface="Josefin Sans"/>
              <a:ea typeface="Josefin Sans"/>
              <a:cs typeface="Josefin Sans"/>
              <a:sym typeface="Josefi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4" name="Shape 1584"/>
        <p:cNvGrpSpPr/>
        <p:nvPr/>
      </p:nvGrpSpPr>
      <p:grpSpPr>
        <a:xfrm>
          <a:off x="0" y="0"/>
          <a:ext cx="0" cy="0"/>
          <a:chOff x="0" y="0"/>
          <a:chExt cx="0" cy="0"/>
        </a:xfrm>
      </p:grpSpPr>
      <p:sp>
        <p:nvSpPr>
          <p:cNvPr id="1585" name="Google Shape;1585;p37"/>
          <p:cNvSpPr txBox="1"/>
          <p:nvPr>
            <p:ph type="title"/>
          </p:nvPr>
        </p:nvSpPr>
        <p:spPr>
          <a:xfrm>
            <a:off x="720000" y="4638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Cleaning</a:t>
            </a:r>
            <a:endParaRPr/>
          </a:p>
        </p:txBody>
      </p:sp>
      <p:pic>
        <p:nvPicPr>
          <p:cNvPr id="1586" name="Google Shape;1586;p37"/>
          <p:cNvPicPr preferRelativeResize="0"/>
          <p:nvPr/>
        </p:nvPicPr>
        <p:blipFill>
          <a:blip r:embed="rId3">
            <a:alphaModFix/>
          </a:blip>
          <a:stretch>
            <a:fillRect/>
          </a:stretch>
        </p:blipFill>
        <p:spPr>
          <a:xfrm>
            <a:off x="5364075" y="1003050"/>
            <a:ext cx="3416207" cy="3978299"/>
          </a:xfrm>
          <a:prstGeom prst="rect">
            <a:avLst/>
          </a:prstGeom>
          <a:noFill/>
          <a:ln>
            <a:noFill/>
          </a:ln>
        </p:spPr>
      </p:pic>
      <p:pic>
        <p:nvPicPr>
          <p:cNvPr id="1587" name="Google Shape;1587;p37"/>
          <p:cNvPicPr preferRelativeResize="0"/>
          <p:nvPr/>
        </p:nvPicPr>
        <p:blipFill>
          <a:blip r:embed="rId4">
            <a:alphaModFix/>
          </a:blip>
          <a:stretch>
            <a:fillRect/>
          </a:stretch>
        </p:blipFill>
        <p:spPr>
          <a:xfrm>
            <a:off x="152400" y="936600"/>
            <a:ext cx="5059276" cy="3682599"/>
          </a:xfrm>
          <a:prstGeom prst="rect">
            <a:avLst/>
          </a:prstGeom>
          <a:noFill/>
          <a:ln>
            <a:noFill/>
          </a:ln>
        </p:spPr>
      </p:pic>
      <p:sp>
        <p:nvSpPr>
          <p:cNvPr id="1588" name="Google Shape;1588;p37"/>
          <p:cNvSpPr txBox="1"/>
          <p:nvPr/>
        </p:nvSpPr>
        <p:spPr>
          <a:xfrm>
            <a:off x="168850" y="949900"/>
            <a:ext cx="1454700" cy="3768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Josefin Sans"/>
              <a:ea typeface="Josefin Sans"/>
              <a:cs typeface="Josefin Sans"/>
              <a:sym typeface="Josefin Sans"/>
            </a:endParaRPr>
          </a:p>
        </p:txBody>
      </p:sp>
      <p:sp>
        <p:nvSpPr>
          <p:cNvPr id="1589" name="Google Shape;1589;p37"/>
          <p:cNvSpPr txBox="1"/>
          <p:nvPr/>
        </p:nvSpPr>
        <p:spPr>
          <a:xfrm>
            <a:off x="168850" y="1492400"/>
            <a:ext cx="1454700" cy="1590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Josefin Sans"/>
              <a:ea typeface="Josefin Sans"/>
              <a:cs typeface="Josefin Sans"/>
              <a:sym typeface="Josefin Sans"/>
            </a:endParaRPr>
          </a:p>
        </p:txBody>
      </p:sp>
      <p:sp>
        <p:nvSpPr>
          <p:cNvPr id="1590" name="Google Shape;1590;p37"/>
          <p:cNvSpPr txBox="1"/>
          <p:nvPr/>
        </p:nvSpPr>
        <p:spPr>
          <a:xfrm>
            <a:off x="168850" y="4388000"/>
            <a:ext cx="1454700" cy="1590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Josefin Sans"/>
              <a:ea typeface="Josefin Sans"/>
              <a:cs typeface="Josefin Sans"/>
              <a:sym typeface="Josefi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94" name="Shape 1594"/>
        <p:cNvGrpSpPr/>
        <p:nvPr/>
      </p:nvGrpSpPr>
      <p:grpSpPr>
        <a:xfrm>
          <a:off x="0" y="0"/>
          <a:ext cx="0" cy="0"/>
          <a:chOff x="0" y="0"/>
          <a:chExt cx="0" cy="0"/>
        </a:xfrm>
      </p:grpSpPr>
      <p:pic>
        <p:nvPicPr>
          <p:cNvPr id="1595" name="Google Shape;1595;p38"/>
          <p:cNvPicPr preferRelativeResize="0"/>
          <p:nvPr/>
        </p:nvPicPr>
        <p:blipFill rotWithShape="1">
          <a:blip r:embed="rId3">
            <a:alphaModFix/>
          </a:blip>
          <a:srcRect b="0" l="7381" r="0" t="0"/>
          <a:stretch/>
        </p:blipFill>
        <p:spPr>
          <a:xfrm>
            <a:off x="921650" y="945825"/>
            <a:ext cx="4128023" cy="3747401"/>
          </a:xfrm>
          <a:prstGeom prst="rect">
            <a:avLst/>
          </a:prstGeom>
          <a:noFill/>
          <a:ln>
            <a:noFill/>
          </a:ln>
        </p:spPr>
      </p:pic>
      <p:sp>
        <p:nvSpPr>
          <p:cNvPr id="1596" name="Google Shape;1596;p38"/>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Analysis I </a:t>
            </a:r>
            <a:endParaRPr/>
          </a:p>
        </p:txBody>
      </p:sp>
      <p:sp>
        <p:nvSpPr>
          <p:cNvPr id="1597" name="Google Shape;1597;p38"/>
          <p:cNvSpPr txBox="1"/>
          <p:nvPr>
            <p:ph idx="3" type="subTitle"/>
          </p:nvPr>
        </p:nvSpPr>
        <p:spPr>
          <a:xfrm>
            <a:off x="5221850" y="945825"/>
            <a:ext cx="37014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Josefin Sans"/>
                <a:ea typeface="Josefin Sans"/>
                <a:cs typeface="Josefin Sans"/>
                <a:sym typeface="Josefin Sans"/>
              </a:rPr>
              <a:t>Distribution of Buy-Worthy and Not Buy-Worthy Stocks (Year 2014)</a:t>
            </a:r>
            <a:endParaRPr b="1">
              <a:latin typeface="Josefin Sans"/>
              <a:ea typeface="Josefin Sans"/>
              <a:cs typeface="Josefin Sans"/>
              <a:sym typeface="Josefin Sans"/>
            </a:endParaRPr>
          </a:p>
        </p:txBody>
      </p:sp>
      <p:grpSp>
        <p:nvGrpSpPr>
          <p:cNvPr id="1598" name="Google Shape;1598;p38"/>
          <p:cNvGrpSpPr/>
          <p:nvPr/>
        </p:nvGrpSpPr>
        <p:grpSpPr>
          <a:xfrm>
            <a:off x="970083" y="1112764"/>
            <a:ext cx="486399" cy="392537"/>
            <a:chOff x="4815958" y="1912914"/>
            <a:chExt cx="486399" cy="392537"/>
          </a:xfrm>
        </p:grpSpPr>
        <p:sp>
          <p:nvSpPr>
            <p:cNvPr id="1599" name="Google Shape;1599;p38"/>
            <p:cNvSpPr/>
            <p:nvPr/>
          </p:nvSpPr>
          <p:spPr>
            <a:xfrm>
              <a:off x="4815958" y="2046557"/>
              <a:ext cx="486399" cy="258893"/>
            </a:xfrm>
            <a:custGeom>
              <a:rect b="b" l="l" r="r" t="t"/>
              <a:pathLst>
                <a:path extrusionOk="0" h="19103" w="35890">
                  <a:moveTo>
                    <a:pt x="7367" y="1"/>
                  </a:moveTo>
                  <a:cubicBezTo>
                    <a:pt x="6940" y="1"/>
                    <a:pt x="6552" y="285"/>
                    <a:pt x="6436" y="712"/>
                  </a:cubicBezTo>
                  <a:lnTo>
                    <a:pt x="168" y="17888"/>
                  </a:lnTo>
                  <a:cubicBezTo>
                    <a:pt x="0" y="18508"/>
                    <a:pt x="465" y="19102"/>
                    <a:pt x="1099" y="19102"/>
                  </a:cubicBezTo>
                  <a:lnTo>
                    <a:pt x="28691" y="19102"/>
                  </a:lnTo>
                  <a:cubicBezTo>
                    <a:pt x="29131" y="19102"/>
                    <a:pt x="29506" y="18818"/>
                    <a:pt x="29622" y="18392"/>
                  </a:cubicBezTo>
                  <a:lnTo>
                    <a:pt x="35890" y="1216"/>
                  </a:lnTo>
                  <a:cubicBezTo>
                    <a:pt x="35890" y="608"/>
                    <a:pt x="35593" y="1"/>
                    <a:pt x="349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8"/>
            <p:cNvSpPr/>
            <p:nvPr/>
          </p:nvSpPr>
          <p:spPr>
            <a:xfrm>
              <a:off x="4842928" y="1971421"/>
              <a:ext cx="417756" cy="250125"/>
            </a:xfrm>
            <a:custGeom>
              <a:rect b="b" l="l" r="r" t="t"/>
              <a:pathLst>
                <a:path extrusionOk="0" h="18456" w="30825">
                  <a:moveTo>
                    <a:pt x="3697" y="1"/>
                  </a:moveTo>
                  <a:lnTo>
                    <a:pt x="0" y="3697"/>
                  </a:lnTo>
                  <a:lnTo>
                    <a:pt x="0" y="18456"/>
                  </a:lnTo>
                  <a:lnTo>
                    <a:pt x="4446" y="6256"/>
                  </a:lnTo>
                  <a:cubicBezTo>
                    <a:pt x="4562" y="5829"/>
                    <a:pt x="4950" y="5545"/>
                    <a:pt x="5377" y="5545"/>
                  </a:cubicBezTo>
                  <a:lnTo>
                    <a:pt x="30824" y="5545"/>
                  </a:lnTo>
                  <a:lnTo>
                    <a:pt x="308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8"/>
            <p:cNvSpPr/>
            <p:nvPr/>
          </p:nvSpPr>
          <p:spPr>
            <a:xfrm>
              <a:off x="4817883" y="1912914"/>
              <a:ext cx="208790" cy="371515"/>
            </a:xfrm>
            <a:custGeom>
              <a:rect b="b" l="l" r="r" t="t"/>
              <a:pathLst>
                <a:path extrusionOk="0" h="27413" w="15406">
                  <a:moveTo>
                    <a:pt x="1060" y="1"/>
                  </a:moveTo>
                  <a:cubicBezTo>
                    <a:pt x="478" y="1"/>
                    <a:pt x="0" y="479"/>
                    <a:pt x="0" y="1061"/>
                  </a:cubicBezTo>
                  <a:lnTo>
                    <a:pt x="0" y="27400"/>
                  </a:lnTo>
                  <a:cubicBezTo>
                    <a:pt x="39" y="27400"/>
                    <a:pt x="78" y="27413"/>
                    <a:pt x="129" y="27413"/>
                  </a:cubicBezTo>
                  <a:lnTo>
                    <a:pt x="1848" y="22708"/>
                  </a:lnTo>
                  <a:lnTo>
                    <a:pt x="1848" y="8014"/>
                  </a:lnTo>
                  <a:lnTo>
                    <a:pt x="5545" y="4318"/>
                  </a:lnTo>
                  <a:lnTo>
                    <a:pt x="15406" y="4318"/>
                  </a:lnTo>
                  <a:lnTo>
                    <a:pt x="12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8"/>
            <p:cNvSpPr/>
            <p:nvPr/>
          </p:nvSpPr>
          <p:spPr>
            <a:xfrm>
              <a:off x="5051709" y="2013109"/>
              <a:ext cx="16832" cy="33461"/>
            </a:xfrm>
            <a:custGeom>
              <a:rect b="b" l="l" r="r" t="t"/>
              <a:pathLst>
                <a:path extrusionOk="0" h="2469" w="1242">
                  <a:moveTo>
                    <a:pt x="1" y="0"/>
                  </a:moveTo>
                  <a:lnTo>
                    <a:pt x="1" y="2469"/>
                  </a:lnTo>
                  <a:lnTo>
                    <a:pt x="1241" y="2469"/>
                  </a:lnTo>
                  <a:lnTo>
                    <a:pt x="1241"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8"/>
            <p:cNvSpPr/>
            <p:nvPr/>
          </p:nvSpPr>
          <p:spPr>
            <a:xfrm>
              <a:off x="5110216" y="2013109"/>
              <a:ext cx="16656" cy="33461"/>
            </a:xfrm>
            <a:custGeom>
              <a:rect b="b" l="l" r="r" t="t"/>
              <a:pathLst>
                <a:path extrusionOk="0" h="2469" w="1229">
                  <a:moveTo>
                    <a:pt x="0" y="0"/>
                  </a:moveTo>
                  <a:lnTo>
                    <a:pt x="0" y="2469"/>
                  </a:lnTo>
                  <a:lnTo>
                    <a:pt x="1228" y="2469"/>
                  </a:lnTo>
                  <a:lnTo>
                    <a:pt x="1228"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8"/>
            <p:cNvSpPr/>
            <p:nvPr/>
          </p:nvSpPr>
          <p:spPr>
            <a:xfrm>
              <a:off x="5168710" y="2013109"/>
              <a:ext cx="16656" cy="33461"/>
            </a:xfrm>
            <a:custGeom>
              <a:rect b="b" l="l" r="r" t="t"/>
              <a:pathLst>
                <a:path extrusionOk="0" h="2469" w="1229">
                  <a:moveTo>
                    <a:pt x="1" y="0"/>
                  </a:moveTo>
                  <a:lnTo>
                    <a:pt x="1" y="2469"/>
                  </a:lnTo>
                  <a:lnTo>
                    <a:pt x="1229" y="2469"/>
                  </a:lnTo>
                  <a:lnTo>
                    <a:pt x="1229"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8"/>
            <p:cNvSpPr/>
            <p:nvPr/>
          </p:nvSpPr>
          <p:spPr>
            <a:xfrm>
              <a:off x="4934708" y="2013109"/>
              <a:ext cx="16832" cy="33461"/>
            </a:xfrm>
            <a:custGeom>
              <a:rect b="b" l="l" r="r" t="t"/>
              <a:pathLst>
                <a:path extrusionOk="0" h="2469" w="1242">
                  <a:moveTo>
                    <a:pt x="1" y="0"/>
                  </a:moveTo>
                  <a:lnTo>
                    <a:pt x="1" y="2469"/>
                  </a:lnTo>
                  <a:lnTo>
                    <a:pt x="1241" y="2469"/>
                  </a:lnTo>
                  <a:lnTo>
                    <a:pt x="1241"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8"/>
            <p:cNvSpPr/>
            <p:nvPr/>
          </p:nvSpPr>
          <p:spPr>
            <a:xfrm>
              <a:off x="4993215" y="2013109"/>
              <a:ext cx="16819" cy="33461"/>
            </a:xfrm>
            <a:custGeom>
              <a:rect b="b" l="l" r="r" t="t"/>
              <a:pathLst>
                <a:path extrusionOk="0" h="2469" w="1241">
                  <a:moveTo>
                    <a:pt x="0" y="0"/>
                  </a:moveTo>
                  <a:lnTo>
                    <a:pt x="0" y="2469"/>
                  </a:lnTo>
                  <a:lnTo>
                    <a:pt x="1241" y="2469"/>
                  </a:lnTo>
                  <a:lnTo>
                    <a:pt x="1241"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8"/>
            <p:cNvSpPr/>
            <p:nvPr/>
          </p:nvSpPr>
          <p:spPr>
            <a:xfrm>
              <a:off x="4842928" y="1971421"/>
              <a:ext cx="50104" cy="50104"/>
            </a:xfrm>
            <a:custGeom>
              <a:rect b="b" l="l" r="r" t="t"/>
              <a:pathLst>
                <a:path extrusionOk="0" h="3697" w="3697">
                  <a:moveTo>
                    <a:pt x="3697" y="1"/>
                  </a:moveTo>
                  <a:lnTo>
                    <a:pt x="0" y="3697"/>
                  </a:lnTo>
                  <a:lnTo>
                    <a:pt x="3697" y="3697"/>
                  </a:lnTo>
                  <a:lnTo>
                    <a:pt x="3697"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08" name="Google Shape;1608;p38"/>
          <p:cNvPicPr preferRelativeResize="0"/>
          <p:nvPr/>
        </p:nvPicPr>
        <p:blipFill rotWithShape="1">
          <a:blip r:embed="rId4">
            <a:alphaModFix/>
          </a:blip>
          <a:srcRect b="0" l="0" r="0" t="3809"/>
          <a:stretch/>
        </p:blipFill>
        <p:spPr>
          <a:xfrm>
            <a:off x="5106175" y="2042025"/>
            <a:ext cx="3817027" cy="2646198"/>
          </a:xfrm>
          <a:prstGeom prst="rect">
            <a:avLst/>
          </a:prstGeom>
          <a:noFill/>
          <a:ln>
            <a:noFill/>
          </a:ln>
        </p:spPr>
      </p:pic>
      <p:sp>
        <p:nvSpPr>
          <p:cNvPr id="1609" name="Google Shape;1609;p38"/>
          <p:cNvSpPr txBox="1"/>
          <p:nvPr/>
        </p:nvSpPr>
        <p:spPr>
          <a:xfrm>
            <a:off x="7228500" y="2995373"/>
            <a:ext cx="1492500" cy="5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highlight>
                  <a:srgbClr val="FFFFFF"/>
                </a:highlight>
                <a:latin typeface="Josefin Sans"/>
                <a:ea typeface="Josefin Sans"/>
                <a:cs typeface="Josefin Sans"/>
                <a:sym typeface="Josefin Sans"/>
              </a:rPr>
              <a:t>Class 1: 1634</a:t>
            </a:r>
            <a:endParaRPr b="1" sz="2000">
              <a:solidFill>
                <a:schemeClr val="dk2"/>
              </a:solidFill>
              <a:highlight>
                <a:srgbClr val="FFFFFF"/>
              </a:highlight>
              <a:latin typeface="Josefin Sans"/>
              <a:ea typeface="Josefin Sans"/>
              <a:cs typeface="Josefin Sans"/>
              <a:sym typeface="Josefin Sans"/>
            </a:endParaRPr>
          </a:p>
          <a:p>
            <a:pPr indent="0" lvl="0" marL="0" rtl="0" algn="ctr">
              <a:spcBef>
                <a:spcPts val="0"/>
              </a:spcBef>
              <a:spcAft>
                <a:spcPts val="0"/>
              </a:spcAft>
              <a:buNone/>
            </a:pPr>
            <a:r>
              <a:rPr b="1" lang="en" sz="2000">
                <a:solidFill>
                  <a:schemeClr val="dk2"/>
                </a:solidFill>
                <a:highlight>
                  <a:srgbClr val="FFFFFF"/>
                </a:highlight>
                <a:latin typeface="Josefin Sans"/>
                <a:ea typeface="Josefin Sans"/>
                <a:cs typeface="Josefin Sans"/>
                <a:sym typeface="Josefin Sans"/>
              </a:rPr>
              <a:t>(43%)</a:t>
            </a:r>
            <a:endParaRPr b="1" sz="2000">
              <a:solidFill>
                <a:schemeClr val="dk2"/>
              </a:solidFill>
              <a:highlight>
                <a:srgbClr val="FFFFFF"/>
              </a:highlight>
              <a:latin typeface="Josefin Sans"/>
              <a:ea typeface="Josefin Sans"/>
              <a:cs typeface="Josefin Sans"/>
              <a:sym typeface="Josefin Sans"/>
            </a:endParaRPr>
          </a:p>
        </p:txBody>
      </p:sp>
      <p:sp>
        <p:nvSpPr>
          <p:cNvPr id="1610" name="Google Shape;1610;p38"/>
          <p:cNvSpPr txBox="1"/>
          <p:nvPr/>
        </p:nvSpPr>
        <p:spPr>
          <a:xfrm>
            <a:off x="5422975" y="2632450"/>
            <a:ext cx="1817400" cy="68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highlight>
                  <a:srgbClr val="FFFFFF"/>
                </a:highlight>
                <a:latin typeface="Josefin Sans"/>
                <a:ea typeface="Josefin Sans"/>
                <a:cs typeface="Josefin Sans"/>
                <a:sym typeface="Josefin Sans"/>
              </a:rPr>
              <a:t>Class 0: </a:t>
            </a:r>
            <a:endParaRPr b="1" sz="2000">
              <a:solidFill>
                <a:schemeClr val="dk2"/>
              </a:solidFill>
              <a:highlight>
                <a:srgbClr val="FFFFFF"/>
              </a:highlight>
              <a:latin typeface="Josefin Sans"/>
              <a:ea typeface="Josefin Sans"/>
              <a:cs typeface="Josefin Sans"/>
              <a:sym typeface="Josefin Sans"/>
            </a:endParaRPr>
          </a:p>
          <a:p>
            <a:pPr indent="0" lvl="0" marL="0" rtl="0" algn="ctr">
              <a:spcBef>
                <a:spcPts val="0"/>
              </a:spcBef>
              <a:spcAft>
                <a:spcPts val="0"/>
              </a:spcAft>
              <a:buNone/>
            </a:pPr>
            <a:r>
              <a:rPr b="1" lang="en" sz="2000">
                <a:solidFill>
                  <a:schemeClr val="dk2"/>
                </a:solidFill>
                <a:highlight>
                  <a:srgbClr val="FFFFFF"/>
                </a:highlight>
                <a:latin typeface="Josefin Sans"/>
                <a:ea typeface="Josefin Sans"/>
                <a:cs typeface="Josefin Sans"/>
                <a:sym typeface="Josefin Sans"/>
              </a:rPr>
              <a:t>2174</a:t>
            </a:r>
            <a:endParaRPr b="1" sz="2000">
              <a:solidFill>
                <a:schemeClr val="dk2"/>
              </a:solidFill>
              <a:highlight>
                <a:srgbClr val="FFFFFF"/>
              </a:highlight>
              <a:latin typeface="Josefin Sans"/>
              <a:ea typeface="Josefin Sans"/>
              <a:cs typeface="Josefin Sans"/>
              <a:sym typeface="Josefin Sans"/>
            </a:endParaRPr>
          </a:p>
          <a:p>
            <a:pPr indent="0" lvl="0" marL="0" rtl="0" algn="ctr">
              <a:spcBef>
                <a:spcPts val="0"/>
              </a:spcBef>
              <a:spcAft>
                <a:spcPts val="0"/>
              </a:spcAft>
              <a:buNone/>
            </a:pPr>
            <a:r>
              <a:rPr b="1" lang="en" sz="2000">
                <a:solidFill>
                  <a:schemeClr val="dk2"/>
                </a:solidFill>
                <a:highlight>
                  <a:srgbClr val="FFFFFF"/>
                </a:highlight>
                <a:latin typeface="Josefin Sans"/>
                <a:ea typeface="Josefin Sans"/>
                <a:cs typeface="Josefin Sans"/>
                <a:sym typeface="Josefin Sans"/>
              </a:rPr>
              <a:t>(57%)</a:t>
            </a:r>
            <a:endParaRPr b="1" sz="2000">
              <a:solidFill>
                <a:schemeClr val="dk2"/>
              </a:solidFill>
              <a:highlight>
                <a:srgbClr val="FFFFFF"/>
              </a:highlight>
              <a:latin typeface="Josefin Sans"/>
              <a:ea typeface="Josefin Sans"/>
              <a:cs typeface="Josefin Sans"/>
              <a:sym typeface="Josefin Sans"/>
            </a:endParaRPr>
          </a:p>
        </p:txBody>
      </p:sp>
      <p:sp>
        <p:nvSpPr>
          <p:cNvPr id="1611" name="Google Shape;1611;p38"/>
          <p:cNvSpPr txBox="1"/>
          <p:nvPr/>
        </p:nvSpPr>
        <p:spPr>
          <a:xfrm>
            <a:off x="970075" y="1505300"/>
            <a:ext cx="2016600" cy="9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Josefin Sans"/>
                <a:ea typeface="Josefin Sans"/>
                <a:cs typeface="Josefin Sans"/>
                <a:sym typeface="Josefin Sans"/>
              </a:rPr>
              <a:t>The correlations between variables and price variation are not as strong as expected and needs more investigation. </a:t>
            </a:r>
            <a:endParaRPr b="1">
              <a:solidFill>
                <a:schemeClr val="dk1"/>
              </a:solidFill>
            </a:endParaRPr>
          </a:p>
        </p:txBody>
      </p:sp>
      <p:sp>
        <p:nvSpPr>
          <p:cNvPr id="1612" name="Google Shape;1612;p38"/>
          <p:cNvSpPr txBox="1"/>
          <p:nvPr/>
        </p:nvSpPr>
        <p:spPr>
          <a:xfrm>
            <a:off x="5103175" y="1560975"/>
            <a:ext cx="39567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Josefin Sans"/>
                <a:ea typeface="Josefin Sans"/>
                <a:cs typeface="Josefin Sans"/>
                <a:sym typeface="Josefin Sans"/>
              </a:rPr>
              <a:t>Class 0-Not Buy-Worthy  </a:t>
            </a:r>
            <a:r>
              <a:rPr lang="en">
                <a:solidFill>
                  <a:schemeClr val="dk1"/>
                </a:solidFill>
                <a:latin typeface="Josefin Sans"/>
                <a:ea typeface="Josefin Sans"/>
                <a:cs typeface="Josefin Sans"/>
                <a:sym typeface="Josefin Sans"/>
              </a:rPr>
              <a:t>Class 1-Buy-Worthy</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16" name="Shape 1616"/>
        <p:cNvGrpSpPr/>
        <p:nvPr/>
      </p:nvGrpSpPr>
      <p:grpSpPr>
        <a:xfrm>
          <a:off x="0" y="0"/>
          <a:ext cx="0" cy="0"/>
          <a:chOff x="0" y="0"/>
          <a:chExt cx="0" cy="0"/>
        </a:xfrm>
      </p:grpSpPr>
      <p:sp>
        <p:nvSpPr>
          <p:cNvPr id="1617" name="Google Shape;1617;p39"/>
          <p:cNvSpPr txBox="1"/>
          <p:nvPr>
            <p:ph idx="3" type="subTitle"/>
          </p:nvPr>
        </p:nvSpPr>
        <p:spPr>
          <a:xfrm>
            <a:off x="649775" y="918125"/>
            <a:ext cx="64677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insights about key variables </a:t>
            </a:r>
            <a:endParaRPr/>
          </a:p>
        </p:txBody>
      </p:sp>
      <p:pic>
        <p:nvPicPr>
          <p:cNvPr id="1618" name="Google Shape;1618;p39"/>
          <p:cNvPicPr preferRelativeResize="0"/>
          <p:nvPr/>
        </p:nvPicPr>
        <p:blipFill>
          <a:blip r:embed="rId3">
            <a:alphaModFix/>
          </a:blip>
          <a:stretch>
            <a:fillRect/>
          </a:stretch>
        </p:blipFill>
        <p:spPr>
          <a:xfrm>
            <a:off x="714650" y="3021800"/>
            <a:ext cx="3047876" cy="1558926"/>
          </a:xfrm>
          <a:prstGeom prst="rect">
            <a:avLst/>
          </a:prstGeom>
          <a:noFill/>
          <a:ln>
            <a:noFill/>
          </a:ln>
        </p:spPr>
      </p:pic>
      <p:pic>
        <p:nvPicPr>
          <p:cNvPr id="1619" name="Google Shape;1619;p39"/>
          <p:cNvPicPr preferRelativeResize="0"/>
          <p:nvPr/>
        </p:nvPicPr>
        <p:blipFill>
          <a:blip r:embed="rId4">
            <a:alphaModFix/>
          </a:blip>
          <a:stretch>
            <a:fillRect/>
          </a:stretch>
        </p:blipFill>
        <p:spPr>
          <a:xfrm>
            <a:off x="793075" y="1221575"/>
            <a:ext cx="2969441" cy="1800226"/>
          </a:xfrm>
          <a:prstGeom prst="rect">
            <a:avLst/>
          </a:prstGeom>
          <a:noFill/>
          <a:ln>
            <a:noFill/>
          </a:ln>
        </p:spPr>
      </p:pic>
      <p:pic>
        <p:nvPicPr>
          <p:cNvPr id="1620" name="Google Shape;1620;p39"/>
          <p:cNvPicPr preferRelativeResize="0"/>
          <p:nvPr/>
        </p:nvPicPr>
        <p:blipFill rotWithShape="1">
          <a:blip r:embed="rId5">
            <a:alphaModFix/>
          </a:blip>
          <a:srcRect b="0" l="0" r="8842" t="0"/>
          <a:stretch/>
        </p:blipFill>
        <p:spPr>
          <a:xfrm>
            <a:off x="3884775" y="2693075"/>
            <a:ext cx="4755974" cy="770100"/>
          </a:xfrm>
          <a:prstGeom prst="rect">
            <a:avLst/>
          </a:prstGeom>
          <a:noFill/>
          <a:ln>
            <a:noFill/>
          </a:ln>
        </p:spPr>
      </p:pic>
      <p:pic>
        <p:nvPicPr>
          <p:cNvPr id="1621" name="Google Shape;1621;p39"/>
          <p:cNvPicPr preferRelativeResize="0"/>
          <p:nvPr/>
        </p:nvPicPr>
        <p:blipFill rotWithShape="1">
          <a:blip r:embed="rId6">
            <a:alphaModFix/>
          </a:blip>
          <a:srcRect b="0" l="0" r="23465" t="0"/>
          <a:stretch/>
        </p:blipFill>
        <p:spPr>
          <a:xfrm>
            <a:off x="3884763" y="1923363"/>
            <a:ext cx="4568676" cy="715525"/>
          </a:xfrm>
          <a:prstGeom prst="rect">
            <a:avLst/>
          </a:prstGeom>
          <a:noFill/>
          <a:ln>
            <a:noFill/>
          </a:ln>
        </p:spPr>
      </p:pic>
      <p:pic>
        <p:nvPicPr>
          <p:cNvPr id="1622" name="Google Shape;1622;p39"/>
          <p:cNvPicPr preferRelativeResize="0"/>
          <p:nvPr/>
        </p:nvPicPr>
        <p:blipFill>
          <a:blip r:embed="rId7">
            <a:alphaModFix/>
          </a:blip>
          <a:stretch>
            <a:fillRect/>
          </a:stretch>
        </p:blipFill>
        <p:spPr>
          <a:xfrm>
            <a:off x="3805725" y="1036550"/>
            <a:ext cx="4888049" cy="770109"/>
          </a:xfrm>
          <a:prstGeom prst="rect">
            <a:avLst/>
          </a:prstGeom>
          <a:noFill/>
          <a:ln>
            <a:noFill/>
          </a:ln>
        </p:spPr>
      </p:pic>
      <p:sp>
        <p:nvSpPr>
          <p:cNvPr id="1623" name="Google Shape;1623;p39"/>
          <p:cNvSpPr/>
          <p:nvPr/>
        </p:nvSpPr>
        <p:spPr>
          <a:xfrm>
            <a:off x="6132925" y="1368500"/>
            <a:ext cx="764100" cy="4380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9"/>
          <p:cNvSpPr/>
          <p:nvPr/>
        </p:nvSpPr>
        <p:spPr>
          <a:xfrm>
            <a:off x="6256225" y="2246325"/>
            <a:ext cx="1011300" cy="3924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5" name="Google Shape;1625;p39"/>
          <p:cNvPicPr preferRelativeResize="0"/>
          <p:nvPr/>
        </p:nvPicPr>
        <p:blipFill>
          <a:blip r:embed="rId8">
            <a:alphaModFix/>
          </a:blip>
          <a:stretch>
            <a:fillRect/>
          </a:stretch>
        </p:blipFill>
        <p:spPr>
          <a:xfrm>
            <a:off x="4019175" y="3517363"/>
            <a:ext cx="3751601" cy="832450"/>
          </a:xfrm>
          <a:prstGeom prst="rect">
            <a:avLst/>
          </a:prstGeom>
          <a:noFill/>
          <a:ln>
            <a:noFill/>
          </a:ln>
        </p:spPr>
      </p:pic>
      <p:sp>
        <p:nvSpPr>
          <p:cNvPr id="1626" name="Google Shape;1626;p39"/>
          <p:cNvSpPr/>
          <p:nvPr/>
        </p:nvSpPr>
        <p:spPr>
          <a:xfrm>
            <a:off x="4947250" y="3858975"/>
            <a:ext cx="928200" cy="4380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9"/>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Analysis I </a:t>
            </a:r>
            <a:endParaRPr/>
          </a:p>
        </p:txBody>
      </p:sp>
      <p:grpSp>
        <p:nvGrpSpPr>
          <p:cNvPr id="1628" name="Google Shape;1628;p39"/>
          <p:cNvGrpSpPr/>
          <p:nvPr/>
        </p:nvGrpSpPr>
        <p:grpSpPr>
          <a:xfrm>
            <a:off x="2164908" y="503926"/>
            <a:ext cx="486399" cy="392537"/>
            <a:chOff x="4815958" y="1912914"/>
            <a:chExt cx="486399" cy="392537"/>
          </a:xfrm>
        </p:grpSpPr>
        <p:sp>
          <p:nvSpPr>
            <p:cNvPr id="1629" name="Google Shape;1629;p39"/>
            <p:cNvSpPr/>
            <p:nvPr/>
          </p:nvSpPr>
          <p:spPr>
            <a:xfrm>
              <a:off x="4815958" y="2046557"/>
              <a:ext cx="486399" cy="258893"/>
            </a:xfrm>
            <a:custGeom>
              <a:rect b="b" l="l" r="r" t="t"/>
              <a:pathLst>
                <a:path extrusionOk="0" h="19103" w="35890">
                  <a:moveTo>
                    <a:pt x="7367" y="1"/>
                  </a:moveTo>
                  <a:cubicBezTo>
                    <a:pt x="6940" y="1"/>
                    <a:pt x="6552" y="285"/>
                    <a:pt x="6436" y="712"/>
                  </a:cubicBezTo>
                  <a:lnTo>
                    <a:pt x="168" y="17888"/>
                  </a:lnTo>
                  <a:cubicBezTo>
                    <a:pt x="0" y="18508"/>
                    <a:pt x="465" y="19102"/>
                    <a:pt x="1099" y="19102"/>
                  </a:cubicBezTo>
                  <a:lnTo>
                    <a:pt x="28691" y="19102"/>
                  </a:lnTo>
                  <a:cubicBezTo>
                    <a:pt x="29131" y="19102"/>
                    <a:pt x="29506" y="18818"/>
                    <a:pt x="29622" y="18392"/>
                  </a:cubicBezTo>
                  <a:lnTo>
                    <a:pt x="35890" y="1216"/>
                  </a:lnTo>
                  <a:cubicBezTo>
                    <a:pt x="35890" y="608"/>
                    <a:pt x="35593" y="1"/>
                    <a:pt x="349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9"/>
            <p:cNvSpPr/>
            <p:nvPr/>
          </p:nvSpPr>
          <p:spPr>
            <a:xfrm>
              <a:off x="4842928" y="1971421"/>
              <a:ext cx="417756" cy="250125"/>
            </a:xfrm>
            <a:custGeom>
              <a:rect b="b" l="l" r="r" t="t"/>
              <a:pathLst>
                <a:path extrusionOk="0" h="18456" w="30825">
                  <a:moveTo>
                    <a:pt x="3697" y="1"/>
                  </a:moveTo>
                  <a:lnTo>
                    <a:pt x="0" y="3697"/>
                  </a:lnTo>
                  <a:lnTo>
                    <a:pt x="0" y="18456"/>
                  </a:lnTo>
                  <a:lnTo>
                    <a:pt x="4446" y="6256"/>
                  </a:lnTo>
                  <a:cubicBezTo>
                    <a:pt x="4562" y="5829"/>
                    <a:pt x="4950" y="5545"/>
                    <a:pt x="5377" y="5545"/>
                  </a:cubicBezTo>
                  <a:lnTo>
                    <a:pt x="30824" y="5545"/>
                  </a:lnTo>
                  <a:lnTo>
                    <a:pt x="308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9"/>
            <p:cNvSpPr/>
            <p:nvPr/>
          </p:nvSpPr>
          <p:spPr>
            <a:xfrm>
              <a:off x="4817883" y="1912914"/>
              <a:ext cx="208790" cy="371515"/>
            </a:xfrm>
            <a:custGeom>
              <a:rect b="b" l="l" r="r" t="t"/>
              <a:pathLst>
                <a:path extrusionOk="0" h="27413" w="15406">
                  <a:moveTo>
                    <a:pt x="1060" y="1"/>
                  </a:moveTo>
                  <a:cubicBezTo>
                    <a:pt x="478" y="1"/>
                    <a:pt x="0" y="479"/>
                    <a:pt x="0" y="1061"/>
                  </a:cubicBezTo>
                  <a:lnTo>
                    <a:pt x="0" y="27400"/>
                  </a:lnTo>
                  <a:cubicBezTo>
                    <a:pt x="39" y="27400"/>
                    <a:pt x="78" y="27413"/>
                    <a:pt x="129" y="27413"/>
                  </a:cubicBezTo>
                  <a:lnTo>
                    <a:pt x="1848" y="22708"/>
                  </a:lnTo>
                  <a:lnTo>
                    <a:pt x="1848" y="8014"/>
                  </a:lnTo>
                  <a:lnTo>
                    <a:pt x="5545" y="4318"/>
                  </a:lnTo>
                  <a:lnTo>
                    <a:pt x="15406" y="4318"/>
                  </a:lnTo>
                  <a:lnTo>
                    <a:pt x="12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9"/>
            <p:cNvSpPr/>
            <p:nvPr/>
          </p:nvSpPr>
          <p:spPr>
            <a:xfrm>
              <a:off x="5051709" y="2013109"/>
              <a:ext cx="16832" cy="33461"/>
            </a:xfrm>
            <a:custGeom>
              <a:rect b="b" l="l" r="r" t="t"/>
              <a:pathLst>
                <a:path extrusionOk="0" h="2469" w="1242">
                  <a:moveTo>
                    <a:pt x="1" y="0"/>
                  </a:moveTo>
                  <a:lnTo>
                    <a:pt x="1" y="2469"/>
                  </a:lnTo>
                  <a:lnTo>
                    <a:pt x="1241" y="2469"/>
                  </a:lnTo>
                  <a:lnTo>
                    <a:pt x="1241"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9"/>
            <p:cNvSpPr/>
            <p:nvPr/>
          </p:nvSpPr>
          <p:spPr>
            <a:xfrm>
              <a:off x="5110216" y="2013109"/>
              <a:ext cx="16656" cy="33461"/>
            </a:xfrm>
            <a:custGeom>
              <a:rect b="b" l="l" r="r" t="t"/>
              <a:pathLst>
                <a:path extrusionOk="0" h="2469" w="1229">
                  <a:moveTo>
                    <a:pt x="0" y="0"/>
                  </a:moveTo>
                  <a:lnTo>
                    <a:pt x="0" y="2469"/>
                  </a:lnTo>
                  <a:lnTo>
                    <a:pt x="1228" y="2469"/>
                  </a:lnTo>
                  <a:lnTo>
                    <a:pt x="1228"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9"/>
            <p:cNvSpPr/>
            <p:nvPr/>
          </p:nvSpPr>
          <p:spPr>
            <a:xfrm>
              <a:off x="5168710" y="2013109"/>
              <a:ext cx="16656" cy="33461"/>
            </a:xfrm>
            <a:custGeom>
              <a:rect b="b" l="l" r="r" t="t"/>
              <a:pathLst>
                <a:path extrusionOk="0" h="2469" w="1229">
                  <a:moveTo>
                    <a:pt x="1" y="0"/>
                  </a:moveTo>
                  <a:lnTo>
                    <a:pt x="1" y="2469"/>
                  </a:lnTo>
                  <a:lnTo>
                    <a:pt x="1229" y="2469"/>
                  </a:lnTo>
                  <a:lnTo>
                    <a:pt x="1229"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9"/>
            <p:cNvSpPr/>
            <p:nvPr/>
          </p:nvSpPr>
          <p:spPr>
            <a:xfrm>
              <a:off x="4934708" y="2013109"/>
              <a:ext cx="16832" cy="33461"/>
            </a:xfrm>
            <a:custGeom>
              <a:rect b="b" l="l" r="r" t="t"/>
              <a:pathLst>
                <a:path extrusionOk="0" h="2469" w="1242">
                  <a:moveTo>
                    <a:pt x="1" y="0"/>
                  </a:moveTo>
                  <a:lnTo>
                    <a:pt x="1" y="2469"/>
                  </a:lnTo>
                  <a:lnTo>
                    <a:pt x="1241" y="2469"/>
                  </a:lnTo>
                  <a:lnTo>
                    <a:pt x="1241"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9"/>
            <p:cNvSpPr/>
            <p:nvPr/>
          </p:nvSpPr>
          <p:spPr>
            <a:xfrm>
              <a:off x="4993215" y="2013109"/>
              <a:ext cx="16819" cy="33461"/>
            </a:xfrm>
            <a:custGeom>
              <a:rect b="b" l="l" r="r" t="t"/>
              <a:pathLst>
                <a:path extrusionOk="0" h="2469" w="1241">
                  <a:moveTo>
                    <a:pt x="0" y="0"/>
                  </a:moveTo>
                  <a:lnTo>
                    <a:pt x="0" y="2469"/>
                  </a:lnTo>
                  <a:lnTo>
                    <a:pt x="1241" y="2469"/>
                  </a:lnTo>
                  <a:lnTo>
                    <a:pt x="1241"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9"/>
            <p:cNvSpPr/>
            <p:nvPr/>
          </p:nvSpPr>
          <p:spPr>
            <a:xfrm>
              <a:off x="4842928" y="1971421"/>
              <a:ext cx="50104" cy="50104"/>
            </a:xfrm>
            <a:custGeom>
              <a:rect b="b" l="l" r="r" t="t"/>
              <a:pathLst>
                <a:path extrusionOk="0" h="3697" w="3697">
                  <a:moveTo>
                    <a:pt x="3697" y="1"/>
                  </a:moveTo>
                  <a:lnTo>
                    <a:pt x="0" y="3697"/>
                  </a:lnTo>
                  <a:lnTo>
                    <a:pt x="3697" y="3697"/>
                  </a:lnTo>
                  <a:lnTo>
                    <a:pt x="3697"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1" name="Shape 1641"/>
        <p:cNvGrpSpPr/>
        <p:nvPr/>
      </p:nvGrpSpPr>
      <p:grpSpPr>
        <a:xfrm>
          <a:off x="0" y="0"/>
          <a:ext cx="0" cy="0"/>
          <a:chOff x="0" y="0"/>
          <a:chExt cx="0" cy="0"/>
        </a:xfrm>
      </p:grpSpPr>
      <p:sp>
        <p:nvSpPr>
          <p:cNvPr id="1642" name="Google Shape;1642;p40"/>
          <p:cNvSpPr txBox="1"/>
          <p:nvPr>
            <p:ph type="title"/>
          </p:nvPr>
        </p:nvSpPr>
        <p:spPr>
          <a:xfrm>
            <a:off x="720000" y="59765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Analysis II </a:t>
            </a:r>
            <a:endParaRPr/>
          </a:p>
        </p:txBody>
      </p:sp>
      <p:pic>
        <p:nvPicPr>
          <p:cNvPr id="1643" name="Google Shape;1643;p40"/>
          <p:cNvPicPr preferRelativeResize="0"/>
          <p:nvPr/>
        </p:nvPicPr>
        <p:blipFill>
          <a:blip r:embed="rId3">
            <a:alphaModFix/>
          </a:blip>
          <a:stretch>
            <a:fillRect/>
          </a:stretch>
        </p:blipFill>
        <p:spPr>
          <a:xfrm>
            <a:off x="276975" y="757850"/>
            <a:ext cx="2526125" cy="3920650"/>
          </a:xfrm>
          <a:prstGeom prst="rect">
            <a:avLst/>
          </a:prstGeom>
          <a:noFill/>
          <a:ln>
            <a:noFill/>
          </a:ln>
        </p:spPr>
      </p:pic>
      <p:sp>
        <p:nvSpPr>
          <p:cNvPr id="1644" name="Google Shape;1644;p40"/>
          <p:cNvSpPr/>
          <p:nvPr/>
        </p:nvSpPr>
        <p:spPr>
          <a:xfrm>
            <a:off x="684400" y="1103450"/>
            <a:ext cx="187800" cy="195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0"/>
          <p:cNvSpPr/>
          <p:nvPr/>
        </p:nvSpPr>
        <p:spPr>
          <a:xfrm>
            <a:off x="1534238" y="1103450"/>
            <a:ext cx="187800" cy="195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0"/>
          <p:cNvSpPr/>
          <p:nvPr/>
        </p:nvSpPr>
        <p:spPr>
          <a:xfrm>
            <a:off x="2384100" y="1103450"/>
            <a:ext cx="187800" cy="195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0"/>
          <p:cNvSpPr/>
          <p:nvPr/>
        </p:nvSpPr>
        <p:spPr>
          <a:xfrm>
            <a:off x="684400" y="4040050"/>
            <a:ext cx="187800" cy="195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0"/>
          <p:cNvSpPr/>
          <p:nvPr/>
        </p:nvSpPr>
        <p:spPr>
          <a:xfrm>
            <a:off x="2384100" y="3043425"/>
            <a:ext cx="187800" cy="195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0"/>
          <p:cNvSpPr/>
          <p:nvPr/>
        </p:nvSpPr>
        <p:spPr>
          <a:xfrm>
            <a:off x="1534250" y="3043425"/>
            <a:ext cx="187800" cy="195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650" name="Google Shape;1650;p40"/>
          <p:cNvGraphicFramePr/>
          <p:nvPr/>
        </p:nvGraphicFramePr>
        <p:xfrm>
          <a:off x="3626550" y="1198350"/>
          <a:ext cx="3000000" cy="3000000"/>
        </p:xfrm>
        <a:graphic>
          <a:graphicData uri="http://schemas.openxmlformats.org/drawingml/2006/table">
            <a:tbl>
              <a:tblPr>
                <a:noFill/>
                <a:tableStyleId>{1BA01174-E02B-43F1-8F3D-0EDAC00982DE}</a:tableStyleId>
              </a:tblPr>
              <a:tblGrid>
                <a:gridCol w="1750775"/>
                <a:gridCol w="1412625"/>
              </a:tblGrid>
              <a:tr h="389425">
                <a:tc gridSpan="2">
                  <a:txBody>
                    <a:bodyPr/>
                    <a:lstStyle/>
                    <a:p>
                      <a:pPr indent="0" lvl="0" marL="0" rtl="0" algn="ctr">
                        <a:spcBef>
                          <a:spcPts val="0"/>
                        </a:spcBef>
                        <a:spcAft>
                          <a:spcPts val="0"/>
                        </a:spcAft>
                        <a:buNone/>
                      </a:pPr>
                      <a:r>
                        <a:rPr lang="en"/>
                        <a:t>Mean of Growth</a:t>
                      </a:r>
                      <a:endParaRPr/>
                    </a:p>
                  </a:txBody>
                  <a:tcPr marT="91425" marB="91425" marR="91425" marL="91425"/>
                </a:tc>
                <a:tc hMerge="1"/>
              </a:tr>
              <a:tr h="381000">
                <a:tc>
                  <a:txBody>
                    <a:bodyPr/>
                    <a:lstStyle/>
                    <a:p>
                      <a:pPr indent="0" lvl="0" marL="0" rtl="0" algn="l">
                        <a:spcBef>
                          <a:spcPts val="0"/>
                        </a:spcBef>
                        <a:spcAft>
                          <a:spcPts val="0"/>
                        </a:spcAft>
                        <a:buNone/>
                      </a:pPr>
                      <a:r>
                        <a:rPr lang="en"/>
                        <a:t>Revenue</a:t>
                      </a:r>
                      <a:endParaRPr/>
                    </a:p>
                  </a:txBody>
                  <a:tcPr marT="91425" marB="91425" marR="91425" marL="91425"/>
                </a:tc>
                <a:tc>
                  <a:txBody>
                    <a:bodyPr/>
                    <a:lstStyle/>
                    <a:p>
                      <a:pPr indent="0" lvl="0" marL="0" rtl="0" algn="l">
                        <a:spcBef>
                          <a:spcPts val="0"/>
                        </a:spcBef>
                        <a:spcAft>
                          <a:spcPts val="0"/>
                        </a:spcAft>
                        <a:buNone/>
                      </a:pPr>
                      <a:r>
                        <a:rPr lang="en"/>
                        <a:t>12.95424</a:t>
                      </a:r>
                      <a:endParaRPr/>
                    </a:p>
                  </a:txBody>
                  <a:tcPr marT="91425" marB="91425" marR="91425" marL="91425"/>
                </a:tc>
              </a:tr>
              <a:tr h="381000">
                <a:tc>
                  <a:txBody>
                    <a:bodyPr/>
                    <a:lstStyle/>
                    <a:p>
                      <a:pPr indent="0" lvl="0" marL="0" rtl="0" algn="l">
                        <a:spcBef>
                          <a:spcPts val="0"/>
                        </a:spcBef>
                        <a:spcAft>
                          <a:spcPts val="0"/>
                        </a:spcAft>
                        <a:buNone/>
                      </a:pPr>
                      <a:r>
                        <a:rPr lang="en"/>
                        <a:t>Eps</a:t>
                      </a:r>
                      <a:endParaRPr/>
                    </a:p>
                  </a:txBody>
                  <a:tcPr marT="91425" marB="91425" marR="91425" marL="91425"/>
                </a:tc>
                <a:tc>
                  <a:txBody>
                    <a:bodyPr/>
                    <a:lstStyle/>
                    <a:p>
                      <a:pPr indent="0" lvl="0" marL="0" rtl="0" algn="l">
                        <a:spcBef>
                          <a:spcPts val="0"/>
                        </a:spcBef>
                        <a:spcAft>
                          <a:spcPts val="0"/>
                        </a:spcAft>
                        <a:buNone/>
                      </a:pPr>
                      <a:r>
                        <a:rPr lang="en"/>
                        <a:t>0.164305</a:t>
                      </a:r>
                      <a:endParaRPr/>
                    </a:p>
                  </a:txBody>
                  <a:tcPr marT="91425" marB="91425" marR="91425" marL="91425"/>
                </a:tc>
              </a:tr>
              <a:tr h="381000">
                <a:tc>
                  <a:txBody>
                    <a:bodyPr/>
                    <a:lstStyle/>
                    <a:p>
                      <a:pPr indent="0" lvl="0" marL="0" rtl="0" algn="l">
                        <a:spcBef>
                          <a:spcPts val="0"/>
                        </a:spcBef>
                        <a:spcAft>
                          <a:spcPts val="0"/>
                        </a:spcAft>
                        <a:buNone/>
                      </a:pPr>
                      <a:r>
                        <a:rPr lang="en"/>
                        <a:t>Dividend/share</a:t>
                      </a:r>
                      <a:endParaRPr/>
                    </a:p>
                  </a:txBody>
                  <a:tcPr marT="91425" marB="91425" marR="91425" marL="91425"/>
                </a:tc>
                <a:tc>
                  <a:txBody>
                    <a:bodyPr/>
                    <a:lstStyle/>
                    <a:p>
                      <a:pPr indent="0" lvl="0" marL="0" rtl="0" algn="l">
                        <a:spcBef>
                          <a:spcPts val="0"/>
                        </a:spcBef>
                        <a:spcAft>
                          <a:spcPts val="0"/>
                        </a:spcAft>
                        <a:buNone/>
                      </a:pPr>
                      <a:r>
                        <a:rPr lang="en"/>
                        <a:t>0.1606129</a:t>
                      </a:r>
                      <a:endParaRPr/>
                    </a:p>
                  </a:txBody>
                  <a:tcPr marT="91425" marB="91425" marR="91425" marL="91425"/>
                </a:tc>
              </a:tr>
              <a:tr h="381000">
                <a:tc>
                  <a:txBody>
                    <a:bodyPr/>
                    <a:lstStyle/>
                    <a:p>
                      <a:pPr indent="0" lvl="0" marL="0" rtl="0" algn="l">
                        <a:spcBef>
                          <a:spcPts val="0"/>
                        </a:spcBef>
                        <a:spcAft>
                          <a:spcPts val="0"/>
                        </a:spcAft>
                        <a:buNone/>
                      </a:pPr>
                      <a:r>
                        <a:rPr lang="en"/>
                        <a:t>Free cash flow</a:t>
                      </a:r>
                      <a:endParaRPr/>
                    </a:p>
                  </a:txBody>
                  <a:tcPr marT="91425" marB="91425" marR="91425" marL="91425"/>
                </a:tc>
                <a:tc>
                  <a:txBody>
                    <a:bodyPr/>
                    <a:lstStyle/>
                    <a:p>
                      <a:pPr indent="0" lvl="0" marL="0" rtl="0" algn="l">
                        <a:spcBef>
                          <a:spcPts val="0"/>
                        </a:spcBef>
                        <a:spcAft>
                          <a:spcPts val="0"/>
                        </a:spcAft>
                        <a:buNone/>
                      </a:pPr>
                      <a:r>
                        <a:rPr lang="en"/>
                        <a:t>-23.89264</a:t>
                      </a:r>
                      <a:endParaRPr/>
                    </a:p>
                  </a:txBody>
                  <a:tcPr marT="91425" marB="91425" marR="91425" marL="91425"/>
                </a:tc>
              </a:tr>
              <a:tr h="381000">
                <a:tc>
                  <a:txBody>
                    <a:bodyPr/>
                    <a:lstStyle/>
                    <a:p>
                      <a:pPr indent="0" lvl="0" marL="0" rtl="0" algn="l">
                        <a:spcBef>
                          <a:spcPts val="0"/>
                        </a:spcBef>
                        <a:spcAft>
                          <a:spcPts val="0"/>
                        </a:spcAft>
                        <a:buNone/>
                      </a:pPr>
                      <a:r>
                        <a:rPr lang="en"/>
                        <a:t>Debt </a:t>
                      </a:r>
                      <a:endParaRPr/>
                    </a:p>
                  </a:txBody>
                  <a:tcPr marT="91425" marB="91425" marR="91425" marL="91425"/>
                </a:tc>
                <a:tc>
                  <a:txBody>
                    <a:bodyPr/>
                    <a:lstStyle/>
                    <a:p>
                      <a:pPr indent="0" lvl="0" marL="0" rtl="0" algn="l">
                        <a:spcBef>
                          <a:spcPts val="0"/>
                        </a:spcBef>
                        <a:spcAft>
                          <a:spcPts val="0"/>
                        </a:spcAft>
                        <a:buNone/>
                      </a:pPr>
                      <a:r>
                        <a:rPr lang="en"/>
                        <a:t>1.36178</a:t>
                      </a:r>
                      <a:endParaRPr/>
                    </a:p>
                  </a:txBody>
                  <a:tcPr marT="91425" marB="91425" marR="91425" marL="91425"/>
                </a:tc>
              </a:tr>
              <a:tr h="381000">
                <a:tc>
                  <a:txBody>
                    <a:bodyPr/>
                    <a:lstStyle/>
                    <a:p>
                      <a:pPr indent="0" lvl="0" marL="0" rtl="0" algn="l">
                        <a:spcBef>
                          <a:spcPts val="0"/>
                        </a:spcBef>
                        <a:spcAft>
                          <a:spcPts val="0"/>
                        </a:spcAft>
                        <a:buNone/>
                      </a:pPr>
                      <a:r>
                        <a:rPr lang="en"/>
                        <a:t>Asset </a:t>
                      </a:r>
                      <a:endParaRPr/>
                    </a:p>
                  </a:txBody>
                  <a:tcPr marT="91425" marB="91425" marR="91425" marL="91425"/>
                </a:tc>
                <a:tc>
                  <a:txBody>
                    <a:bodyPr/>
                    <a:lstStyle/>
                    <a:p>
                      <a:pPr indent="0" lvl="0" marL="0" rtl="0" algn="l">
                        <a:spcBef>
                          <a:spcPts val="0"/>
                        </a:spcBef>
                        <a:spcAft>
                          <a:spcPts val="0"/>
                        </a:spcAft>
                        <a:buNone/>
                      </a:pPr>
                      <a:r>
                        <a:rPr lang="en"/>
                        <a:t>2.279999</a:t>
                      </a:r>
                      <a:endParaRPr/>
                    </a:p>
                  </a:txBody>
                  <a:tcPr marT="91425" marB="91425" marR="91425" marL="91425"/>
                </a:tc>
              </a:tr>
            </a:tbl>
          </a:graphicData>
        </a:graphic>
      </p:graphicFrame>
      <p:cxnSp>
        <p:nvCxnSpPr>
          <p:cNvPr id="1651" name="Google Shape;1651;p40"/>
          <p:cNvCxnSpPr>
            <a:stCxn id="1647" idx="5"/>
          </p:cNvCxnSpPr>
          <p:nvPr/>
        </p:nvCxnSpPr>
        <p:spPr>
          <a:xfrm>
            <a:off x="844697" y="4207005"/>
            <a:ext cx="125400" cy="73200"/>
          </a:xfrm>
          <a:prstGeom prst="straightConnector1">
            <a:avLst/>
          </a:prstGeom>
          <a:noFill/>
          <a:ln cap="flat" cmpd="sng" w="9525">
            <a:solidFill>
              <a:srgbClr val="FF0000"/>
            </a:solidFill>
            <a:prstDash val="solid"/>
            <a:round/>
            <a:headEnd len="med" w="med" type="none"/>
            <a:tailEnd len="med" w="med" type="none"/>
          </a:ln>
        </p:spPr>
      </p:cxnSp>
      <p:sp>
        <p:nvSpPr>
          <p:cNvPr id="1652" name="Google Shape;1652;p40"/>
          <p:cNvSpPr txBox="1"/>
          <p:nvPr/>
        </p:nvSpPr>
        <p:spPr>
          <a:xfrm>
            <a:off x="800200" y="4235650"/>
            <a:ext cx="4635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0000"/>
                </a:solidFill>
                <a:latin typeface="Josefin Sans"/>
                <a:ea typeface="Josefin Sans"/>
                <a:cs typeface="Josefin Sans"/>
                <a:sym typeface="Josefin Sans"/>
              </a:rPr>
              <a:t>MOMC</a:t>
            </a:r>
            <a:endParaRPr sz="600">
              <a:solidFill>
                <a:srgbClr val="FF0000"/>
              </a:solidFill>
              <a:latin typeface="Josefin Sans"/>
              <a:ea typeface="Josefin Sans"/>
              <a:cs typeface="Josefin Sans"/>
              <a:sym typeface="Josefin Sans"/>
            </a:endParaRPr>
          </a:p>
        </p:txBody>
      </p:sp>
      <p:sp>
        <p:nvSpPr>
          <p:cNvPr id="1653" name="Google Shape;1653;p40"/>
          <p:cNvSpPr txBox="1"/>
          <p:nvPr/>
        </p:nvSpPr>
        <p:spPr>
          <a:xfrm>
            <a:off x="7150475" y="1198350"/>
            <a:ext cx="1948800" cy="6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Josefin Sans"/>
                <a:ea typeface="Josefin Sans"/>
                <a:cs typeface="Josefin Sans"/>
                <a:sym typeface="Josefin Sans"/>
              </a:rPr>
              <a:t>Determine outliers:</a:t>
            </a:r>
            <a:endParaRPr b="1">
              <a:solidFill>
                <a:schemeClr val="dk1"/>
              </a:solidFill>
              <a:latin typeface="Josefin Sans"/>
              <a:ea typeface="Josefin Sans"/>
              <a:cs typeface="Josefin Sans"/>
              <a:sym typeface="Josefin Sans"/>
            </a:endParaRPr>
          </a:p>
          <a:p>
            <a:pPr indent="0" lvl="0" marL="0" rtl="0" algn="l">
              <a:spcBef>
                <a:spcPts val="0"/>
              </a:spcBef>
              <a:spcAft>
                <a:spcPts val="0"/>
              </a:spcAft>
              <a:buNone/>
            </a:pPr>
            <a:r>
              <a:rPr b="1" lang="en">
                <a:solidFill>
                  <a:schemeClr val="dk1"/>
                </a:solidFill>
                <a:latin typeface="Josefin Sans"/>
                <a:ea typeface="Josefin Sans"/>
                <a:cs typeface="Josefin Sans"/>
                <a:sym typeface="Josefin Sans"/>
              </a:rPr>
              <a:t>Interquartile Rule</a:t>
            </a:r>
            <a:endParaRPr b="1">
              <a:solidFill>
                <a:schemeClr val="dk1"/>
              </a:solidFill>
              <a:latin typeface="Josefin Sans"/>
              <a:ea typeface="Josefin Sans"/>
              <a:cs typeface="Josefin Sans"/>
              <a:sym typeface="Josefin Sans"/>
            </a:endParaRPr>
          </a:p>
          <a:p>
            <a:pPr indent="0" lvl="0" marL="0" rtl="0" algn="l">
              <a:spcBef>
                <a:spcPts val="0"/>
              </a:spcBef>
              <a:spcAft>
                <a:spcPts val="0"/>
              </a:spcAft>
              <a:buNone/>
            </a:pPr>
            <a:r>
              <a:t/>
            </a:r>
            <a:endParaRPr b="1">
              <a:solidFill>
                <a:schemeClr val="dk1"/>
              </a:solidFill>
              <a:latin typeface="Josefin Sans"/>
              <a:ea typeface="Josefin Sans"/>
              <a:cs typeface="Josefin Sans"/>
              <a:sym typeface="Josefin Sans"/>
            </a:endParaRPr>
          </a:p>
        </p:txBody>
      </p:sp>
      <p:sp>
        <p:nvSpPr>
          <p:cNvPr id="1654" name="Google Shape;1654;p40"/>
          <p:cNvSpPr txBox="1"/>
          <p:nvPr/>
        </p:nvSpPr>
        <p:spPr>
          <a:xfrm>
            <a:off x="276975" y="757850"/>
            <a:ext cx="20556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Josefin Sans"/>
                <a:ea typeface="Josefin Sans"/>
                <a:cs typeface="Josefin Sans"/>
                <a:sym typeface="Josefin Sans"/>
              </a:rPr>
              <a:t>Boxplots of growth</a:t>
            </a:r>
            <a:endParaRPr b="1">
              <a:solidFill>
                <a:schemeClr val="dk1"/>
              </a:solidFill>
              <a:latin typeface="Josefin Sans"/>
              <a:ea typeface="Josefin Sans"/>
              <a:cs typeface="Josefin Sans"/>
              <a:sym typeface="Josefi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ject research">
  <a:themeElements>
    <a:clrScheme name="Simple Light">
      <a:dk1>
        <a:srgbClr val="045A68"/>
      </a:dk1>
      <a:lt1>
        <a:srgbClr val="FFFFFF"/>
      </a:lt1>
      <a:dk2>
        <a:srgbClr val="263238"/>
      </a:dk2>
      <a:lt2>
        <a:srgbClr val="F5F5F5"/>
      </a:lt2>
      <a:accent1>
        <a:srgbClr val="045A68"/>
      </a:accent1>
      <a:accent2>
        <a:srgbClr val="19B5B1"/>
      </a:accent2>
      <a:accent3>
        <a:srgbClr val="263238"/>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