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235ECD-5C35-4411-BBAB-4F88A86E01A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7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F549D-15A0-4CC3-BB78-2A252ADA90E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5E80F-4330-48C0-A6A3-2BF596191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10108009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5E80F-4330-48C0-A6A3-2BF596191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1FAC-5D10-4FFC-A88C-22E663E01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B756E-2449-413C-ACDE-DE75EE97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FBAC-F28B-4FFE-81D5-EA0C169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DB16-0516-4587-9B07-4CB1B6FD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33C6-C0F4-4C31-B81E-9ED00968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96CB-1FD3-4210-B586-6595F7C0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94FF-E31D-4073-B01D-BA88D140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591C-3381-4849-8BBE-AEA3821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7C06-D4D9-4CEA-A72D-DF2B9CC9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9DE6-C277-4BDC-8079-61EE1F29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6F31E-806E-46D9-BE1E-B3D8EAAB9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034A-B523-4B0B-9803-50CD869F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BEED-56B3-46D6-A79E-A0BB3622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6D22-DDE9-4774-B4B1-0ADC899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8C7C-A506-4711-860D-3F636652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4407-903F-4435-9F7A-EE915D1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8975-1812-476A-8B06-9B2F27AF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979A-5029-404B-A96F-28F40EA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2358-FE97-4712-BD2A-004F3FC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5F12-AD4F-486D-972E-56853797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D865-0154-4D89-8770-7030DC27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9030-17AA-4A49-9D73-94FA93B7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79D0-AB1A-460C-9DF8-8BFDFA13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03C8-2762-44A8-8AB9-4947342F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BA4B-DC87-4F6C-BC7E-DD69ABC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1D35-842B-48C9-8DB3-D8489192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0470-6C3C-4226-B6D8-C854C275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86792-D01E-41D1-8508-86D59046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7306-6DE7-4AF9-BA6E-974C1907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ECC9-2A7D-4221-B5E8-DF48782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5973-A80E-482C-9B63-7A3D3E7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21CF-7B5E-4223-B8C7-5A22C619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7BD8-88A6-4D2C-A0EE-97FF2D5B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55384-CA33-4850-93E7-FEFF2BA2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98601-CA7E-46EE-8AC6-8ABF18F20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0B67-61F9-4F54-AF80-DA27FC64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138EB-E1B3-4AD2-94F1-17D9B6C1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C7D98-1B2C-4624-ABFB-EA9BB630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1204B-DF23-4519-B6D6-87C5AD4E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7CD7-AD2D-4DCC-B849-4A4A3AB5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F2691-477F-464A-BA54-EB1ADC5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7679-7EEC-41CC-8C45-ECD307CE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3DC1-F578-4D34-9D6E-DDD4DDA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F4EA0-E453-4809-A423-AB9E03D6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7CA7C-F367-413C-972B-08149E6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73F1-5B6C-4343-81ED-D50E5BF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4A71-4199-4C32-9BB5-91A8762F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05C3-E39B-4F72-B979-18BBBF0BA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AED68-3226-476E-90F7-A3DD00E5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E7857-72C5-47A9-9117-343532DA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2B87-5C84-494E-9BAE-659449E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62E03-097C-4409-8157-A6286BA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82F1-AFAD-46BC-BFE6-B24F755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61179-61D8-47ED-B43A-8B79BCA8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04564-29F3-4FCE-A584-26ACF882C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521D-C559-4094-B7FE-777123FB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27A3-7CB0-4457-ACC3-7883BA1A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0D1B0-E401-475F-9C06-D9C02A6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A8143-A58E-4A95-B6ED-157F6056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79A1-CB06-4843-93FC-A10ED474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0B04-4442-4C14-AD22-21F5A099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E4CD-4559-4EB9-8D9E-120F0C617416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BF76-F487-4541-85DC-660047046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C28B-B5EE-40C9-8CD2-63BFFC15A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AB27-C4A9-400E-8435-54DE4C13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B389-D88A-4AE8-B85F-A78CBDE10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SMART-IE Behavioral Pilot Data Group Averages &amp;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A9DC8-17B5-44D3-B291-D8EB9EF76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Allen Chen</a:t>
            </a:r>
          </a:p>
        </p:txBody>
      </p:sp>
    </p:spTree>
    <p:extLst>
      <p:ext uri="{BB962C8B-B14F-4D97-AF65-F5344CB8AC3E}">
        <p14:creationId xmlns:p14="http://schemas.microsoft.com/office/powerpoint/2010/main" val="1161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Group Mean ± SEM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792E4-2AE2-44F2-B56E-E83C0DA29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8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Experiment Set-up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07E9A-7142-4F8C-8938-7ABAA3D8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Initial titration phase and testing done on the same day.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 Points Tested. (0, 10%, 20%, 30%, …, 100%)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50 repetitions of each stimulus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experiment time with no EEG: 2 and a half hours to 3 hours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We’re currently struggling with an auditory glitch that caused auditory to be distorted ~halfway through an experiment for two of the five data sets. These data sets had the affected portion of the experiment discarded. </a:t>
            </a:r>
          </a:p>
        </p:txBody>
      </p:sp>
    </p:spTree>
    <p:extLst>
      <p:ext uri="{BB962C8B-B14F-4D97-AF65-F5344CB8AC3E}">
        <p14:creationId xmlns:p14="http://schemas.microsoft.com/office/powerpoint/2010/main" val="40456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Subject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5151A-1BF1-4EBB-8174-40FEB7E4D50F}"/>
              </a:ext>
            </a:extLst>
          </p:cNvPr>
          <p:cNvSpPr txBox="1"/>
          <p:nvPr/>
        </p:nvSpPr>
        <p:spPr>
          <a:xfrm>
            <a:off x="6774024" y="639653"/>
            <a:ext cx="436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Auditory Glitch</a:t>
            </a:r>
          </a:p>
          <a:p>
            <a:r>
              <a:rPr lang="en-US" dirty="0"/>
              <a:t>Salvaged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30 reps of each auditory stimulus</a:t>
            </a:r>
          </a:p>
          <a:p>
            <a:pPr marL="285750" indent="-285750">
              <a:buFontTx/>
              <a:buChar char="-"/>
            </a:pPr>
            <a:r>
              <a:rPr lang="en-US" dirty="0"/>
              <a:t>25 reps of each visual stimulus</a:t>
            </a:r>
          </a:p>
          <a:p>
            <a:pPr marL="285750" indent="-285750">
              <a:buFontTx/>
              <a:buChar char="-"/>
            </a:pPr>
            <a:r>
              <a:rPr lang="en-US" dirty="0"/>
              <a:t>35 reps of each audiovisual 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25671-4203-42C3-9BCE-837F193C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2100033"/>
            <a:ext cx="4944461" cy="3706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7A356-22AA-4087-8B77-FD2C28A0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" y="1492875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Subject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5151A-1BF1-4EBB-8174-40FEB7E4D50F}"/>
              </a:ext>
            </a:extLst>
          </p:cNvPr>
          <p:cNvSpPr txBox="1"/>
          <p:nvPr/>
        </p:nvSpPr>
        <p:spPr>
          <a:xfrm>
            <a:off x="6754715" y="498076"/>
            <a:ext cx="436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Auditory Glitch</a:t>
            </a:r>
          </a:p>
          <a:p>
            <a:r>
              <a:rPr lang="en-US" dirty="0"/>
              <a:t>Salvaged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30 reps of each auditory stimulus</a:t>
            </a:r>
          </a:p>
          <a:p>
            <a:pPr marL="285750" indent="-285750">
              <a:buFontTx/>
              <a:buChar char="-"/>
            </a:pPr>
            <a:r>
              <a:rPr lang="en-US" dirty="0"/>
              <a:t>20 reps of each visual stimulus</a:t>
            </a:r>
          </a:p>
          <a:p>
            <a:pPr marL="285750" indent="-285750">
              <a:buFontTx/>
              <a:buChar char="-"/>
            </a:pPr>
            <a:r>
              <a:rPr lang="en-US" dirty="0"/>
              <a:t>20 reps of each audiovisual 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167FF-CE88-4C5C-A262-D5A7D3BE1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84" y="1975404"/>
            <a:ext cx="4921856" cy="3689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5C872-6648-4C80-A989-174289B9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7" y="1359924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1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Subject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5151A-1BF1-4EBB-8174-40FEB7E4D50F}"/>
              </a:ext>
            </a:extLst>
          </p:cNvPr>
          <p:cNvSpPr txBox="1"/>
          <p:nvPr/>
        </p:nvSpPr>
        <p:spPr>
          <a:xfrm>
            <a:off x="6719527" y="96729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Auditory Glitch</a:t>
            </a:r>
          </a:p>
          <a:p>
            <a:r>
              <a:rPr lang="en-US" dirty="0"/>
              <a:t>50 reps of each 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B2D29-35EF-4C6E-96EF-F4F545B77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78" y="1731749"/>
            <a:ext cx="5172294" cy="407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1DD4F-DBA4-4041-BB22-AB96FD9C6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" y="1380944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2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Subject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5151A-1BF1-4EBB-8174-40FEB7E4D50F}"/>
              </a:ext>
            </a:extLst>
          </p:cNvPr>
          <p:cNvSpPr txBox="1"/>
          <p:nvPr/>
        </p:nvSpPr>
        <p:spPr>
          <a:xfrm>
            <a:off x="7200054" y="1015967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Auditory Glitch</a:t>
            </a:r>
          </a:p>
          <a:p>
            <a:r>
              <a:rPr lang="en-US" dirty="0"/>
              <a:t>50 reps of each 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3308E-0129-4190-81ED-38BB8D4F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49" y="1690688"/>
            <a:ext cx="5120156" cy="383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400BD-6B0F-4354-BC1F-67582F512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" y="1322186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Subject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5151A-1BF1-4EBB-8174-40FEB7E4D50F}"/>
              </a:ext>
            </a:extLst>
          </p:cNvPr>
          <p:cNvSpPr txBox="1"/>
          <p:nvPr/>
        </p:nvSpPr>
        <p:spPr>
          <a:xfrm>
            <a:off x="6895525" y="1169709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Auditory Glitch</a:t>
            </a:r>
          </a:p>
          <a:p>
            <a:r>
              <a:rPr lang="en-US" dirty="0"/>
              <a:t>50 reps of each 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B5CECF-0BAB-4277-8E19-EA987E21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20" y="1816040"/>
            <a:ext cx="5651900" cy="4237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85572-8789-42B8-92F8-73D77ADD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" y="1492875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4A57A-7C97-41E7-8ACD-9FEE26B70F8F}"/>
              </a:ext>
            </a:extLst>
          </p:cNvPr>
          <p:cNvSpPr txBox="1"/>
          <p:nvPr/>
        </p:nvSpPr>
        <p:spPr>
          <a:xfrm>
            <a:off x="727788" y="1604865"/>
            <a:ext cx="10431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Behavioral Prediction Model: P(A) + P(V) – P(A)*P(V)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3/5 participants’ audiovisual curve never surpassed probability summation model.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1/5 participants’ audiovisual curve had one point that surpassed the model. (subject 3)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1/5 participants’ audiovisual curve was consistently higher than the probability summation model. (subject 2)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4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FD2-7312-4A2E-9430-666F8E14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Group Mean ± STD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0AB8F-81D8-49E4-A4C8-DBE5579B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269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SMART-IE Behavioral Pilot Data Group Averages &amp; Models</vt:lpstr>
      <vt:lpstr>Experiment Set-up</vt:lpstr>
      <vt:lpstr>Subject 1</vt:lpstr>
      <vt:lpstr>Subject 2</vt:lpstr>
      <vt:lpstr>Subject 3</vt:lpstr>
      <vt:lpstr>Subject 4</vt:lpstr>
      <vt:lpstr>Subject 5</vt:lpstr>
      <vt:lpstr>Summary</vt:lpstr>
      <vt:lpstr>Group Mean ± STD</vt:lpstr>
      <vt:lpstr>Group Mean ± SEM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SMART-IE Behavioral Pilot Data</dc:title>
  <dc:creator>Allen Chen</dc:creator>
  <cp:lastModifiedBy>Allen Chen</cp:lastModifiedBy>
  <cp:revision>28</cp:revision>
  <dcterms:created xsi:type="dcterms:W3CDTF">2018-10-22T16:47:02Z</dcterms:created>
  <dcterms:modified xsi:type="dcterms:W3CDTF">2018-10-29T23:12:21Z</dcterms:modified>
</cp:coreProperties>
</file>