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7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4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5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9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89A4-CCED-483A-A82B-83DE375823D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Allen Chen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520"/>
            <a:ext cx="5333559" cy="3998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59" y="502399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9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Eric Nicholas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9" y="1017553"/>
            <a:ext cx="5333559" cy="3998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42" y="1017553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4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1" y="1184978"/>
            <a:ext cx="5333559" cy="3998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Cody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70" y="1300888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0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Matt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66" y="1532707"/>
            <a:ext cx="5333559" cy="3998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7" y="1532708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3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Rochester Medical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Shaw, Luke H</dc:creator>
  <cp:lastModifiedBy>Shaw, Luke H</cp:lastModifiedBy>
  <cp:revision>2</cp:revision>
  <dcterms:created xsi:type="dcterms:W3CDTF">2018-08-29T19:03:49Z</dcterms:created>
  <dcterms:modified xsi:type="dcterms:W3CDTF">2018-08-31T18:04:48Z</dcterms:modified>
</cp:coreProperties>
</file>