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5" d="100"/>
          <a:sy n="12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16FC-A03F-0B91-72EA-41A3EEA8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8D0E0-B620-4664-2021-239AC3E9B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39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Innes</dc:creator>
  <cp:lastModifiedBy>David Innes</cp:lastModifiedBy>
  <cp:revision>1</cp:revision>
  <dcterms:created xsi:type="dcterms:W3CDTF">2024-06-11T15:56:36Z</dcterms:created>
  <dcterms:modified xsi:type="dcterms:W3CDTF">2024-06-11T16:08:49Z</dcterms:modified>
</cp:coreProperties>
</file>