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11"/>
    <p:restoredTop sz="94694"/>
  </p:normalViewPr>
  <p:slideViewPr>
    <p:cSldViewPr snapToGrid="0">
      <p:cViewPr varScale="1">
        <p:scale>
          <a:sx d="100" n="125"/>
          <a:sy d="100" n="125"/>
        </p:scale>
        <p:origin x="488" y="168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dirty="0" lang="en-US"/>
              <a:pPr/>
              <a:t>6/11/24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all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aseline="0" cap="all" kern="1200" sz="36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120000"/>
        </a:lnSpc>
        <a:spcBef>
          <a:spcPts val="1000"/>
        </a:spcBef>
        <a:buSzPct val="125000"/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120000"/>
        </a:lnSpc>
        <a:spcBef>
          <a:spcPts val="500"/>
        </a:spcBef>
        <a:buSzPct val="125000"/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120000"/>
        </a:lnSpc>
        <a:spcBef>
          <a:spcPts val="500"/>
        </a:spcBef>
        <a:buSzPct val="125000"/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120000"/>
        </a:lnSpc>
        <a:spcBef>
          <a:spcPts val="500"/>
        </a:spcBef>
        <a:buSzPct val="125000"/>
        <a:buFont charset="0" panose="020B0604020202020204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120000"/>
        </a:lnSpc>
        <a:spcBef>
          <a:spcPts val="500"/>
        </a:spcBef>
        <a:buSzPct val="125000"/>
        <a:buFont charset="0" panose="020B0604020202020204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120000"/>
        </a:lnSpc>
        <a:spcBef>
          <a:spcPts val="500"/>
        </a:spcBef>
        <a:buSzPct val="125000"/>
        <a:buFont charset="0" panose="020B0604020202020204" pitchFamily="34" typeface="Arial"/>
        <a:buChar char="•"/>
        <a:defRPr kern="1200" sz="14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120000"/>
        </a:lnSpc>
        <a:spcBef>
          <a:spcPts val="500"/>
        </a:spcBef>
        <a:buSzPct val="125000"/>
        <a:buFont charset="0" panose="020B0604020202020204" pitchFamily="34" typeface="Arial"/>
        <a:buChar char="•"/>
        <a:defRPr kern="1200" sz="14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120000"/>
        </a:lnSpc>
        <a:spcBef>
          <a:spcPts val="500"/>
        </a:spcBef>
        <a:buSzPct val="125000"/>
        <a:buFont charset="0" panose="020B0604020202020204" pitchFamily="34" typeface="Arial"/>
        <a:buChar char="•"/>
        <a:defRPr kern="1200" sz="14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120000"/>
        </a:lnSpc>
        <a:spcBef>
          <a:spcPts val="500"/>
        </a:spcBef>
        <a:buSzPct val="125000"/>
        <a:buFont charset="0" panose="020B0604020202020204" pitchFamily="34" typeface="Arial"/>
        <a:buChar char="•"/>
        <a:defRPr kern="1200"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Your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876424" y="3602038"/>
            <a:ext cx="8791575" cy="165576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Your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2024-06-11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QR code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 publishing tools from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contents…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Many users of R and Python</a:t>
            </a:r>
          </a:p>
          <a:p>
            <a:pPr lvl="0"/>
            <a:r>
              <a:rPr/>
              <a:t>Reproducible</a:t>
            </a:r>
          </a:p>
          <a:p>
            <a:pPr lvl="0"/>
            <a:r>
              <a:rPr/>
              <a:t>Can be open-sourced</a:t>
            </a:r>
          </a:p>
          <a:p>
            <a:pPr lvl="0"/>
            <a:r>
              <a:rPr/>
              <a:t>Easily transferable e.g. analysis -&gt; website -&gt; powerpoint</a:t>
            </a:r>
          </a:p>
          <a:p>
            <a:pPr lvl="0"/>
            <a:r>
              <a:rPr/>
              <a:t>accesible - no proprietry software needed</a:t>
            </a:r>
          </a:p>
          <a:p>
            <a:pPr lvl="0"/>
            <a:r>
              <a:rPr/>
              <a:t>largely browser based</a:t>
            </a:r>
          </a:p>
          <a:p>
            <a:pPr lvl="0"/>
            <a:r>
              <a:rPr/>
              <a:t>simple to host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Examples - quarto website &amp; shiny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shiny (python and R)</a:t>
            </a:r>
          </a:p>
          <a:p>
            <a:pPr lvl="0"/>
            <a:r>
              <a:rPr/>
              <a:t>quarto (many languages + markdown) -&gt; to multiple formats</a:t>
            </a:r>
          </a:p>
          <a:p>
            <a:pPr lvl="0"/>
            <a:r>
              <a:rPr/>
              <a:t>I could have interactive graphs in my presentation, but have resorted to screen recordings to show you</a:t>
            </a:r>
          </a:p>
          <a:p>
            <a:pPr lvl="0"/>
            <a:r>
              <a:rPr/>
              <a:t>Let’s push our societies and organising commities to allow and encourage these tools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Perfect opportunity for teaching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use in research already</a:t>
            </a:r>
          </a:p>
          <a:p>
            <a:pPr lvl="0"/>
            <a:r>
              <a:rPr/>
              <a:t>have been developing code for nutrient requirements of dairy cattle (Braeden)</a:t>
            </a:r>
          </a:p>
          <a:p>
            <a:pPr lvl="0"/>
            <a:r>
              <a:rPr/>
              <a:t>at same time, I was asked to teach the 4th year dairy nutrition course at Guelph</a:t>
            </a:r>
          </a:p>
          <a:p>
            <a:pPr lvl="0"/>
            <a:r>
              <a:rPr/>
              <a:t>Problems:</a:t>
            </a:r>
          </a:p>
          <a:p>
            <a:pPr lvl="1"/>
            <a:r>
              <a:rPr/>
              <a:t>software with book is complicated for begginers</a:t>
            </a:r>
          </a:p>
          <a:p>
            <a:pPr lvl="1"/>
            <a:r>
              <a:rPr/>
              <a:t>only works on windows</a:t>
            </a:r>
          </a:p>
          <a:p>
            <a:pPr lvl="1"/>
            <a:r>
              <a:rPr/>
              <a:t>commercial/industry software are hard to access and even more complicated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to use</a:t>
            </a:r>
          </a:p>
          <a:p>
            <a:pPr lvl="0"/>
            <a:r>
              <a:rPr/>
              <a:t>updates based on student feedback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we taught with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example assignment</a:t>
            </a:r>
          </a:p>
          <a:p>
            <a:pPr lvl="0"/>
            <a:r>
              <a:rPr/>
              <a:t>load scenarios</a:t>
            </a:r>
          </a:p>
        </p:txBody>
      </p:sp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Presentation Title</dc:title>
  <dc:creator>Your Name</dc:creator>
  <cp:keywords/>
  <dcterms:created xsi:type="dcterms:W3CDTF">2024-06-12T15:41:15Z</dcterms:created>
  <dcterms:modified xsi:type="dcterms:W3CDTF">2024-06-12T15:41:15Z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2024-06-11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