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F25CA-118B-EB4E-95C3-8B9D8EF13775}" v="9" dt="2024-06-14T01:07:3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88"/>
    <p:restoredTop sz="94617"/>
  </p:normalViewPr>
  <p:slideViewPr>
    <p:cSldViewPr snapToGrid="0" snapToObjects="1">
      <p:cViewPr varScale="1">
        <p:scale>
          <a:sx n="95" d="100"/>
          <a:sy n="95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9" d="100"/>
          <a:sy n="69" d="100"/>
        </p:scale>
        <p:origin x="2440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Innes" userId="1496faa2-14c9-49eb-a32a-d593994951fb" providerId="ADAL" clId="{13CF25CA-118B-EB4E-95C3-8B9D8EF13775}"/>
    <pc:docChg chg="undo custSel modSld modMainMaster">
      <pc:chgData name="David Innes" userId="1496faa2-14c9-49eb-a32a-d593994951fb" providerId="ADAL" clId="{13CF25CA-118B-EB4E-95C3-8B9D8EF13775}" dt="2024-06-14T01:15:18.095" v="56" actId="1076"/>
      <pc:docMkLst>
        <pc:docMk/>
      </pc:docMkLst>
      <pc:sldChg chg="modSp mod">
        <pc:chgData name="David Innes" userId="1496faa2-14c9-49eb-a32a-d593994951fb" providerId="ADAL" clId="{13CF25CA-118B-EB4E-95C3-8B9D8EF13775}" dt="2024-06-14T00:57:50.259" v="1" actId="27636"/>
        <pc:sldMkLst>
          <pc:docMk/>
          <pc:sldMk cId="0" sldId="256"/>
        </pc:sldMkLst>
        <pc:spChg chg="mod">
          <ac:chgData name="David Innes" userId="1496faa2-14c9-49eb-a32a-d593994951fb" providerId="ADAL" clId="{13CF25CA-118B-EB4E-95C3-8B9D8EF13775}" dt="2024-06-14T00:57:50.259" v="1" actId="2763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283" v="2" actId="27636"/>
        <pc:sldMkLst>
          <pc:docMk/>
          <pc:sldMk cId="0" sldId="261"/>
        </pc:sldMkLst>
        <pc:spChg chg="mod">
          <ac:chgData name="David Innes" userId="1496faa2-14c9-49eb-a32a-d593994951fb" providerId="ADAL" clId="{13CF25CA-118B-EB4E-95C3-8B9D8EF13775}" dt="2024-06-14T00:57:50.283" v="2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318" v="3" actId="27636"/>
        <pc:sldMkLst>
          <pc:docMk/>
          <pc:sldMk cId="0" sldId="268"/>
        </pc:sldMkLst>
        <pc:spChg chg="mod">
          <ac:chgData name="David Innes" userId="1496faa2-14c9-49eb-a32a-d593994951fb" providerId="ADAL" clId="{13CF25CA-118B-EB4E-95C3-8B9D8EF13775}" dt="2024-06-14T00:57:50.318" v="3" actId="2763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333" v="4" actId="27636"/>
        <pc:sldMkLst>
          <pc:docMk/>
          <pc:sldMk cId="0" sldId="269"/>
        </pc:sldMkLst>
        <pc:spChg chg="mod">
          <ac:chgData name="David Innes" userId="1496faa2-14c9-49eb-a32a-d593994951fb" providerId="ADAL" clId="{13CF25CA-118B-EB4E-95C3-8B9D8EF13775}" dt="2024-06-14T00:57:50.333" v="4" actId="27636"/>
          <ac:spMkLst>
            <pc:docMk/>
            <pc:sldMk cId="0" sldId="269"/>
            <ac:spMk id="3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351" v="5" actId="27636"/>
        <pc:sldMkLst>
          <pc:docMk/>
          <pc:sldMk cId="0" sldId="270"/>
        </pc:sldMkLst>
        <pc:spChg chg="mod">
          <ac:chgData name="David Innes" userId="1496faa2-14c9-49eb-a32a-d593994951fb" providerId="ADAL" clId="{13CF25CA-118B-EB4E-95C3-8B9D8EF13775}" dt="2024-06-14T00:57:50.351" v="5" actId="27636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371" v="6" actId="27636"/>
        <pc:sldMkLst>
          <pc:docMk/>
          <pc:sldMk cId="0" sldId="273"/>
        </pc:sldMkLst>
        <pc:spChg chg="mod">
          <ac:chgData name="David Innes" userId="1496faa2-14c9-49eb-a32a-d593994951fb" providerId="ADAL" clId="{13CF25CA-118B-EB4E-95C3-8B9D8EF13775}" dt="2024-06-14T00:57:50.371" v="6" actId="27636"/>
          <ac:spMkLst>
            <pc:docMk/>
            <pc:sldMk cId="0" sldId="273"/>
            <ac:spMk id="3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412" v="7" actId="27636"/>
        <pc:sldMkLst>
          <pc:docMk/>
          <pc:sldMk cId="0" sldId="284"/>
        </pc:sldMkLst>
        <pc:spChg chg="mod">
          <ac:chgData name="David Innes" userId="1496faa2-14c9-49eb-a32a-d593994951fb" providerId="ADAL" clId="{13CF25CA-118B-EB4E-95C3-8B9D8EF13775}" dt="2024-06-14T00:57:50.412" v="7" actId="27636"/>
          <ac:spMkLst>
            <pc:docMk/>
            <pc:sldMk cId="0" sldId="284"/>
            <ac:spMk id="3" creationId="{00000000-0000-0000-0000-000000000000}"/>
          </ac:spMkLst>
        </pc:spChg>
      </pc:sldChg>
      <pc:sldChg chg="modSp mod">
        <pc:chgData name="David Innes" userId="1496faa2-14c9-49eb-a32a-d593994951fb" providerId="ADAL" clId="{13CF25CA-118B-EB4E-95C3-8B9D8EF13775}" dt="2024-06-14T00:57:50.426" v="8" actId="27636"/>
        <pc:sldMkLst>
          <pc:docMk/>
          <pc:sldMk cId="0" sldId="286"/>
        </pc:sldMkLst>
        <pc:spChg chg="mod">
          <ac:chgData name="David Innes" userId="1496faa2-14c9-49eb-a32a-d593994951fb" providerId="ADAL" clId="{13CF25CA-118B-EB4E-95C3-8B9D8EF13775}" dt="2024-06-14T00:57:50.426" v="8" actId="27636"/>
          <ac:spMkLst>
            <pc:docMk/>
            <pc:sldMk cId="0" sldId="286"/>
            <ac:spMk id="3" creationId="{00000000-0000-0000-0000-000000000000}"/>
          </ac:spMkLst>
        </pc:spChg>
      </pc:sldChg>
      <pc:sldMasterChg chg="addSp delSp modSp mod setBg addSldLayout delSldLayout modSldLayout sldLayoutOrd">
        <pc:chgData name="David Innes" userId="1496faa2-14c9-49eb-a32a-d593994951fb" providerId="ADAL" clId="{13CF25CA-118B-EB4E-95C3-8B9D8EF13775}" dt="2024-06-14T01:15:18.095" v="56" actId="1076"/>
        <pc:sldMasterMkLst>
          <pc:docMk/>
          <pc:sldMasterMk cId="2972816899" sldId="2147483660"/>
        </pc:sldMasterMkLst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6" creationId="{9B7F8650-9BB8-7CDE-EED0-83E91AA853AD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7" creationId="{9F703E3F-18B8-6EFA-3446-4F3D1AED1985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8" creationId="{9FF42560-9664-F4BC-A5E8-213135C92899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9" creationId="{D6772121-3F50-BDC3-CCD3-556E166BAEBC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0" creationId="{70B0C894-5603-02D9-ACA2-F999008812D8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1" creationId="{C844E61C-8BD7-B8C8-6784-6A7E06C1ED53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2" creationId="{1B1CE918-3F16-86AD-79A5-832F2A84614B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3" creationId="{E547065E-CD61-C19E-62D6-27DBD43E7001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4" creationId="{814A6C35-E038-8F5B-9EF5-9F7B616862BB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5" creationId="{67785021-A31C-177B-B401-0E03504ECD67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6" creationId="{D8D525F5-8F54-5ADC-2303-A0E5657397E7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7" creationId="{83802D77-E087-3592-4103-E0DFC44882C7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8" creationId="{3F43056C-F56F-8D45-C05F-EC181F672C71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19" creationId="{AEF61D6B-4C21-2A2E-FB11-A6600F0906A6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0" creationId="{CC152A87-E7E9-2F09-2557-5510281A6ADA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1" creationId="{5D5C5165-C493-51BE-92CE-AE194DB0BC7E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2" creationId="{6FBB804D-FD76-3913-AE7D-4AC7F3753C88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3" creationId="{838D674F-5280-17C1-FD82-20463A15DF10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4" creationId="{EB12E591-1124-E0C4-F888-EA640573A5D5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5" creationId="{9445C13F-CC71-4ADC-3A7A-245259EDB962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6" creationId="{0D987088-D4E9-FCBB-4CD7-17C3F5BDA7B9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7" creationId="{C8B9DF92-2567-C90B-1397-7E1000D778B3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8" creationId="{CA4AAEC4-AC6D-AC92-6E73-8D065B16A3A2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29" creationId="{2CAB8B47-F362-AE17-A5E7-C645E8EA27B5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0" creationId="{B6751866-B06B-E7BC-AAB3-73A1646861AD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1" creationId="{6639C090-2C57-E81E-E2F9-F5AECDEB55B9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2" creationId="{BB4060D1-5AA9-F32D-B011-8BAC82BBA7CB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3" creationId="{EE4D5A60-760C-D196-D58A-40BA459AF6EA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4" creationId="{36130F4A-645D-C9C2-2BC8-1D2CDAABE67A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5" creationId="{5B651F32-162D-7B66-7021-AF8ACB31705D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6" creationId="{F5E1DFEE-E0ED-29FC-AF5C-3CE3709F4D5C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7" creationId="{3ABB447E-E57A-41A2-FF10-0F02015100E7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8" creationId="{1972C248-0B6E-0089-6FE6-82F0E5867541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39" creationId="{6E2D2FB0-F6F8-8C47-9377-C8ADA8BD4AA8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0" creationId="{4D590641-DC36-85B0-F4AE-95B9EB08DD8A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1" creationId="{3E909C40-11EF-FDE7-410B-D3C63DAF130F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2" creationId="{FF1806D1-073C-A5B8-6329-7B2E443E2CDC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3" creationId="{E09261E2-CDB3-29C2-C707-708CE620BA41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4" creationId="{A4DC3290-F04D-DC46-476E-1D342227452E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5" creationId="{35E9797F-C687-6025-307A-0D3A386E14A3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6" creationId="{F1226CB6-0CFE-5861-D886-FD526B070E3B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7" creationId="{C7D9B7A9-99DE-A555-9C15-A88D746DA75D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8" creationId="{7077C0B4-8F18-B562-83BC-BDE94FF644B7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49" creationId="{C21F2FF4-D9DE-B3C0-230A-9BEEEC307854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0" creationId="{D1A4659C-535C-DAD3-6AB7-D4603D7D321D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1" creationId="{10E3D6C2-19B9-E1A1-738A-830809025D90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2" creationId="{4D769520-D0CD-927D-C1B8-5184171AC56F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3" creationId="{56A7809F-68A4-010B-C26E-32529CDA6D4B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4" creationId="{C8465CE4-5E6C-51D3-FE87-B1FF4345CEFE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5" creationId="{2C513C13-97F6-C437-934B-D8E6BAE73820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6" creationId="{F3D3D22F-13A1-3C03-822F-D4E6E510F4C6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7" creationId="{493A18F7-E914-A936-BEF0-A2AD982AF5D6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8" creationId="{67433540-1C7A-7D65-F092-EEDC264EC4B3}"/>
          </ac:spMkLst>
        </pc:spChg>
        <pc:spChg chg="mod">
          <ac:chgData name="David Innes" userId="1496faa2-14c9-49eb-a32a-d593994951fb" providerId="ADAL" clId="{13CF25CA-118B-EB4E-95C3-8B9D8EF13775}" dt="2024-06-14T00:58:31.397" v="19"/>
          <ac:spMkLst>
            <pc:docMk/>
            <pc:sldMasterMk cId="2972816899" sldId="2147483660"/>
            <ac:spMk id="59" creationId="{F1835932-41AF-28B4-4113-8B8A340A89F3}"/>
          </ac:spMkLst>
        </pc:spChg>
        <pc:grpChg chg="add mod">
          <ac:chgData name="David Innes" userId="1496faa2-14c9-49eb-a32a-d593994951fb" providerId="ADAL" clId="{13CF25CA-118B-EB4E-95C3-8B9D8EF13775}" dt="2024-06-14T01:15:18.095" v="56" actId="1076"/>
          <ac:grpSpMkLst>
            <pc:docMk/>
            <pc:sldMasterMk cId="2972816899" sldId="2147483660"/>
            <ac:grpSpMk id="4" creationId="{7C6FB431-4C40-BC23-C43B-3B583D925605}"/>
          </ac:grpSpMkLst>
        </pc:grpChg>
        <pc:picChg chg="add del mod">
          <ac:chgData name="David Innes" userId="1496faa2-14c9-49eb-a32a-d593994951fb" providerId="ADAL" clId="{13CF25CA-118B-EB4E-95C3-8B9D8EF13775}" dt="2024-06-14T00:58:17.294" v="17" actId="478"/>
          <ac:picMkLst>
            <pc:docMk/>
            <pc:sldMasterMk cId="2972816899" sldId="2147483660"/>
            <ac:picMk id="5" creationId="{4C8BA2C2-E336-BD4C-9D75-9472BEB74AAE}"/>
          </ac:picMkLst>
        </pc:picChg>
        <pc:sldLayoutChg chg="addSp delSp modSp mod ord">
          <pc:chgData name="David Innes" userId="1496faa2-14c9-49eb-a32a-d593994951fb" providerId="ADAL" clId="{13CF25CA-118B-EB4E-95C3-8B9D8EF13775}" dt="2024-06-14T01:06:12.585" v="47" actId="14100"/>
          <pc:sldLayoutMkLst>
            <pc:docMk/>
            <pc:sldMasterMk cId="2972816899" sldId="2147483660"/>
            <pc:sldLayoutMk cId="4178270701" sldId="2147483661"/>
          </pc:sldLayoutMkLst>
          <pc:spChg chg="mod">
            <ac:chgData name="David Innes" userId="1496faa2-14c9-49eb-a32a-d593994951fb" providerId="ADAL" clId="{13CF25CA-118B-EB4E-95C3-8B9D8EF13775}" dt="2024-06-14T01:06:12.585" v="47" actId="14100"/>
            <ac:spMkLst>
              <pc:docMk/>
              <pc:sldMasterMk cId="2972816899" sldId="2147483660"/>
              <pc:sldLayoutMk cId="4178270701" sldId="2147483661"/>
              <ac:spMk id="2" creationId="{00000000-0000-0000-0000-000000000000}"/>
            </ac:spMkLst>
          </pc:spChg>
          <pc:spChg chg="add del mod">
            <ac:chgData name="David Innes" userId="1496faa2-14c9-49eb-a32a-d593994951fb" providerId="ADAL" clId="{13CF25CA-118B-EB4E-95C3-8B9D8EF13775}" dt="2024-06-14T00:57:54.691" v="12" actId="47"/>
            <ac:spMkLst>
              <pc:docMk/>
              <pc:sldMasterMk cId="2972816899" sldId="2147483660"/>
              <pc:sldLayoutMk cId="4178270701" sldId="2147483661"/>
              <ac:spMk id="4" creationId="{9354FC8E-729E-F5F2-A029-AE6497A754FD}"/>
            </ac:spMkLst>
          </pc:spChg>
        </pc:sldLayoutChg>
        <pc:sldLayoutChg chg="ord">
          <pc:chgData name="David Innes" userId="1496faa2-14c9-49eb-a32a-d593994951fb" providerId="ADAL" clId="{13CF25CA-118B-EB4E-95C3-8B9D8EF13775}" dt="2024-06-14T01:07:00.139" v="49" actId="20578"/>
          <pc:sldLayoutMkLst>
            <pc:docMk/>
            <pc:sldMasterMk cId="2972816899" sldId="2147483660"/>
            <pc:sldLayoutMk cId="219936311" sldId="2147483662"/>
          </pc:sldLayoutMkLst>
        </pc:sldLayoutChg>
        <pc:sldLayoutChg chg="ord">
          <pc:chgData name="David Innes" userId="1496faa2-14c9-49eb-a32a-d593994951fb" providerId="ADAL" clId="{13CF25CA-118B-EB4E-95C3-8B9D8EF13775}" dt="2024-06-14T01:05:39.292" v="45" actId="20578"/>
          <pc:sldLayoutMkLst>
            <pc:docMk/>
            <pc:sldMasterMk cId="2972816899" sldId="2147483660"/>
            <pc:sldLayoutMk cId="3020580818" sldId="2147483663"/>
          </pc:sldLayoutMkLst>
        </pc:sldLayoutChg>
        <pc:sldLayoutChg chg="del">
          <pc:chgData name="David Innes" userId="1496faa2-14c9-49eb-a32a-d593994951fb" providerId="ADAL" clId="{13CF25CA-118B-EB4E-95C3-8B9D8EF13775}" dt="2024-06-14T01:05:02.007" v="41" actId="2696"/>
          <pc:sldLayoutMkLst>
            <pc:docMk/>
            <pc:sldMasterMk cId="2972816899" sldId="2147483660"/>
            <pc:sldLayoutMk cId="21118283" sldId="2147483664"/>
          </pc:sldLayoutMkLst>
        </pc:sldLayoutChg>
        <pc:sldLayoutChg chg="delSp new mod">
          <pc:chgData name="David Innes" userId="1496faa2-14c9-49eb-a32a-d593994951fb" providerId="ADAL" clId="{13CF25CA-118B-EB4E-95C3-8B9D8EF13775}" dt="2024-06-14T01:05:30.995" v="44" actId="6014"/>
          <pc:sldLayoutMkLst>
            <pc:docMk/>
            <pc:sldMasterMk cId="2972816899" sldId="2147483660"/>
            <pc:sldLayoutMk cId="1389121889" sldId="2147483665"/>
          </pc:sldLayoutMkLst>
          <pc:spChg chg="del">
            <ac:chgData name="David Innes" userId="1496faa2-14c9-49eb-a32a-d593994951fb" providerId="ADAL" clId="{13CF25CA-118B-EB4E-95C3-8B9D8EF13775}" dt="2024-06-14T01:05:24.755" v="43" actId="478"/>
            <ac:spMkLst>
              <pc:docMk/>
              <pc:sldMasterMk cId="2972816899" sldId="2147483660"/>
              <pc:sldLayoutMk cId="1389121889" sldId="2147483665"/>
              <ac:spMk id="2" creationId="{2138234B-394B-0B16-90E9-F207EB8322FC}"/>
            </ac:spMkLst>
          </pc:spChg>
        </pc:sldLayoutChg>
        <pc:sldLayoutChg chg="addSp delSp modSp new mod ord">
          <pc:chgData name="David Innes" userId="1496faa2-14c9-49eb-a32a-d593994951fb" providerId="ADAL" clId="{13CF25CA-118B-EB4E-95C3-8B9D8EF13775}" dt="2024-06-14T01:06:58.450" v="48" actId="20578"/>
          <pc:sldLayoutMkLst>
            <pc:docMk/>
            <pc:sldMasterMk cId="2972816899" sldId="2147483660"/>
            <pc:sldLayoutMk cId="4165475258" sldId="2147483666"/>
          </pc:sldLayoutMkLst>
          <pc:spChg chg="mod">
            <ac:chgData name="David Innes" userId="1496faa2-14c9-49eb-a32a-d593994951fb" providerId="ADAL" clId="{13CF25CA-118B-EB4E-95C3-8B9D8EF13775}" dt="2024-06-14T01:04:40.619" v="39" actId="1035"/>
            <ac:spMkLst>
              <pc:docMk/>
              <pc:sldMasterMk cId="2972816899" sldId="2147483660"/>
              <pc:sldLayoutMk cId="4165475258" sldId="2147483666"/>
              <ac:spMk id="2" creationId="{870E1F88-BE81-C378-D073-33AC9066194D}"/>
            </ac:spMkLst>
          </pc:spChg>
          <pc:spChg chg="add del">
            <ac:chgData name="David Innes" userId="1496faa2-14c9-49eb-a32a-d593994951fb" providerId="ADAL" clId="{13CF25CA-118B-EB4E-95C3-8B9D8EF13775}" dt="2024-06-14T01:04:21.671" v="26" actId="11529"/>
            <ac:spMkLst>
              <pc:docMk/>
              <pc:sldMasterMk cId="2972816899" sldId="2147483660"/>
              <pc:sldLayoutMk cId="4165475258" sldId="2147483666"/>
              <ac:spMk id="3" creationId="{13779A8D-1CE4-052C-E4AD-61EAF310FBAE}"/>
            </ac:spMkLst>
          </pc:spChg>
          <pc:spChg chg="add mod">
            <ac:chgData name="David Innes" userId="1496faa2-14c9-49eb-a32a-d593994951fb" providerId="ADAL" clId="{13CF25CA-118B-EB4E-95C3-8B9D8EF13775}" dt="2024-06-14T01:04:40.619" v="39" actId="1035"/>
            <ac:spMkLst>
              <pc:docMk/>
              <pc:sldMasterMk cId="2972816899" sldId="2147483660"/>
              <pc:sldLayoutMk cId="4165475258" sldId="2147483666"/>
              <ac:spMk id="4" creationId="{D0DF445A-89EB-F707-A83A-30CF69FA1BC5}"/>
            </ac:spMkLst>
          </pc:spChg>
          <pc:spChg chg="add mod">
            <ac:chgData name="David Innes" userId="1496faa2-14c9-49eb-a32a-d593994951fb" providerId="ADAL" clId="{13CF25CA-118B-EB4E-95C3-8B9D8EF13775}" dt="2024-06-14T01:04:40.619" v="39" actId="1035"/>
            <ac:spMkLst>
              <pc:docMk/>
              <pc:sldMasterMk cId="2972816899" sldId="2147483660"/>
              <pc:sldLayoutMk cId="4165475258" sldId="2147483666"/>
              <ac:spMk id="5" creationId="{1E2375F2-89F1-80B6-9E9D-9D0972C46C25}"/>
            </ac:spMkLst>
          </pc:spChg>
        </pc:sldLayoutChg>
        <pc:sldLayoutChg chg="new del mod">
          <pc:chgData name="David Innes" userId="1496faa2-14c9-49eb-a32a-d593994951fb" providerId="ADAL" clId="{13CF25CA-118B-EB4E-95C3-8B9D8EF13775}" dt="2024-06-14T01:07:36.986" v="52" actId="2696"/>
          <pc:sldLayoutMkLst>
            <pc:docMk/>
            <pc:sldMasterMk cId="2972816899" sldId="2147483660"/>
            <pc:sldLayoutMk cId="1651666233" sldId="2147483667"/>
          </pc:sldLayoutMkLst>
        </pc:sldLayoutChg>
        <pc:sldLayoutChg chg="new del mod">
          <pc:chgData name="David Innes" userId="1496faa2-14c9-49eb-a32a-d593994951fb" providerId="ADAL" clId="{13CF25CA-118B-EB4E-95C3-8B9D8EF13775}" dt="2024-06-14T01:07:37.594" v="53" actId="2696"/>
          <pc:sldLayoutMkLst>
            <pc:docMk/>
            <pc:sldMasterMk cId="2972816899" sldId="2147483660"/>
            <pc:sldLayoutMk cId="4008182106" sldId="2147483668"/>
          </pc:sldLayoutMkLst>
        </pc:sldLayoutChg>
        <pc:sldLayoutChg chg="mod">
          <pc:chgData name="David Innes" userId="1496faa2-14c9-49eb-a32a-d593994951fb" providerId="ADAL" clId="{13CF25CA-118B-EB4E-95C3-8B9D8EF13775}" dt="2024-06-14T01:07:45.312" v="54" actId="6014"/>
          <pc:sldLayoutMkLst>
            <pc:docMk/>
            <pc:sldMasterMk cId="2972816899" sldId="2147483660"/>
            <pc:sldLayoutMk cId="760091715" sldId="2147483669"/>
          </pc:sldLayoutMkLst>
        </pc:sldLayoutChg>
        <pc:sldLayoutChg chg="mod">
          <pc:chgData name="David Innes" userId="1496faa2-14c9-49eb-a32a-d593994951fb" providerId="ADAL" clId="{13CF25CA-118B-EB4E-95C3-8B9D8EF13775}" dt="2024-06-14T01:07:53.119" v="55" actId="6014"/>
          <pc:sldLayoutMkLst>
            <pc:docMk/>
            <pc:sldMasterMk cId="2972816899" sldId="2147483660"/>
            <pc:sldLayoutMk cId="1375169255" sldId="214748367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9105" y="484094"/>
            <a:ext cx="9144000" cy="35647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105" y="4140881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4FC8E-729E-F5F2-A029-AE6497A754FD}"/>
              </a:ext>
            </a:extLst>
          </p:cNvPr>
          <p:cNvSpPr txBox="1"/>
          <p:nvPr userDrawn="1"/>
        </p:nvSpPr>
        <p:spPr>
          <a:xfrm>
            <a:off x="648586" y="24242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7827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138" y="1709738"/>
            <a:ext cx="9626226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136" y="4589463"/>
            <a:ext cx="96262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058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1F88-BE81-C378-D073-33AC9066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0" y="338231"/>
            <a:ext cx="1016541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445A-89EB-F707-A83A-30CF69FA1B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501" y="1774919"/>
            <a:ext cx="5010150" cy="4881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E2375F2-89F1-80B6-9E9D-9D0972C46C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48206" y="1774919"/>
            <a:ext cx="5010150" cy="4881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47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1F88-BE81-C378-D073-33AC9066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0" y="338231"/>
            <a:ext cx="1016541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445A-89EB-F707-A83A-30CF69FA1B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501" y="1774919"/>
            <a:ext cx="5010150" cy="48815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E2375F2-89F1-80B6-9E9D-9D0972C46C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48206" y="1774919"/>
            <a:ext cx="5010150" cy="488156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00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E1F88-BE81-C378-D073-33AC90661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0" y="338231"/>
            <a:ext cx="10165416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F445A-89EB-F707-A83A-30CF69FA1B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3501" y="1774919"/>
            <a:ext cx="5010150" cy="4881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E2375F2-89F1-80B6-9E9D-9D0972C46C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48206" y="1774919"/>
            <a:ext cx="5010150" cy="48815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12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650" y="1825625"/>
            <a:ext cx="9668435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5364" y="365125"/>
            <a:ext cx="9668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5364" y="1825625"/>
            <a:ext cx="96684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6FB431-4C40-BC23-C43B-3B583D925605}"/>
              </a:ext>
            </a:extLst>
          </p:cNvPr>
          <p:cNvGrpSpPr/>
          <p:nvPr userDrawn="1"/>
        </p:nvGrpSpPr>
        <p:grpSpPr>
          <a:xfrm>
            <a:off x="282390" y="1"/>
            <a:ext cx="2000250" cy="6857999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7F8650-9BB8-7CDE-EED0-83E91AA85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F703E3F-18B8-6EFA-3446-4F3D1AED19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FF42560-9664-F4BC-A5E8-213135C928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772121-3F50-BDC3-CCD3-556E166BA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0B0C894-5603-02D9-ACA2-F999008812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844E61C-8BD7-B8C8-6784-6A7E06C1ED53}"/>
                </a:ext>
              </a:extLst>
            </p:cNvPr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B1CE918-3F16-86AD-79A5-832F2A84614B}"/>
                </a:ext>
              </a:extLst>
            </p:cNvPr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547065E-CD61-C19E-62D6-27DBD43E70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14A6C35-E038-8F5B-9EF5-9F7B616862BB}"/>
                </a:ext>
              </a:extLst>
            </p:cNvPr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7785021-A31C-177B-B401-0E03504ECD67}"/>
                </a:ext>
              </a:extLst>
            </p:cNvPr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D525F5-8F54-5ADC-2303-A0E5657397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3802D77-E087-3592-4103-E0DFC4488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F43056C-F56F-8D45-C05F-EC181F672C71}"/>
                </a:ext>
              </a:extLst>
            </p:cNvPr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EF61D6B-4C21-2A2E-FB11-A6600F0906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C152A87-E7E9-2F09-2557-5510281A6ADA}"/>
                </a:ext>
              </a:extLst>
            </p:cNvPr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5C5165-C493-51BE-92CE-AE194DB0BC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FBB804D-FD76-3913-AE7D-4AC7F3753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38D674F-5280-17C1-FD82-20463A15DF10}"/>
                </a:ext>
              </a:extLst>
            </p:cNvPr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B12E591-1124-E0C4-F888-EA640573A5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445C13F-CC71-4ADC-3A7A-245259EDB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D987088-D4E9-FCBB-4CD7-17C3F5BDA7B9}"/>
                </a:ext>
              </a:extLst>
            </p:cNvPr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B9DF92-2567-C90B-1397-7E1000D77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A4AAEC4-AC6D-AC92-6E73-8D065B16A3A2}"/>
                </a:ext>
              </a:extLst>
            </p:cNvPr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CAB8B47-F362-AE17-A5E7-C645E8EA2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6751866-B06B-E7BC-AAB3-73A1646861AD}"/>
                </a:ext>
              </a:extLst>
            </p:cNvPr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639C090-2C57-E81E-E2F9-F5AECDEB55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B4060D1-5AA9-F32D-B011-8BAC82BBA7CB}"/>
                </a:ext>
              </a:extLst>
            </p:cNvPr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E4D5A60-760C-D196-D58A-40BA459AF6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130F4A-645D-C9C2-2BC8-1D2CDAABE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5B651F32-162D-7B66-7021-AF8ACB3170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5E1DFEE-E0ED-29FC-AF5C-3CE3709F4D5C}"/>
                </a:ext>
              </a:extLst>
            </p:cNvPr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ABB447E-E57A-41A2-FF10-0F02015100E7}"/>
                </a:ext>
              </a:extLst>
            </p:cNvPr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972C248-0B6E-0089-6FE6-82F0E5867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E2D2FB0-F6F8-8C47-9377-C8ADA8BD4AA8}"/>
                </a:ext>
              </a:extLst>
            </p:cNvPr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D590641-DC36-85B0-F4AE-95B9EB08DD8A}"/>
                </a:ext>
              </a:extLst>
            </p:cNvPr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E909C40-11EF-FDE7-410B-D3C63DAF13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FF1806D1-073C-A5B8-6329-7B2E443E2CDC}"/>
                </a:ext>
              </a:extLst>
            </p:cNvPr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E09261E2-CDB3-29C2-C707-708CE620B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4DC3290-F04D-DC46-476E-1D342227452E}"/>
                </a:ext>
              </a:extLst>
            </p:cNvPr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5E9797F-C687-6025-307A-0D3A386E14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226CB6-0CFE-5861-D886-FD526B070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C7D9B7A9-99DE-A555-9C15-A88D746DA75D}"/>
                </a:ext>
              </a:extLst>
            </p:cNvPr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7077C0B4-8F18-B562-83BC-BDE94FF644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C21F2FF4-D9DE-B3C0-230A-9BEEEC307854}"/>
                </a:ext>
              </a:extLst>
            </p:cNvPr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1A4659C-535C-DAD3-6AB7-D4603D7D32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10E3D6C2-19B9-E1A1-738A-830809025D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D769520-D0CD-927D-C1B8-5184171AC56F}"/>
                </a:ext>
              </a:extLst>
            </p:cNvPr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56A7809F-68A4-010B-C26E-32529CDA6D4B}"/>
                </a:ext>
              </a:extLst>
            </p:cNvPr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8465CE4-5E6C-51D3-FE87-B1FF4345C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C513C13-97F6-C437-934B-D8E6BAE738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F3D3D22F-13A1-3C03-822F-D4E6E510F4C6}"/>
                </a:ext>
              </a:extLst>
            </p:cNvPr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93A18F7-E914-A936-BEF0-A2AD982AF5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7433540-1C7A-7D65-F092-EEDC264EC4B3}"/>
                </a:ext>
              </a:extLst>
            </p:cNvPr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1835932-41AF-28B4-4113-8B8A340A89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72816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9" r:id="rId4"/>
    <p:sldLayoutId id="2147483670" r:id="rId5"/>
    <p:sldLayoutId id="2147483665" r:id="rId6"/>
    <p:sldLayoutId id="2147483662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404040"/>
          </a:solidFill>
          <a:latin typeface="Source Sans Pro Light" panose="020B04030304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404040"/>
          </a:solidFill>
          <a:latin typeface="Source Sans Pro Light" panose="020B04030304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404040"/>
          </a:solidFill>
          <a:latin typeface="Source Sans Pro Light" panose="020B04030304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404040"/>
          </a:solidFill>
          <a:latin typeface="Source Sans Pro Light" panose="020B04030304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Source Sans Pro Light" panose="020B04030304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404040"/>
          </a:solidFill>
          <a:latin typeface="Source Sans Pro Light" panose="020B04030304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360002242413-Multiple-versions-of-R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sources.rstudio.com/rstudio-server-pro/configuration-management-tools-for-the-r-admin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products/quickstart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quickstart/" TargetMode="External"/><Relationship Id="rId2" Type="http://schemas.openxmlformats.org/officeDocument/2006/relationships/hyperlink" Target="https://support.rstudio.com/hc/en-us/articles/360015079054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://community.rstudio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docs.rstudio.com" TargetMode="External"/><Relationship Id="rId5" Type="http://schemas.openxmlformats.org/officeDocument/2006/relationships/hyperlink" Target="http://support.rstudio.com" TargetMode="External"/><Relationship Id="rId4" Type="http://schemas.openxmlformats.org/officeDocument/2006/relationships/hyperlink" Target="http://solutions.rstudio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NULL" TargetMode="External"/><Relationship Id="rId2" Type="http://schemas.openxmlformats.org/officeDocument/2006/relationships/hyperlink" Target="https://community.rstudio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docs.rstudio.com" TargetMode="External"/><Relationship Id="rId5" Type="http://schemas.openxmlformats.org/officeDocument/2006/relationships/hyperlink" Target="http://support.rstudio.com" TargetMode="External"/><Relationship Id="rId4" Type="http://schemas.openxmlformats.org/officeDocument/2006/relationships/hyperlink" Target="http://solutions.rstudio.com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rstudio.com/hc/en-us/articles/360015079054-RStudio-Server-Pro-Installation-and-Configuration-Example-Checklist" TargetMode="External"/><Relationship Id="rId3" Type="http://schemas.openxmlformats.org/officeDocument/2006/relationships/hyperlink" Target="https://resources.rstudio.com/webinars/2018-07-11-13-00-professional-r-tooling-and-integration-nathan-stephens-1" TargetMode="External"/><Relationship Id="rId7" Type="http://schemas.openxmlformats.org/officeDocument/2006/relationships/hyperlink" Target="https://support.rstudio.com/hc/en-us/articles/360015177453-RStudio-professional-product-requirements" TargetMode="External"/><Relationship Id="rId2" Type="http://schemas.openxmlformats.org/officeDocument/2006/relationships/hyperlink" Target="https://resources.rstudio.com/administration-of-pro-produc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rstudio.com/resources.html" TargetMode="External"/><Relationship Id="rId5" Type="http://schemas.openxmlformats.org/officeDocument/2006/relationships/hyperlink" Target="https://community.rstudio.com/c/r-admin" TargetMode="External"/><Relationship Id="rId10" Type="http://schemas.openxmlformats.org/officeDocument/2006/relationships/hyperlink" Target="https://resources.rstudio.com/rstudio-server-pro/configuration-management-tools-for-the-r-admin" TargetMode="External"/><Relationship Id="rId4" Type="http://schemas.openxmlformats.org/officeDocument/2006/relationships/hyperlink" Target="https://resources.rstudio.com/rstudio-conf-2018/the-r-admin-is-rad-a-guide-to-professional-r-tooling-and-integration-nathan-stephens" TargetMode="External"/><Relationship Id="rId9" Type="http://schemas.openxmlformats.org/officeDocument/2006/relationships/hyperlink" Target="https://rviews.rstudio.com/categories/r-for-the-enterprise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9105" y="1661206"/>
            <a:ext cx="9144000" cy="238760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Best Practices for Administering RStudio in Production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9105" y="4140881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Nathan Stephens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 want to share some best practices for managing RStudio in production</a:t>
            </a:r>
          </a:p>
          <a:p>
            <a:pPr lvl="1"/>
            <a:r>
              <a:t>Share product requirements</a:t>
            </a:r>
          </a:p>
          <a:p>
            <a:pPr lvl="1"/>
            <a:r>
              <a:t>Some tips</a:t>
            </a:r>
          </a:p>
          <a:p>
            <a:pPr lvl="1"/>
            <a:r>
              <a:t>A path for getting started</a:t>
            </a:r>
          </a:p>
          <a:p>
            <a:pPr marL="0" lvl="0" indent="0">
              <a:buNone/>
            </a:pPr>
            <a:r>
              <a:t>Goal is to give you a big picture view of what success looks like, assuming you are using RStudio professional products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138" y="1709738"/>
            <a:ext cx="9626226" cy="2852737"/>
          </a:xfrm>
        </p:spPr>
        <p:txBody>
          <a:bodyPr/>
          <a:lstStyle/>
          <a:p>
            <a:pPr marL="0" lvl="0" indent="0">
              <a:buNone/>
            </a:pPr>
            <a:r>
              <a:t>5 Best practices for administering RStudio in production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1. Keep your system up to 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Modern tools</a:t>
            </a:r>
          </a:p>
          <a:p>
            <a:pPr lvl="1"/>
            <a:r>
              <a:t>Operating system</a:t>
            </a:r>
          </a:p>
          <a:p>
            <a:pPr lvl="1"/>
            <a:r>
              <a:t>Browsers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C++11 compiler</a:t>
            </a:r>
          </a:p>
          <a:p>
            <a:pPr lvl="1"/>
            <a:r>
              <a:t>R packages on Linux must be compiled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Internet access</a:t>
            </a:r>
          </a:p>
          <a:p>
            <a:pPr lvl="1"/>
            <a:r>
              <a:t>R packages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2. Support multiple versions of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Why do you want to run multiple versions of R?</a:t>
            </a:r>
          </a:p>
          <a:p>
            <a:pPr lvl="1"/>
            <a:r>
              <a:t>Manage upgrades of R</a:t>
            </a:r>
          </a:p>
          <a:p>
            <a:pPr lvl="1"/>
            <a:r>
              <a:t>Test code on a variety of R versions and distributions</a:t>
            </a:r>
          </a:p>
          <a:p>
            <a:pPr lvl="1"/>
            <a:r>
              <a:t>Support projects that depend on various versions of R</a:t>
            </a:r>
          </a:p>
          <a:p>
            <a:pPr lvl="1"/>
            <a:r>
              <a:t>All products support multiple versions of R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Upgrade yearly (version 3.1.0+)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Build R from source</a:t>
            </a:r>
          </a:p>
          <a:p>
            <a:pPr lvl="1"/>
            <a:r>
              <a:t>Multiple versions of R side by side requires you build R from source</a:t>
            </a:r>
          </a:p>
          <a:p>
            <a:pPr lvl="1"/>
            <a:r>
              <a:t>Not hard to do (i.e. config/make/make install)</a:t>
            </a:r>
          </a:p>
          <a:p>
            <a:pPr lvl="1"/>
            <a:r>
              <a:rPr>
                <a:hlinkClick r:id="rId2"/>
              </a:rPr>
              <a:t>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3. Organize your 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 Packages rule the nest.</a:t>
            </a:r>
          </a:p>
          <a:p>
            <a:pPr lvl="1"/>
            <a:r>
              <a:t>Packages will drive your R version, Linux dependencies, and even your operating system</a:t>
            </a:r>
          </a:p>
          <a:p>
            <a:pPr lvl="1"/>
            <a:r>
              <a:t>Data scientists will want access to their most beloved packages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Managing packages for a single user is easy.</a:t>
            </a:r>
          </a:p>
          <a:p>
            <a:pPr lvl="1"/>
            <a:r>
              <a:t>Managing packages for an entire platform is hard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RStudio Package Manager solves several problems</a:t>
            </a:r>
          </a:p>
          <a:p>
            <a:pPr lvl="1"/>
            <a:r>
              <a:t>Disconnected, air-gapped environments</a:t>
            </a:r>
          </a:p>
          <a:p>
            <a:pPr lvl="1"/>
            <a:r>
              <a:t>Curate packages into multiple repositories for security and control</a:t>
            </a:r>
          </a:p>
          <a:p>
            <a:pPr lvl="1"/>
            <a:r>
              <a:t>Share internal packages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4. Use root privileges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t>The group in your organization that installs, configures, and manages R and RStudio will need root privileges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RStudio products</a:t>
            </a:r>
          </a:p>
          <a:p>
            <a:pPr lvl="1"/>
            <a:r>
              <a:t>Installs require root privileges</a:t>
            </a:r>
          </a:p>
          <a:p>
            <a:pPr lvl="1"/>
            <a:r>
              <a:t>Runs require root privileges</a:t>
            </a:r>
          </a:p>
          <a:p>
            <a:pPr lvl="2"/>
            <a:r>
              <a:t>RStudio Server Pro runs as the root user in order to create new R sessions on behalf of its users</a:t>
            </a:r>
          </a:p>
          <a:p>
            <a:pPr lvl="2"/>
            <a:r>
              <a:t>RStudio Connect runs as the root user in order to isolate applications and processes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</a:t>
            </a:r>
          </a:p>
          <a:p>
            <a:pPr lvl="1"/>
            <a:r>
              <a:t>System-wide installations of R on Linux often involve root also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5. Securely manage your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 programmers - RStudio Server Pro</a:t>
            </a:r>
          </a:p>
          <a:p>
            <a:pPr lvl="1"/>
            <a:r>
              <a:t>They will need access to R, file shares, databases, and probably many other sensitive systems.</a:t>
            </a:r>
          </a:p>
          <a:p>
            <a:pPr lvl="1"/>
            <a:r>
              <a:t>R processes run as the user under a local account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End users - RStudio Connect</a:t>
            </a:r>
          </a:p>
          <a:p>
            <a:pPr lvl="1"/>
            <a:r>
              <a:t>End users consume apps and reports.</a:t>
            </a:r>
          </a:p>
          <a:p>
            <a:pPr lvl="1"/>
            <a:r>
              <a:t>R Processes typically run under a service account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Your organization</a:t>
            </a:r>
          </a:p>
          <a:p>
            <a:pPr lvl="1"/>
            <a:r>
              <a:t>Probably has strong opinions on how to authenticate users</a:t>
            </a:r>
          </a:p>
          <a:p>
            <a:pPr lvl="1"/>
            <a:r>
              <a:t>This space is only getting more fragmented not less</a:t>
            </a:r>
          </a:p>
          <a:p>
            <a:pPr lvl="2"/>
            <a:r>
              <a:t>LDAP, Active Directory, PAM, OAuth, Okta, Duo, Auth0, etc.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Proxied authentication</a:t>
            </a:r>
          </a:p>
          <a:p>
            <a:pPr lvl="1"/>
            <a:r>
              <a:t>If we don’t support your specific system, then you can use our proxied authentication</a:t>
            </a:r>
          </a:p>
          <a:p>
            <a:pPr lvl="1"/>
            <a:r>
              <a:t>With proxied auth, users do not log in through RStudio but through a proxy that you set up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Supported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RStudio Server Pro</a:t>
            </a:r>
          </a:p>
          <a:p>
            <a:pPr lvl="1"/>
            <a:r>
              <a:t>PAM (LDAP and Active Directory)</a:t>
            </a:r>
          </a:p>
          <a:p>
            <a:pPr lvl="1"/>
            <a:r>
              <a:t>OAuth 2.0 using Google Apps</a:t>
            </a:r>
          </a:p>
          <a:p>
            <a:pPr lvl="1"/>
            <a:r>
              <a:rPr i="1"/>
              <a:t>Proxied authentication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RStudio Connect</a:t>
            </a:r>
          </a:p>
          <a:p>
            <a:pPr lvl="1"/>
            <a:r>
              <a:t>LDAP and Active Directory</a:t>
            </a:r>
          </a:p>
          <a:p>
            <a:pPr lvl="1"/>
            <a:r>
              <a:t>OAuth 2.0 using Google Apps</a:t>
            </a:r>
          </a:p>
          <a:p>
            <a:pPr lvl="1"/>
            <a:r>
              <a:t>PAM</a:t>
            </a:r>
          </a:p>
          <a:p>
            <a:pPr lvl="1"/>
            <a:r>
              <a:t>SAML [Beta]</a:t>
            </a:r>
          </a:p>
          <a:p>
            <a:pPr lvl="1"/>
            <a:r>
              <a:rPr i="1"/>
              <a:t>Proxied authentication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Recommendations (your Happy path)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1. Keep your operating systems and browsers up to date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2. Plan to support multiple versions of R by building R from source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3. Organize your R packages for reliability and consistency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4. Use root privileges to install and run RStudio products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5. Securely manage your R programmers and end users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138" y="1709738"/>
            <a:ext cx="9626226" cy="2852737"/>
          </a:xfrm>
        </p:spPr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138" y="1709738"/>
            <a:ext cx="9626226" cy="2852737"/>
          </a:xfrm>
        </p:spPr>
        <p:txBody>
          <a:bodyPr/>
          <a:lstStyle/>
          <a:p>
            <a:pPr marL="0" lvl="0" indent="0">
              <a:buNone/>
            </a:pPr>
            <a:r>
              <a:t>Getting Started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Tooling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RStudio makes software tools that are designed to work together</a:t>
            </a:r>
          </a:p>
          <a:p>
            <a:pPr lvl="1"/>
            <a:r>
              <a:t>Our R packages and products work together</a:t>
            </a:r>
          </a:p>
          <a:p>
            <a:pPr lvl="1"/>
            <a:r>
              <a:t>There are many ways to assemble our tools</a:t>
            </a:r>
          </a:p>
          <a:p>
            <a:pPr lvl="1"/>
            <a:r>
              <a:t>But it will be up to you to decide how to do it</a:t>
            </a:r>
          </a:p>
          <a:p>
            <a:pPr lvl="1"/>
            <a:r>
              <a:t>Your configuration depends on what does data science means to your organization</a:t>
            </a:r>
          </a:p>
          <a:p>
            <a:pPr marL="0" lvl="0" indent="0">
              <a:buNone/>
            </a:pPr>
            <a:r>
              <a:t>Our goal is to make it easy to install and configure all of our products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Data science lab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Application factories (Dev/Test/Prod)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On premises, cloud, hybrid cloud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Single server or a multi-departmental deployment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Crawl, walk, run strategies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Architecture</a:t>
            </a:r>
          </a:p>
        </p:txBody>
      </p:sp>
      <p:pic>
        <p:nvPicPr>
          <p:cNvPr id="3" name="Picture 1" descr="ref-arch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65700" y="1816100"/>
            <a:ext cx="3416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Server Setup</a:t>
            </a:r>
          </a:p>
        </p:txBody>
      </p:sp>
      <p:pic>
        <p:nvPicPr>
          <p:cNvPr id="3" name="Picture 1" descr="server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30700" y="1816100"/>
            <a:ext cx="4686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Recipes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t>List of ingredients that make up your platform</a:t>
            </a:r>
          </a:p>
          <a:p>
            <a:pPr lvl="1"/>
            <a:r>
              <a:t>Helps you organize and automate your work</a:t>
            </a:r>
          </a:p>
          <a:p>
            <a:pPr lvl="1"/>
            <a:r>
              <a:t>And are unique to your organization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Structure</a:t>
            </a:r>
          </a:p>
          <a:p>
            <a:pPr lvl="1"/>
            <a:r>
              <a:t>Most of your code will be for Linux, R, and R packages</a:t>
            </a:r>
          </a:p>
          <a:p>
            <a:pPr lvl="1"/>
            <a:r>
              <a:t>A small part of your code will be for installation</a:t>
            </a:r>
          </a:p>
          <a:p>
            <a:pPr lvl="1"/>
            <a:r>
              <a:t>If you’ve installed R properly, installation is usually easy</a:t>
            </a:r>
          </a:p>
          <a:p>
            <a:pPr lvl="1"/>
            <a:r>
              <a:t>The rest will be configuration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Organize your recipes so that can manage your platform</a:t>
            </a:r>
          </a:p>
          <a:p>
            <a:pPr lvl="1"/>
            <a:r>
              <a:rPr>
                <a:hlinkClick r:id="rId2"/>
              </a:rPr>
              <a:t>Configuration management tools for the R admin</a:t>
            </a:r>
          </a:p>
          <a:p>
            <a:pPr lvl="1"/>
            <a:r>
              <a:t>Ansible, Chef, Puppet, CodeDeploy, SaltStack, etc.</a:t>
            </a:r>
          </a:p>
          <a:p>
            <a:pPr lvl="1"/>
            <a:r>
              <a:t>Sandbox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138" y="1709738"/>
            <a:ext cx="9626226" cy="2852737"/>
          </a:xfrm>
        </p:spPr>
        <p:txBody>
          <a:bodyPr/>
          <a:lstStyle/>
          <a:p>
            <a:pPr marL="0" lvl="0" indent="0">
              <a:buNone/>
            </a:pPr>
            <a:r>
              <a:t>What if I’ve never used these products?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RStudio Quickstart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1"/>
            <a:r>
              <a:t>A virtual machine that runs on your desktop</a:t>
            </a:r>
          </a:p>
          <a:p>
            <a:pPr lvl="1"/>
            <a:r>
              <a:t>Includes all our professional products</a:t>
            </a:r>
          </a:p>
          <a:p>
            <a:pPr lvl="1"/>
            <a:r>
              <a:t>And includes pre built assets for you to explore and demonstrate to others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Motivation</a:t>
            </a:r>
          </a:p>
          <a:p>
            <a:pPr lvl="1"/>
            <a:r>
              <a:t>Experience RStudio professional products</a:t>
            </a:r>
          </a:p>
          <a:p>
            <a:pPr lvl="1"/>
            <a:r>
              <a:t>Free and easy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Demo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happy path</a:t>
            </a:r>
          </a:p>
          <a:p>
            <a:pPr lvl="1"/>
            <a:r>
              <a:t>Keep your operating system and browser up to date</a:t>
            </a:r>
          </a:p>
          <a:p>
            <a:pPr lvl="1"/>
            <a:r>
              <a:t>Support multiple versions of R by building R from source</a:t>
            </a:r>
          </a:p>
          <a:p>
            <a:pPr lvl="1"/>
            <a:r>
              <a:t>Make sure you have easy access to R packages</a:t>
            </a:r>
          </a:p>
          <a:p>
            <a:pPr lvl="1"/>
            <a:r>
              <a:t>Install products as root</a:t>
            </a:r>
          </a:p>
          <a:p>
            <a:pPr lvl="1"/>
            <a:r>
              <a:t>Use a supported authentication system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How to get started</a:t>
            </a:r>
          </a:p>
          <a:p>
            <a:pPr lvl="1"/>
            <a:r>
              <a:t>Recipes and </a:t>
            </a:r>
            <a:r>
              <a:rPr>
                <a:hlinkClick r:id="rId2"/>
              </a:rPr>
              <a:t>checklists</a:t>
            </a:r>
          </a:p>
          <a:p>
            <a:pPr lvl="1"/>
            <a:r>
              <a:t>Crawl/Walk/Run strategies</a:t>
            </a:r>
          </a:p>
          <a:p>
            <a:pPr lvl="1"/>
            <a:r>
              <a:rPr>
                <a:hlinkClick r:id="rId3"/>
              </a:rPr>
              <a:t>RStudio QuickStart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Solutions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We help you integrate RStudio products into your systems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Our team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Where do we hang out?</a:t>
            </a:r>
          </a:p>
          <a:p>
            <a:pPr lvl="1"/>
            <a:r>
              <a:rPr>
                <a:hlinkClick r:id="rId2"/>
              </a:rPr>
              <a:t>Community.rstudio.com</a:t>
            </a:r>
          </a:p>
          <a:p>
            <a:pPr lvl="1"/>
            <a:r>
              <a:rPr>
                <a:hlinkClick r:id="rId3" invalidUrl="http://"/>
              </a:rPr>
              <a:t>Github.com/sol-eng</a:t>
            </a:r>
          </a:p>
          <a:p>
            <a:pPr lvl="1"/>
            <a:r>
              <a:rPr>
                <a:hlinkClick r:id="rId4"/>
              </a:rPr>
              <a:t>Solutions.rstudio.com</a:t>
            </a:r>
          </a:p>
          <a:p>
            <a:pPr lvl="1"/>
            <a:r>
              <a:rPr>
                <a:hlinkClick r:id="rId5"/>
              </a:rPr>
              <a:t>Support.rstudio.com</a:t>
            </a:r>
          </a:p>
          <a:p>
            <a:pPr lvl="1"/>
            <a:r>
              <a:rPr>
                <a:hlinkClick r:id="rId6"/>
              </a:rPr>
              <a:t>Docs.rstudio.com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Connecting with solutions engineering</a:t>
            </a:r>
          </a:p>
          <a:p>
            <a:pPr lvl="1"/>
            <a:r>
              <a:rPr>
                <a:hlinkClick r:id="rId2"/>
              </a:rPr>
              <a:t>Community.rstudio.com</a:t>
            </a:r>
          </a:p>
          <a:p>
            <a:pPr lvl="1"/>
            <a:r>
              <a:rPr>
                <a:hlinkClick r:id="rId3" invalidUrl="http://"/>
              </a:rPr>
              <a:t>Github.com/sol-eng</a:t>
            </a:r>
          </a:p>
          <a:p>
            <a:pPr lvl="1"/>
            <a:r>
              <a:rPr>
                <a:hlinkClick r:id="rId4"/>
              </a:rPr>
              <a:t>Solutions.rstudio.com</a:t>
            </a:r>
          </a:p>
          <a:p>
            <a:pPr lvl="1"/>
            <a:r>
              <a:rPr>
                <a:hlinkClick r:id="rId5"/>
              </a:rPr>
              <a:t>Support.rstudio.com</a:t>
            </a:r>
          </a:p>
          <a:p>
            <a:pPr lvl="1"/>
            <a:r>
              <a:rPr>
                <a:hlinkClick r:id="rId6"/>
              </a:rPr>
              <a:t>Docs.rstudio.com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Administration of Pro Products</a:t>
            </a:r>
          </a:p>
          <a:p>
            <a:pPr marL="0" lvl="0" indent="0">
              <a:buNone/>
            </a:pPr>
            <a:r>
              <a:rPr>
                <a:hlinkClick r:id="rId3"/>
              </a:rPr>
              <a:t>Professional R Tooling and Integration</a:t>
            </a:r>
          </a:p>
          <a:p>
            <a:pPr marL="0" lvl="0" indent="0">
              <a:buNone/>
            </a:pPr>
            <a:r>
              <a:rPr>
                <a:hlinkClick r:id="rId4"/>
              </a:rPr>
              <a:t>The R Admin is Rad</a:t>
            </a:r>
          </a:p>
          <a:p>
            <a:pPr marL="0" lvl="0" indent="0">
              <a:buNone/>
            </a:pPr>
            <a:r>
              <a:rPr>
                <a:hlinkClick r:id="rId5"/>
              </a:rPr>
              <a:t>R Admin Community</a:t>
            </a:r>
          </a:p>
          <a:p>
            <a:pPr marL="0" lvl="0" indent="0">
              <a:buNone/>
            </a:pPr>
            <a:r>
              <a:rPr>
                <a:hlinkClick r:id="rId6"/>
              </a:rPr>
              <a:t>RStudio Docs</a:t>
            </a:r>
          </a:p>
          <a:p>
            <a:pPr marL="0" lvl="0" indent="0">
              <a:buNone/>
            </a:pPr>
            <a:r>
              <a:rPr>
                <a:hlinkClick r:id="rId7"/>
              </a:rPr>
              <a:t>RStudio Professional Product Requirements</a:t>
            </a:r>
          </a:p>
          <a:p>
            <a:pPr marL="0" lvl="0" indent="0">
              <a:buNone/>
            </a:pPr>
            <a:r>
              <a:rPr>
                <a:hlinkClick r:id="rId8"/>
              </a:rPr>
              <a:t>RStudio Server Pro Example Checklist</a:t>
            </a:r>
          </a:p>
          <a:p>
            <a:pPr marL="0" lvl="0" indent="0">
              <a:buNone/>
            </a:pPr>
            <a:r>
              <a:rPr>
                <a:hlinkClick r:id="rId9"/>
              </a:rPr>
              <a:t>R for the Enterprise</a:t>
            </a:r>
          </a:p>
          <a:p>
            <a:pPr marL="0" lvl="0" indent="0">
              <a:buNone/>
            </a:pPr>
            <a:r>
              <a:rPr>
                <a:hlinkClick r:id="rId10"/>
              </a:rPr>
              <a:t>Configuration Management Tools for the R Admin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Who is this webinar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 Admin – data scientists who want to do more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 Evangelists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IT/Ops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Anyone who wants to try RStudio professional 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RStudio empowers individuals to be productive with data science.</a:t>
            </a:r>
          </a:p>
          <a:p>
            <a:pPr lvl="1"/>
            <a:r>
              <a:t>Open source and reproducible research</a:t>
            </a:r>
          </a:p>
          <a:p>
            <a:pPr lvl="1"/>
            <a:r>
              <a:t>APIs and interoperability</a:t>
            </a:r>
          </a:p>
          <a:p>
            <a:pPr lvl="1"/>
            <a:r>
              <a:t>Usability and clear documentation</a:t>
            </a:r>
          </a:p>
          <a:p>
            <a:pPr lvl="1"/>
            <a:r>
              <a:t>Inclusive and collective success</a:t>
            </a:r>
          </a:p>
          <a:p>
            <a:pPr lvl="1"/>
            <a:r>
              <a:t>Creating lasting value for data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What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RStudio builds open source and professional software for data science</a:t>
            </a:r>
          </a:p>
          <a:p>
            <a:pPr lvl="1"/>
            <a:r>
              <a:t>Our professional features include things like</a:t>
            </a:r>
          </a:p>
          <a:p>
            <a:pPr lvl="2"/>
            <a:r>
              <a:t>Security</a:t>
            </a:r>
          </a:p>
          <a:p>
            <a:pPr lvl="2"/>
            <a:r>
              <a:t>Authentication</a:t>
            </a:r>
          </a:p>
          <a:p>
            <a:pPr lvl="2"/>
            <a:r>
              <a:t>Load balancing</a:t>
            </a:r>
          </a:p>
          <a:p>
            <a:pPr lvl="2"/>
            <a:r>
              <a:t>Support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RStudio professional products</a:t>
            </a:r>
          </a:p>
          <a:p>
            <a:pPr lvl="1"/>
            <a:r>
              <a:t>RStudio Server Pro</a:t>
            </a:r>
          </a:p>
          <a:p>
            <a:pPr lvl="1"/>
            <a:r>
              <a:t>RStudio Connect</a:t>
            </a:r>
          </a:p>
          <a:p>
            <a:pPr lvl="1"/>
            <a:r>
              <a:t>RStudio Package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What is the relationship between R and RStudio?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We don’t own R, package R, or distribute R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 Core team: 20 members – Zero from RStudio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RStudio products “sit on top of R”</a:t>
            </a:r>
          </a:p>
          <a:p>
            <a:pPr lvl="1"/>
            <a:r>
              <a:t>You standardize on R first</a:t>
            </a:r>
          </a:p>
          <a:p>
            <a:pPr lvl="1"/>
            <a:r>
              <a:t>Install our products second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We assume you have chosen to invest in 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Professional R tooling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Legitimacy</a:t>
            </a:r>
          </a:p>
          <a:p>
            <a:pPr lvl="1"/>
            <a:r>
              <a:t>Recognize R as an analytic standard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Competencies*</a:t>
            </a:r>
          </a:p>
          <a:p>
            <a:pPr lvl="1"/>
            <a:r>
              <a:t>Understand and manage R tooling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Adoption</a:t>
            </a:r>
          </a:p>
          <a:p>
            <a:pPr lvl="1"/>
            <a:r>
              <a:t>Rely on integrated R based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650" y="365125"/>
            <a:ext cx="9668436" cy="1325563"/>
          </a:xfrm>
        </p:spPr>
        <p:txBody>
          <a:bodyPr/>
          <a:lstStyle/>
          <a:p>
            <a:pPr marL="0" lvl="0" indent="0">
              <a:buNone/>
            </a:pPr>
            <a:r>
              <a:t>Administering RStudio professional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People want to know if they are doing things the best way</a:t>
            </a:r>
          </a:p>
          <a:p>
            <a:pPr lvl="1"/>
            <a:r>
              <a:t>R is relatively unknown in most organizations</a:t>
            </a:r>
          </a:p>
          <a:p>
            <a:pPr lvl="1"/>
            <a:r>
              <a:t>No single place to get all the information you need</a:t>
            </a:r>
          </a:p>
          <a:p>
            <a:pPr lvl="1"/>
            <a:r>
              <a:t>Hard to see the forest through the trees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We see a lot of trial and error</a:t>
            </a:r>
          </a:p>
          <a:p>
            <a:pPr lvl="1"/>
            <a:r>
              <a:t>Organizational hurdles</a:t>
            </a:r>
          </a:p>
          <a:p>
            <a:pPr lvl="1"/>
            <a:r>
              <a:t>Resource limitations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B38DA30-0CE3-AE48-AEC0-2FBA936BF5ED}" vid="{2CCE4DA5-2E16-5E44-97B1-2FDB7ECCC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Microsoft Macintosh PowerPoint</Application>
  <PresentationFormat>Widescreen</PresentationFormat>
  <Paragraphs>203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Source Sans Pro Light</vt:lpstr>
      <vt:lpstr>Office Theme</vt:lpstr>
      <vt:lpstr>Best Practices for Administering RStudio in Production</vt:lpstr>
      <vt:lpstr>Overview</vt:lpstr>
      <vt:lpstr>Solutions engineering</vt:lpstr>
      <vt:lpstr>Who is this webinar for?</vt:lpstr>
      <vt:lpstr>RStudio</vt:lpstr>
      <vt:lpstr>What we do</vt:lpstr>
      <vt:lpstr>What is the relationship between R and RStudio?</vt:lpstr>
      <vt:lpstr>Professional R tooling and integration</vt:lpstr>
      <vt:lpstr>Administering RStudio professional products</vt:lpstr>
      <vt:lpstr>Outline</vt:lpstr>
      <vt:lpstr>5 Best practices for administering RStudio in production</vt:lpstr>
      <vt:lpstr>1. Keep your system up to date</vt:lpstr>
      <vt:lpstr>2. Support multiple versions of R</vt:lpstr>
      <vt:lpstr>3. Organize your R packages</vt:lpstr>
      <vt:lpstr>4. Use root privileges</vt:lpstr>
      <vt:lpstr>5. Securely manage your users</vt:lpstr>
      <vt:lpstr>Authentication</vt:lpstr>
      <vt:lpstr>Supported Auth Methods</vt:lpstr>
      <vt:lpstr>Recommendations (your Happy path)</vt:lpstr>
      <vt:lpstr>Getting Started</vt:lpstr>
      <vt:lpstr>Tooling</vt:lpstr>
      <vt:lpstr>Solutions</vt:lpstr>
      <vt:lpstr>Architecture</vt:lpstr>
      <vt:lpstr>Server Setup</vt:lpstr>
      <vt:lpstr>Recipes</vt:lpstr>
      <vt:lpstr>Infrastructure as code</vt:lpstr>
      <vt:lpstr>What if I’ve never used these products?</vt:lpstr>
      <vt:lpstr>RStudio Quickstart</vt:lpstr>
      <vt:lpstr>Summary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Source Sans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for Administering RStudio in Production</dc:title>
  <dc:creator>Nathan Stephens</dc:creator>
  <cp:keywords/>
  <cp:lastModifiedBy>David Innes</cp:lastModifiedBy>
  <cp:revision>1</cp:revision>
  <dcterms:created xsi:type="dcterms:W3CDTF">2021-08-16T01:00:35Z</dcterms:created>
  <dcterms:modified xsi:type="dcterms:W3CDTF">2024-06-14T01:30:38Z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">
    <vt:lpwstr/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</Properties>
</file>