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20" r:id="rId65"/>
    <p:sldId id="319" r:id="rId66"/>
    <p:sldId id="321" r:id="rId6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60980F-F6E2-F940-A771-7506E76A50C0}">
          <p14:sldIdLst>
            <p14:sldId id="256"/>
          </p14:sldIdLst>
        </p14:section>
        <p14:section name="Introduction" id="{503B2F5B-95E9-1C44-9AF3-5C0799BBD2DC}">
          <p14:sldIdLst>
            <p14:sldId id="257"/>
            <p14:sldId id="258"/>
            <p14:sldId id="259"/>
          </p14:sldIdLst>
        </p14:section>
        <p14:section name="Chapter 1" id="{EC31F11E-E395-E144-8033-3CAF207EC418}">
          <p14:sldIdLst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Chapter 2" id="{3F0F0216-A070-F54E-A1F4-14F16EB909D9}">
          <p14:sldIdLst>
            <p14:sldId id="269"/>
            <p14:sldId id="270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19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B43DC-E7F4-684B-B583-A9A87202AD5D}" v="1341" dt="2018-09-26T03:59:44.0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79416" autoAdjust="0"/>
  </p:normalViewPr>
  <p:slideViewPr>
    <p:cSldViewPr>
      <p:cViewPr varScale="1">
        <p:scale>
          <a:sx n="88" d="100"/>
          <a:sy n="88" d="100"/>
        </p:scale>
        <p:origin x="2080" y="17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248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Jones" userId="db1b0579bd3325a9" providerId="LiveId" clId="{79FB43DC-E7F4-684B-B583-A9A87202AD5D}"/>
    <pc:docChg chg="undo custSel addSld modSld">
      <pc:chgData name="Brian Jones" userId="db1b0579bd3325a9" providerId="LiveId" clId="{79FB43DC-E7F4-684B-B583-A9A87202AD5D}" dt="2018-09-26T04:09:36.680" v="8604" actId="14"/>
      <pc:docMkLst>
        <pc:docMk/>
      </pc:docMkLst>
      <pc:sldChg chg="addSp modSp">
        <pc:chgData name="Brian Jones" userId="db1b0579bd3325a9" providerId="LiveId" clId="{79FB43DC-E7F4-684B-B583-A9A87202AD5D}" dt="2018-09-14T01:26:44.936" v="11" actId="1036"/>
        <pc:sldMkLst>
          <pc:docMk/>
          <pc:sldMk cId="1914957812" sldId="260"/>
        </pc:sldMkLst>
        <pc:picChg chg="add mod">
          <ac:chgData name="Brian Jones" userId="db1b0579bd3325a9" providerId="LiveId" clId="{79FB43DC-E7F4-684B-B583-A9A87202AD5D}" dt="2018-09-14T01:26:44.936" v="11" actId="1036"/>
          <ac:picMkLst>
            <pc:docMk/>
            <pc:sldMk cId="1914957812" sldId="260"/>
            <ac:picMk id="4" creationId="{7C5B2523-4E70-BB45-9395-D5B6E5C0DB27}"/>
          </ac:picMkLst>
        </pc:picChg>
      </pc:sldChg>
      <pc:sldChg chg="addSp modSp">
        <pc:chgData name="Brian Jones" userId="db1b0579bd3325a9" providerId="LiveId" clId="{79FB43DC-E7F4-684B-B583-A9A87202AD5D}" dt="2018-09-14T01:24:35.595" v="8" actId="1076"/>
        <pc:sldMkLst>
          <pc:docMk/>
          <pc:sldMk cId="2837123458" sldId="262"/>
        </pc:sldMkLst>
        <pc:picChg chg="add mod">
          <ac:chgData name="Brian Jones" userId="db1b0579bd3325a9" providerId="LiveId" clId="{79FB43DC-E7F4-684B-B583-A9A87202AD5D}" dt="2018-09-14T01:24:35.595" v="8" actId="1076"/>
          <ac:picMkLst>
            <pc:docMk/>
            <pc:sldMk cId="2837123458" sldId="262"/>
            <ac:picMk id="5" creationId="{295090EE-2E43-D54F-A91F-14CE5949AED0}"/>
          </ac:picMkLst>
        </pc:picChg>
      </pc:sldChg>
      <pc:sldChg chg="addSp modSp">
        <pc:chgData name="Brian Jones" userId="db1b0579bd3325a9" providerId="LiveId" clId="{79FB43DC-E7F4-684B-B583-A9A87202AD5D}" dt="2018-09-14T01:27:30.708" v="62"/>
        <pc:sldMkLst>
          <pc:docMk/>
          <pc:sldMk cId="2633594163" sldId="263"/>
        </pc:sldMkLst>
        <pc:spChg chg="mod">
          <ac:chgData name="Brian Jones" userId="db1b0579bd3325a9" providerId="LiveId" clId="{79FB43DC-E7F4-684B-B583-A9A87202AD5D}" dt="2018-09-14T01:27:26.905" v="61" actId="20577"/>
          <ac:spMkLst>
            <pc:docMk/>
            <pc:sldMk cId="2633594163" sldId="263"/>
            <ac:spMk id="3" creationId="{EA732976-8C6B-3D46-9248-874535CC4845}"/>
          </ac:spMkLst>
        </pc:spChg>
        <pc:picChg chg="add">
          <ac:chgData name="Brian Jones" userId="db1b0579bd3325a9" providerId="LiveId" clId="{79FB43DC-E7F4-684B-B583-A9A87202AD5D}" dt="2018-09-14T01:27:30.708" v="62"/>
          <ac:picMkLst>
            <pc:docMk/>
            <pc:sldMk cId="2633594163" sldId="263"/>
            <ac:picMk id="4" creationId="{352FCCF6-3A86-644B-8672-A5260F7EE49D}"/>
          </ac:picMkLst>
        </pc:picChg>
      </pc:sldChg>
      <pc:sldChg chg="addSp delSp modSp">
        <pc:chgData name="Brian Jones" userId="db1b0579bd3325a9" providerId="LiveId" clId="{79FB43DC-E7F4-684B-B583-A9A87202AD5D}" dt="2018-09-14T01:23:28.893" v="4" actId="1076"/>
        <pc:sldMkLst>
          <pc:docMk/>
          <pc:sldMk cId="2975339319" sldId="264"/>
        </pc:sldMkLst>
        <pc:picChg chg="add del mod">
          <ac:chgData name="Brian Jones" userId="db1b0579bd3325a9" providerId="LiveId" clId="{79FB43DC-E7F4-684B-B583-A9A87202AD5D}" dt="2018-09-14T01:18:08.062" v="2" actId="478"/>
          <ac:picMkLst>
            <pc:docMk/>
            <pc:sldMk cId="2975339319" sldId="264"/>
            <ac:picMk id="5" creationId="{F40728EC-6E4C-D043-A471-18C787C6B1A4}"/>
          </ac:picMkLst>
        </pc:picChg>
        <pc:picChg chg="add mod">
          <ac:chgData name="Brian Jones" userId="db1b0579bd3325a9" providerId="LiveId" clId="{79FB43DC-E7F4-684B-B583-A9A87202AD5D}" dt="2018-09-14T01:23:28.893" v="4" actId="1076"/>
          <ac:picMkLst>
            <pc:docMk/>
            <pc:sldMk cId="2975339319" sldId="264"/>
            <ac:picMk id="7" creationId="{D2B91B5D-619F-3140-9F59-3FDD014877F3}"/>
          </ac:picMkLst>
        </pc:picChg>
      </pc:sldChg>
      <pc:sldChg chg="addSp">
        <pc:chgData name="Brian Jones" userId="db1b0579bd3325a9" providerId="LiveId" clId="{79FB43DC-E7F4-684B-B583-A9A87202AD5D}" dt="2018-09-14T01:27:49.740" v="63"/>
        <pc:sldMkLst>
          <pc:docMk/>
          <pc:sldMk cId="3707507591" sldId="265"/>
        </pc:sldMkLst>
        <pc:picChg chg="add">
          <ac:chgData name="Brian Jones" userId="db1b0579bd3325a9" providerId="LiveId" clId="{79FB43DC-E7F4-684B-B583-A9A87202AD5D}" dt="2018-09-14T01:27:49.740" v="63"/>
          <ac:picMkLst>
            <pc:docMk/>
            <pc:sldMk cId="3707507591" sldId="265"/>
            <ac:picMk id="4" creationId="{4687662D-CCB2-1447-A398-AFFC93F30ACB}"/>
          </ac:picMkLst>
        </pc:picChg>
      </pc:sldChg>
      <pc:sldChg chg="addSp">
        <pc:chgData name="Brian Jones" userId="db1b0579bd3325a9" providerId="LiveId" clId="{79FB43DC-E7F4-684B-B583-A9A87202AD5D}" dt="2018-09-14T01:28:01.444" v="64"/>
        <pc:sldMkLst>
          <pc:docMk/>
          <pc:sldMk cId="1397505265" sldId="266"/>
        </pc:sldMkLst>
        <pc:picChg chg="add">
          <ac:chgData name="Brian Jones" userId="db1b0579bd3325a9" providerId="LiveId" clId="{79FB43DC-E7F4-684B-B583-A9A87202AD5D}" dt="2018-09-14T01:28:01.444" v="64"/>
          <ac:picMkLst>
            <pc:docMk/>
            <pc:sldMk cId="1397505265" sldId="266"/>
            <ac:picMk id="4" creationId="{FC5C2ABC-F393-E249-8958-89882F4BE259}"/>
          </ac:picMkLst>
        </pc:picChg>
      </pc:sldChg>
      <pc:sldChg chg="addSp">
        <pc:chgData name="Brian Jones" userId="db1b0579bd3325a9" providerId="LiveId" clId="{79FB43DC-E7F4-684B-B583-A9A87202AD5D}" dt="2018-09-14T01:28:11.511" v="65"/>
        <pc:sldMkLst>
          <pc:docMk/>
          <pc:sldMk cId="234666737" sldId="267"/>
        </pc:sldMkLst>
        <pc:picChg chg="add">
          <ac:chgData name="Brian Jones" userId="db1b0579bd3325a9" providerId="LiveId" clId="{79FB43DC-E7F4-684B-B583-A9A87202AD5D}" dt="2018-09-14T01:28:11.511" v="65"/>
          <ac:picMkLst>
            <pc:docMk/>
            <pc:sldMk cId="234666737" sldId="267"/>
            <ac:picMk id="4" creationId="{D03E5147-65A8-974C-9116-E844ADC04EC4}"/>
          </ac:picMkLst>
        </pc:picChg>
      </pc:sldChg>
      <pc:sldChg chg="addSp modSp">
        <pc:chgData name="Brian Jones" userId="db1b0579bd3325a9" providerId="LiveId" clId="{79FB43DC-E7F4-684B-B583-A9A87202AD5D}" dt="2018-09-14T01:24:05.580" v="6" actId="1076"/>
        <pc:sldMkLst>
          <pc:docMk/>
          <pc:sldMk cId="3433194208" sldId="268"/>
        </pc:sldMkLst>
        <pc:picChg chg="add mod">
          <ac:chgData name="Brian Jones" userId="db1b0579bd3325a9" providerId="LiveId" clId="{79FB43DC-E7F4-684B-B583-A9A87202AD5D}" dt="2018-09-14T01:24:05.580" v="6" actId="1076"/>
          <ac:picMkLst>
            <pc:docMk/>
            <pc:sldMk cId="3433194208" sldId="268"/>
            <ac:picMk id="5" creationId="{7CFC9B51-DD81-484F-9409-D32531AFC672}"/>
          </ac:picMkLst>
        </pc:picChg>
      </pc:sldChg>
      <pc:sldChg chg="addSp delSp modSp">
        <pc:chgData name="Brian Jones" userId="db1b0579bd3325a9" providerId="LiveId" clId="{79FB43DC-E7F4-684B-B583-A9A87202AD5D}" dt="2018-09-14T01:29:50.253" v="92" actId="403"/>
        <pc:sldMkLst>
          <pc:docMk/>
          <pc:sldMk cId="2911031947" sldId="269"/>
        </pc:sldMkLst>
        <pc:spChg chg="del">
          <ac:chgData name="Brian Jones" userId="db1b0579bd3325a9" providerId="LiveId" clId="{79FB43DC-E7F4-684B-B583-A9A87202AD5D}" dt="2018-09-14T01:28:57.605" v="66"/>
          <ac:spMkLst>
            <pc:docMk/>
            <pc:sldMk cId="2911031947" sldId="269"/>
            <ac:spMk id="2" creationId="{9784A0EA-E85B-9B44-BCA1-0028051FBE9D}"/>
          </ac:spMkLst>
        </pc:spChg>
        <pc:spChg chg="del">
          <ac:chgData name="Brian Jones" userId="db1b0579bd3325a9" providerId="LiveId" clId="{79FB43DC-E7F4-684B-B583-A9A87202AD5D}" dt="2018-09-14T01:28:57.605" v="66"/>
          <ac:spMkLst>
            <pc:docMk/>
            <pc:sldMk cId="2911031947" sldId="269"/>
            <ac:spMk id="3" creationId="{D34015B8-7007-874D-A59C-05F43AB8DD82}"/>
          </ac:spMkLst>
        </pc:spChg>
        <pc:spChg chg="add mod">
          <ac:chgData name="Brian Jones" userId="db1b0579bd3325a9" providerId="LiveId" clId="{79FB43DC-E7F4-684B-B583-A9A87202AD5D}" dt="2018-09-14T01:29:12.914" v="77" actId="20577"/>
          <ac:spMkLst>
            <pc:docMk/>
            <pc:sldMk cId="2911031947" sldId="269"/>
            <ac:spMk id="4" creationId="{69C56A0E-5435-5349-8ADA-BCD5AF1AD384}"/>
          </ac:spMkLst>
        </pc:spChg>
        <pc:spChg chg="add mod">
          <ac:chgData name="Brian Jones" userId="db1b0579bd3325a9" providerId="LiveId" clId="{79FB43DC-E7F4-684B-B583-A9A87202AD5D}" dt="2018-09-14T01:29:50.253" v="92" actId="403"/>
          <ac:spMkLst>
            <pc:docMk/>
            <pc:sldMk cId="2911031947" sldId="269"/>
            <ac:spMk id="5" creationId="{4C9FE35D-73E5-994D-AAFB-ED357A55C8CC}"/>
          </ac:spMkLst>
        </pc:spChg>
        <pc:picChg chg="add del">
          <ac:chgData name="Brian Jones" userId="db1b0579bd3325a9" providerId="LiveId" clId="{79FB43DC-E7F4-684B-B583-A9A87202AD5D}" dt="2018-09-14T01:29:41.572" v="88" actId="478"/>
          <ac:picMkLst>
            <pc:docMk/>
            <pc:sldMk cId="2911031947" sldId="269"/>
            <ac:picMk id="6" creationId="{0CA74001-1FB6-D645-8178-D66666F9CDD1}"/>
          </ac:picMkLst>
        </pc:picChg>
      </pc:sldChg>
      <pc:sldChg chg="addSp modSp add">
        <pc:chgData name="Brian Jones" userId="db1b0579bd3325a9" providerId="LiveId" clId="{79FB43DC-E7F4-684B-B583-A9A87202AD5D}" dt="2018-09-14T03:06:31.399" v="1836"/>
        <pc:sldMkLst>
          <pc:docMk/>
          <pc:sldMk cId="1121945989" sldId="270"/>
        </pc:sldMkLst>
        <pc:spChg chg="mod">
          <ac:chgData name="Brian Jones" userId="db1b0579bd3325a9" providerId="LiveId" clId="{79FB43DC-E7F4-684B-B583-A9A87202AD5D}" dt="2018-09-14T01:30:33.500" v="101" actId="27636"/>
          <ac:spMkLst>
            <pc:docMk/>
            <pc:sldMk cId="1121945989" sldId="270"/>
            <ac:spMk id="2" creationId="{A8C98A95-641C-DE44-AC9D-629C3AC2FF82}"/>
          </ac:spMkLst>
        </pc:spChg>
        <pc:spChg chg="mod">
          <ac:chgData name="Brian Jones" userId="db1b0579bd3325a9" providerId="LiveId" clId="{79FB43DC-E7F4-684B-B583-A9A87202AD5D}" dt="2018-09-14T01:32:41.904" v="340" actId="20577"/>
          <ac:spMkLst>
            <pc:docMk/>
            <pc:sldMk cId="1121945989" sldId="270"/>
            <ac:spMk id="3" creationId="{57802803-1096-B04F-A97A-D55D576C8074}"/>
          </ac:spMkLst>
        </pc:spChg>
        <pc:picChg chg="add">
          <ac:chgData name="Brian Jones" userId="db1b0579bd3325a9" providerId="LiveId" clId="{79FB43DC-E7F4-684B-B583-A9A87202AD5D}" dt="2018-09-14T03:06:31.399" v="1836"/>
          <ac:picMkLst>
            <pc:docMk/>
            <pc:sldMk cId="1121945989" sldId="270"/>
            <ac:picMk id="4" creationId="{C57E4CC9-C4C9-EE44-8558-5B7F86242925}"/>
          </ac:picMkLst>
        </pc:picChg>
      </pc:sldChg>
      <pc:sldChg chg="addSp modSp add">
        <pc:chgData name="Brian Jones" userId="db1b0579bd3325a9" providerId="LiveId" clId="{79FB43DC-E7F4-684B-B583-A9A87202AD5D}" dt="2018-09-14T02:54:22.073" v="1248"/>
        <pc:sldMkLst>
          <pc:docMk/>
          <pc:sldMk cId="3623012431" sldId="271"/>
        </pc:sldMkLst>
        <pc:spChg chg="mod">
          <ac:chgData name="Brian Jones" userId="db1b0579bd3325a9" providerId="LiveId" clId="{79FB43DC-E7F4-684B-B583-A9A87202AD5D}" dt="2018-09-14T01:33:10.128" v="344" actId="20577"/>
          <ac:spMkLst>
            <pc:docMk/>
            <pc:sldMk cId="3623012431" sldId="271"/>
            <ac:spMk id="2" creationId="{52BD60B8-47A3-5544-B00E-A7DCB2326AB7}"/>
          </ac:spMkLst>
        </pc:spChg>
        <pc:spChg chg="mod">
          <ac:chgData name="Brian Jones" userId="db1b0579bd3325a9" providerId="LiveId" clId="{79FB43DC-E7F4-684B-B583-A9A87202AD5D}" dt="2018-09-14T01:35:02.845" v="532" actId="20577"/>
          <ac:spMkLst>
            <pc:docMk/>
            <pc:sldMk cId="3623012431" sldId="271"/>
            <ac:spMk id="3" creationId="{496B4DFF-DCFE-A545-8D8D-7DB1805BBDE6}"/>
          </ac:spMkLst>
        </pc:spChg>
        <pc:picChg chg="add">
          <ac:chgData name="Brian Jones" userId="db1b0579bd3325a9" providerId="LiveId" clId="{79FB43DC-E7F4-684B-B583-A9A87202AD5D}" dt="2018-09-14T02:54:22.073" v="1248"/>
          <ac:picMkLst>
            <pc:docMk/>
            <pc:sldMk cId="3623012431" sldId="271"/>
            <ac:picMk id="4" creationId="{6A6FDC8A-AF31-E04E-BE37-7CB02757183A}"/>
          </ac:picMkLst>
        </pc:picChg>
      </pc:sldChg>
      <pc:sldChg chg="addSp modSp add">
        <pc:chgData name="Brian Jones" userId="db1b0579bd3325a9" providerId="LiveId" clId="{79FB43DC-E7F4-684B-B583-A9A87202AD5D}" dt="2018-09-14T02:55:49.686" v="1351" actId="14100"/>
        <pc:sldMkLst>
          <pc:docMk/>
          <pc:sldMk cId="759626332" sldId="272"/>
        </pc:sldMkLst>
        <pc:spChg chg="mod">
          <ac:chgData name="Brian Jones" userId="db1b0579bd3325a9" providerId="LiveId" clId="{79FB43DC-E7F4-684B-B583-A9A87202AD5D}" dt="2018-09-14T01:35:25.422" v="537" actId="27636"/>
          <ac:spMkLst>
            <pc:docMk/>
            <pc:sldMk cId="759626332" sldId="272"/>
            <ac:spMk id="2" creationId="{5091B051-2280-7D46-B226-F0267B5205AA}"/>
          </ac:spMkLst>
        </pc:spChg>
        <pc:spChg chg="mod">
          <ac:chgData name="Brian Jones" userId="db1b0579bd3325a9" providerId="LiveId" clId="{79FB43DC-E7F4-684B-B583-A9A87202AD5D}" dt="2018-09-14T02:55:42.245" v="1349" actId="20577"/>
          <ac:spMkLst>
            <pc:docMk/>
            <pc:sldMk cId="759626332" sldId="272"/>
            <ac:spMk id="3" creationId="{5C89EB29-CC6B-0047-94FB-56B4AAE00EAA}"/>
          </ac:spMkLst>
        </pc:spChg>
        <pc:picChg chg="add mod">
          <ac:chgData name="Brian Jones" userId="db1b0579bd3325a9" providerId="LiveId" clId="{79FB43DC-E7F4-684B-B583-A9A87202AD5D}" dt="2018-09-14T02:55:49.686" v="1351" actId="14100"/>
          <ac:picMkLst>
            <pc:docMk/>
            <pc:sldMk cId="759626332" sldId="272"/>
            <ac:picMk id="4" creationId="{A12EDFB3-C454-B14E-B559-4162586A841F}"/>
          </ac:picMkLst>
        </pc:picChg>
      </pc:sldChg>
      <pc:sldChg chg="addSp modSp add">
        <pc:chgData name="Brian Jones" userId="db1b0579bd3325a9" providerId="LiveId" clId="{79FB43DC-E7F4-684B-B583-A9A87202AD5D}" dt="2018-09-14T02:54:37.605" v="1249"/>
        <pc:sldMkLst>
          <pc:docMk/>
          <pc:sldMk cId="2341527699" sldId="273"/>
        </pc:sldMkLst>
        <pc:spChg chg="mod">
          <ac:chgData name="Brian Jones" userId="db1b0579bd3325a9" providerId="LiveId" clId="{79FB43DC-E7F4-684B-B583-A9A87202AD5D}" dt="2018-09-14T02:40:14.452" v="736" actId="20577"/>
          <ac:spMkLst>
            <pc:docMk/>
            <pc:sldMk cId="2341527699" sldId="273"/>
            <ac:spMk id="2" creationId="{14259D06-C466-964C-A69A-7CA3153556F7}"/>
          </ac:spMkLst>
        </pc:spChg>
        <pc:spChg chg="mod">
          <ac:chgData name="Brian Jones" userId="db1b0579bd3325a9" providerId="LiveId" clId="{79FB43DC-E7F4-684B-B583-A9A87202AD5D}" dt="2018-09-14T02:42:41.051" v="932" actId="27636"/>
          <ac:spMkLst>
            <pc:docMk/>
            <pc:sldMk cId="2341527699" sldId="273"/>
            <ac:spMk id="3" creationId="{E7A159DB-5094-DF42-A244-2B929C09E09E}"/>
          </ac:spMkLst>
        </pc:spChg>
        <pc:picChg chg="add">
          <ac:chgData name="Brian Jones" userId="db1b0579bd3325a9" providerId="LiveId" clId="{79FB43DC-E7F4-684B-B583-A9A87202AD5D}" dt="2018-09-14T02:54:37.605" v="1249"/>
          <ac:picMkLst>
            <pc:docMk/>
            <pc:sldMk cId="2341527699" sldId="273"/>
            <ac:picMk id="4" creationId="{3FDEE66F-ADA4-FD4A-B906-70FEAF5B3C55}"/>
          </ac:picMkLst>
        </pc:picChg>
      </pc:sldChg>
      <pc:sldChg chg="addSp modSp add">
        <pc:chgData name="Brian Jones" userId="db1b0579bd3325a9" providerId="LiveId" clId="{79FB43DC-E7F4-684B-B583-A9A87202AD5D}" dt="2018-09-14T03:07:24.473" v="1837"/>
        <pc:sldMkLst>
          <pc:docMk/>
          <pc:sldMk cId="4113971294" sldId="274"/>
        </pc:sldMkLst>
        <pc:spChg chg="mod">
          <ac:chgData name="Brian Jones" userId="db1b0579bd3325a9" providerId="LiveId" clId="{79FB43DC-E7F4-684B-B583-A9A87202AD5D}" dt="2018-09-14T02:43:00.425" v="942" actId="20577"/>
          <ac:spMkLst>
            <pc:docMk/>
            <pc:sldMk cId="4113971294" sldId="274"/>
            <ac:spMk id="2" creationId="{363A6418-A75F-4F46-8A44-87769A6DF3EA}"/>
          </ac:spMkLst>
        </pc:spChg>
        <pc:spChg chg="mod">
          <ac:chgData name="Brian Jones" userId="db1b0579bd3325a9" providerId="LiveId" clId="{79FB43DC-E7F4-684B-B583-A9A87202AD5D}" dt="2018-09-14T02:45:11.767" v="1191" actId="20577"/>
          <ac:spMkLst>
            <pc:docMk/>
            <pc:sldMk cId="4113971294" sldId="274"/>
            <ac:spMk id="3" creationId="{7C99638D-E9E2-B045-A69D-71ED6B31188C}"/>
          </ac:spMkLst>
        </pc:spChg>
        <pc:picChg chg="add">
          <ac:chgData name="Brian Jones" userId="db1b0579bd3325a9" providerId="LiveId" clId="{79FB43DC-E7F4-684B-B583-A9A87202AD5D}" dt="2018-09-14T03:07:24.473" v="1837"/>
          <ac:picMkLst>
            <pc:docMk/>
            <pc:sldMk cId="4113971294" sldId="274"/>
            <ac:picMk id="4" creationId="{CDA4E4C0-0A1C-1F40-A58A-39D285710662}"/>
          </ac:picMkLst>
        </pc:picChg>
      </pc:sldChg>
      <pc:sldChg chg="modSp add">
        <pc:chgData name="Brian Jones" userId="db1b0579bd3325a9" providerId="LiveId" clId="{79FB43DC-E7F4-684B-B583-A9A87202AD5D}" dt="2018-09-14T02:58:45.676" v="1555" actId="27636"/>
        <pc:sldMkLst>
          <pc:docMk/>
          <pc:sldMk cId="4214633596" sldId="275"/>
        </pc:sldMkLst>
        <pc:spChg chg="mod">
          <ac:chgData name="Brian Jones" userId="db1b0579bd3325a9" providerId="LiveId" clId="{79FB43DC-E7F4-684B-B583-A9A87202AD5D}" dt="2018-09-14T02:52:22.590" v="1218"/>
          <ac:spMkLst>
            <pc:docMk/>
            <pc:sldMk cId="4214633596" sldId="275"/>
            <ac:spMk id="2" creationId="{08E1C5CF-88BE-0444-AAF4-07DC500283D8}"/>
          </ac:spMkLst>
        </pc:spChg>
        <pc:spChg chg="mod">
          <ac:chgData name="Brian Jones" userId="db1b0579bd3325a9" providerId="LiveId" clId="{79FB43DC-E7F4-684B-B583-A9A87202AD5D}" dt="2018-09-14T02:58:45.676" v="1555" actId="27636"/>
          <ac:spMkLst>
            <pc:docMk/>
            <pc:sldMk cId="4214633596" sldId="275"/>
            <ac:spMk id="3" creationId="{6DABCAF1-E08D-F249-B1AA-13CE3ED93970}"/>
          </ac:spMkLst>
        </pc:spChg>
      </pc:sldChg>
      <pc:sldChg chg="addSp modSp add">
        <pc:chgData name="Brian Jones" userId="db1b0579bd3325a9" providerId="LiveId" clId="{79FB43DC-E7F4-684B-B583-A9A87202AD5D}" dt="2018-09-14T03:06:08.771" v="1835"/>
        <pc:sldMkLst>
          <pc:docMk/>
          <pc:sldMk cId="1906082891" sldId="276"/>
        </pc:sldMkLst>
        <pc:spChg chg="mod">
          <ac:chgData name="Brian Jones" userId="db1b0579bd3325a9" providerId="LiveId" clId="{79FB43DC-E7F4-684B-B583-A9A87202AD5D}" dt="2018-09-14T02:57:51.835" v="1523" actId="20577"/>
          <ac:spMkLst>
            <pc:docMk/>
            <pc:sldMk cId="1906082891" sldId="276"/>
            <ac:spMk id="2" creationId="{CA30A83D-FF64-8348-A87D-540A0A1E44DA}"/>
          </ac:spMkLst>
        </pc:spChg>
        <pc:spChg chg="mod">
          <ac:chgData name="Brian Jones" userId="db1b0579bd3325a9" providerId="LiveId" clId="{79FB43DC-E7F4-684B-B583-A9A87202AD5D}" dt="2018-09-14T03:05:59.699" v="1834"/>
          <ac:spMkLst>
            <pc:docMk/>
            <pc:sldMk cId="1906082891" sldId="276"/>
            <ac:spMk id="3" creationId="{3F886CD4-99F5-0640-BB89-4B854E845D3F}"/>
          </ac:spMkLst>
        </pc:spChg>
        <pc:picChg chg="add">
          <ac:chgData name="Brian Jones" userId="db1b0579bd3325a9" providerId="LiveId" clId="{79FB43DC-E7F4-684B-B583-A9A87202AD5D}" dt="2018-09-14T03:06:08.771" v="1835"/>
          <ac:picMkLst>
            <pc:docMk/>
            <pc:sldMk cId="1906082891" sldId="276"/>
            <ac:picMk id="4" creationId="{89BDEC0A-6226-8146-9F3B-2857D0D68FC4}"/>
          </ac:picMkLst>
        </pc:picChg>
      </pc:sldChg>
      <pc:sldChg chg="addSp delSp modSp add">
        <pc:chgData name="Brian Jones" userId="db1b0579bd3325a9" providerId="LiveId" clId="{79FB43DC-E7F4-684B-B583-A9A87202AD5D}" dt="2018-09-14T03:20:57.290" v="1850" actId="20577"/>
        <pc:sldMkLst>
          <pc:docMk/>
          <pc:sldMk cId="1399693565" sldId="277"/>
        </pc:sldMkLst>
        <pc:spChg chg="del">
          <ac:chgData name="Brian Jones" userId="db1b0579bd3325a9" providerId="LiveId" clId="{79FB43DC-E7F4-684B-B583-A9A87202AD5D}" dt="2018-09-14T03:19:04.993" v="1839"/>
          <ac:spMkLst>
            <pc:docMk/>
            <pc:sldMk cId="1399693565" sldId="277"/>
            <ac:spMk id="2" creationId="{5F703CDA-BCD2-4B43-850A-F45A5CB68037}"/>
          </ac:spMkLst>
        </pc:spChg>
        <pc:spChg chg="del">
          <ac:chgData name="Brian Jones" userId="db1b0579bd3325a9" providerId="LiveId" clId="{79FB43DC-E7F4-684B-B583-A9A87202AD5D}" dt="2018-09-14T03:19:04.993" v="1839"/>
          <ac:spMkLst>
            <pc:docMk/>
            <pc:sldMk cId="1399693565" sldId="277"/>
            <ac:spMk id="3" creationId="{7CCB6D60-B06A-ED4E-934B-1234F0EBF08F}"/>
          </ac:spMkLst>
        </pc:spChg>
        <pc:spChg chg="add mod">
          <ac:chgData name="Brian Jones" userId="db1b0579bd3325a9" providerId="LiveId" clId="{79FB43DC-E7F4-684B-B583-A9A87202AD5D}" dt="2018-09-14T03:20:43.801" v="1848" actId="20577"/>
          <ac:spMkLst>
            <pc:docMk/>
            <pc:sldMk cId="1399693565" sldId="277"/>
            <ac:spMk id="4" creationId="{A7074C0D-1999-1949-9456-5B8742586E78}"/>
          </ac:spMkLst>
        </pc:spChg>
        <pc:spChg chg="add mod">
          <ac:chgData name="Brian Jones" userId="db1b0579bd3325a9" providerId="LiveId" clId="{79FB43DC-E7F4-684B-B583-A9A87202AD5D}" dt="2018-09-14T03:20:57.290" v="1850" actId="20577"/>
          <ac:spMkLst>
            <pc:docMk/>
            <pc:sldMk cId="1399693565" sldId="277"/>
            <ac:spMk id="5" creationId="{EF0565E7-27FE-0844-847C-7DA87C41BD49}"/>
          </ac:spMkLst>
        </pc:spChg>
      </pc:sldChg>
      <pc:sldChg chg="addSp modSp add">
        <pc:chgData name="Brian Jones" userId="db1b0579bd3325a9" providerId="LiveId" clId="{79FB43DC-E7F4-684B-B583-A9A87202AD5D}" dt="2018-09-14T03:47:03.886" v="3128"/>
        <pc:sldMkLst>
          <pc:docMk/>
          <pc:sldMk cId="665645221" sldId="278"/>
        </pc:sldMkLst>
        <pc:spChg chg="mod">
          <ac:chgData name="Brian Jones" userId="db1b0579bd3325a9" providerId="LiveId" clId="{79FB43DC-E7F4-684B-B583-A9A87202AD5D}" dt="2018-09-14T03:21:29.144" v="1872" actId="20577"/>
          <ac:spMkLst>
            <pc:docMk/>
            <pc:sldMk cId="665645221" sldId="278"/>
            <ac:spMk id="2" creationId="{5FBD0B14-9D0F-424B-8B0B-68FB06C1A012}"/>
          </ac:spMkLst>
        </pc:spChg>
        <pc:spChg chg="mod">
          <ac:chgData name="Brian Jones" userId="db1b0579bd3325a9" providerId="LiveId" clId="{79FB43DC-E7F4-684B-B583-A9A87202AD5D}" dt="2018-09-14T03:23:10.783" v="1990" actId="6549"/>
          <ac:spMkLst>
            <pc:docMk/>
            <pc:sldMk cId="665645221" sldId="278"/>
            <ac:spMk id="3" creationId="{F0147FFB-E19D-0940-B92B-ADBF93DD7549}"/>
          </ac:spMkLst>
        </pc:spChg>
        <pc:picChg chg="add">
          <ac:chgData name="Brian Jones" userId="db1b0579bd3325a9" providerId="LiveId" clId="{79FB43DC-E7F4-684B-B583-A9A87202AD5D}" dt="2018-09-14T03:47:03.886" v="3128"/>
          <ac:picMkLst>
            <pc:docMk/>
            <pc:sldMk cId="665645221" sldId="278"/>
            <ac:picMk id="4" creationId="{5042968A-C1FC-0B4D-8CDC-6685066E8293}"/>
          </ac:picMkLst>
        </pc:picChg>
      </pc:sldChg>
      <pc:sldChg chg="addSp modSp add">
        <pc:chgData name="Brian Jones" userId="db1b0579bd3325a9" providerId="LiveId" clId="{79FB43DC-E7F4-684B-B583-A9A87202AD5D}" dt="2018-09-14T03:46:46.742" v="3127"/>
        <pc:sldMkLst>
          <pc:docMk/>
          <pc:sldMk cId="722342528" sldId="279"/>
        </pc:sldMkLst>
        <pc:spChg chg="mod">
          <ac:chgData name="Brian Jones" userId="db1b0579bd3325a9" providerId="LiveId" clId="{79FB43DC-E7F4-684B-B583-A9A87202AD5D}" dt="2018-09-14T03:23:34.365" v="1994" actId="20577"/>
          <ac:spMkLst>
            <pc:docMk/>
            <pc:sldMk cId="722342528" sldId="279"/>
            <ac:spMk id="2" creationId="{20150952-4D5C-2142-9D01-536EE7C6F3D0}"/>
          </ac:spMkLst>
        </pc:spChg>
        <pc:spChg chg="mod">
          <ac:chgData name="Brian Jones" userId="db1b0579bd3325a9" providerId="LiveId" clId="{79FB43DC-E7F4-684B-B583-A9A87202AD5D}" dt="2018-09-14T03:25:13.240" v="2154" actId="20577"/>
          <ac:spMkLst>
            <pc:docMk/>
            <pc:sldMk cId="722342528" sldId="279"/>
            <ac:spMk id="3" creationId="{5E4D89C4-3820-9548-AF17-ECEAEB8BB219}"/>
          </ac:spMkLst>
        </pc:spChg>
        <pc:picChg chg="add">
          <ac:chgData name="Brian Jones" userId="db1b0579bd3325a9" providerId="LiveId" clId="{79FB43DC-E7F4-684B-B583-A9A87202AD5D}" dt="2018-09-14T03:46:46.742" v="3127"/>
          <ac:picMkLst>
            <pc:docMk/>
            <pc:sldMk cId="722342528" sldId="279"/>
            <ac:picMk id="4" creationId="{23ADF285-38CF-1142-8814-BDB163DCA53A}"/>
          </ac:picMkLst>
        </pc:picChg>
      </pc:sldChg>
      <pc:sldChg chg="addSp modSp add">
        <pc:chgData name="Brian Jones" userId="db1b0579bd3325a9" providerId="LiveId" clId="{79FB43DC-E7F4-684B-B583-A9A87202AD5D}" dt="2018-09-14T03:49:31.742" v="3163"/>
        <pc:sldMkLst>
          <pc:docMk/>
          <pc:sldMk cId="389617885" sldId="280"/>
        </pc:sldMkLst>
        <pc:spChg chg="mod">
          <ac:chgData name="Brian Jones" userId="db1b0579bd3325a9" providerId="LiveId" clId="{79FB43DC-E7F4-684B-B583-A9A87202AD5D}" dt="2018-09-14T03:26:06.865" v="2159" actId="27636"/>
          <ac:spMkLst>
            <pc:docMk/>
            <pc:sldMk cId="389617885" sldId="280"/>
            <ac:spMk id="2" creationId="{29921016-2E49-EC49-9F5F-374424FAA6FB}"/>
          </ac:spMkLst>
        </pc:spChg>
        <pc:spChg chg="mod">
          <ac:chgData name="Brian Jones" userId="db1b0579bd3325a9" providerId="LiveId" clId="{79FB43DC-E7F4-684B-B583-A9A87202AD5D}" dt="2018-09-14T03:27:25.284" v="2268" actId="20577"/>
          <ac:spMkLst>
            <pc:docMk/>
            <pc:sldMk cId="389617885" sldId="280"/>
            <ac:spMk id="3" creationId="{6D005F6D-E072-7B4F-BAF4-1DB9B7876492}"/>
          </ac:spMkLst>
        </pc:spChg>
        <pc:picChg chg="add">
          <ac:chgData name="Brian Jones" userId="db1b0579bd3325a9" providerId="LiveId" clId="{79FB43DC-E7F4-684B-B583-A9A87202AD5D}" dt="2018-09-14T03:49:31.742" v="3163"/>
          <ac:picMkLst>
            <pc:docMk/>
            <pc:sldMk cId="389617885" sldId="280"/>
            <ac:picMk id="4" creationId="{442A78F2-134D-364C-8A2E-A7C3EA34610E}"/>
          </ac:picMkLst>
        </pc:picChg>
      </pc:sldChg>
      <pc:sldChg chg="addSp modSp add">
        <pc:chgData name="Brian Jones" userId="db1b0579bd3325a9" providerId="LiveId" clId="{79FB43DC-E7F4-684B-B583-A9A87202AD5D}" dt="2018-09-14T03:49:05.594" v="3162" actId="20577"/>
        <pc:sldMkLst>
          <pc:docMk/>
          <pc:sldMk cId="3997415102" sldId="281"/>
        </pc:sldMkLst>
        <pc:spChg chg="mod">
          <ac:chgData name="Brian Jones" userId="db1b0579bd3325a9" providerId="LiveId" clId="{79FB43DC-E7F4-684B-B583-A9A87202AD5D}" dt="2018-09-14T03:28:08.085" v="2272" actId="20577"/>
          <ac:spMkLst>
            <pc:docMk/>
            <pc:sldMk cId="3997415102" sldId="281"/>
            <ac:spMk id="2" creationId="{E4339D9B-15F1-9F44-9ED5-2FCEEBB4D4B1}"/>
          </ac:spMkLst>
        </pc:spChg>
        <pc:spChg chg="mod">
          <ac:chgData name="Brian Jones" userId="db1b0579bd3325a9" providerId="LiveId" clId="{79FB43DC-E7F4-684B-B583-A9A87202AD5D}" dt="2018-09-14T03:49:05.594" v="3162" actId="20577"/>
          <ac:spMkLst>
            <pc:docMk/>
            <pc:sldMk cId="3997415102" sldId="281"/>
            <ac:spMk id="3" creationId="{B04C38F0-1F5C-0545-BB99-D33C0DA3AC8E}"/>
          </ac:spMkLst>
        </pc:spChg>
        <pc:picChg chg="add">
          <ac:chgData name="Brian Jones" userId="db1b0579bd3325a9" providerId="LiveId" clId="{79FB43DC-E7F4-684B-B583-A9A87202AD5D}" dt="2018-09-14T03:47:14.598" v="3129"/>
          <ac:picMkLst>
            <pc:docMk/>
            <pc:sldMk cId="3997415102" sldId="281"/>
            <ac:picMk id="4" creationId="{4461EB53-907C-E549-B814-437E834A2395}"/>
          </ac:picMkLst>
        </pc:picChg>
      </pc:sldChg>
      <pc:sldChg chg="addSp modSp add">
        <pc:chgData name="Brian Jones" userId="db1b0579bd3325a9" providerId="LiveId" clId="{79FB43DC-E7F4-684B-B583-A9A87202AD5D}" dt="2018-09-14T03:47:44.907" v="3131"/>
        <pc:sldMkLst>
          <pc:docMk/>
          <pc:sldMk cId="3334983942" sldId="282"/>
        </pc:sldMkLst>
        <pc:spChg chg="mod">
          <ac:chgData name="Brian Jones" userId="db1b0579bd3325a9" providerId="LiveId" clId="{79FB43DC-E7F4-684B-B583-A9A87202AD5D}" dt="2018-09-14T03:32:07.748" v="2622" actId="20577"/>
          <ac:spMkLst>
            <pc:docMk/>
            <pc:sldMk cId="3334983942" sldId="282"/>
            <ac:spMk id="2" creationId="{D8F233D4-4244-2D49-B28F-D0188D76D064}"/>
          </ac:spMkLst>
        </pc:spChg>
        <pc:spChg chg="mod">
          <ac:chgData name="Brian Jones" userId="db1b0579bd3325a9" providerId="LiveId" clId="{79FB43DC-E7F4-684B-B583-A9A87202AD5D}" dt="2018-09-14T03:41:37.222" v="2928"/>
          <ac:spMkLst>
            <pc:docMk/>
            <pc:sldMk cId="3334983942" sldId="282"/>
            <ac:spMk id="3" creationId="{FE0961D8-BA8A-6A40-A025-41EB3411BEAB}"/>
          </ac:spMkLst>
        </pc:spChg>
        <pc:picChg chg="add">
          <ac:chgData name="Brian Jones" userId="db1b0579bd3325a9" providerId="LiveId" clId="{79FB43DC-E7F4-684B-B583-A9A87202AD5D}" dt="2018-09-14T03:47:44.907" v="3131"/>
          <ac:picMkLst>
            <pc:docMk/>
            <pc:sldMk cId="3334983942" sldId="282"/>
            <ac:picMk id="4" creationId="{3B08A83B-0F5E-DD49-A09F-C78D0733CDBA}"/>
          </ac:picMkLst>
        </pc:picChg>
      </pc:sldChg>
      <pc:sldChg chg="addSp modSp add">
        <pc:chgData name="Brian Jones" userId="db1b0579bd3325a9" providerId="LiveId" clId="{79FB43DC-E7F4-684B-B583-A9A87202AD5D}" dt="2018-09-14T03:47:27.715" v="3130"/>
        <pc:sldMkLst>
          <pc:docMk/>
          <pc:sldMk cId="1329717860" sldId="283"/>
        </pc:sldMkLst>
        <pc:spChg chg="mod">
          <ac:chgData name="Brian Jones" userId="db1b0579bd3325a9" providerId="LiveId" clId="{79FB43DC-E7F4-684B-B583-A9A87202AD5D}" dt="2018-09-14T03:43:53.508" v="2932" actId="20577"/>
          <ac:spMkLst>
            <pc:docMk/>
            <pc:sldMk cId="1329717860" sldId="283"/>
            <ac:spMk id="2" creationId="{3608A925-3A90-DF4E-A012-70A88F910CDB}"/>
          </ac:spMkLst>
        </pc:spChg>
        <pc:spChg chg="mod">
          <ac:chgData name="Brian Jones" userId="db1b0579bd3325a9" providerId="LiveId" clId="{79FB43DC-E7F4-684B-B583-A9A87202AD5D}" dt="2018-09-14T03:45:26.176" v="3124" actId="20577"/>
          <ac:spMkLst>
            <pc:docMk/>
            <pc:sldMk cId="1329717860" sldId="283"/>
            <ac:spMk id="3" creationId="{F8F1DE28-0306-DC4A-BAA5-32A33D3D6CB8}"/>
          </ac:spMkLst>
        </pc:spChg>
        <pc:picChg chg="add">
          <ac:chgData name="Brian Jones" userId="db1b0579bd3325a9" providerId="LiveId" clId="{79FB43DC-E7F4-684B-B583-A9A87202AD5D}" dt="2018-09-14T03:47:27.715" v="3130"/>
          <ac:picMkLst>
            <pc:docMk/>
            <pc:sldMk cId="1329717860" sldId="283"/>
            <ac:picMk id="4" creationId="{645B33A9-57ED-A44F-8299-4A2F068E8E68}"/>
          </ac:picMkLst>
        </pc:picChg>
      </pc:sldChg>
      <pc:sldChg chg="addSp delSp modSp add">
        <pc:chgData name="Brian Jones" userId="db1b0579bd3325a9" providerId="LiveId" clId="{79FB43DC-E7F4-684B-B583-A9A87202AD5D}" dt="2018-09-15T03:04:43.476" v="3178" actId="403"/>
        <pc:sldMkLst>
          <pc:docMk/>
          <pc:sldMk cId="3875808969" sldId="284"/>
        </pc:sldMkLst>
        <pc:spChg chg="del">
          <ac:chgData name="Brian Jones" userId="db1b0579bd3325a9" providerId="LiveId" clId="{79FB43DC-E7F4-684B-B583-A9A87202AD5D}" dt="2018-09-14T03:46:14.021" v="3126"/>
          <ac:spMkLst>
            <pc:docMk/>
            <pc:sldMk cId="3875808969" sldId="284"/>
            <ac:spMk id="2" creationId="{82D9BC71-DD2D-B246-AD4C-B64A0BB2E75C}"/>
          </ac:spMkLst>
        </pc:spChg>
        <pc:spChg chg="del">
          <ac:chgData name="Brian Jones" userId="db1b0579bd3325a9" providerId="LiveId" clId="{79FB43DC-E7F4-684B-B583-A9A87202AD5D}" dt="2018-09-14T03:46:14.021" v="3126"/>
          <ac:spMkLst>
            <pc:docMk/>
            <pc:sldMk cId="3875808969" sldId="284"/>
            <ac:spMk id="3" creationId="{88F8DBD0-CA1A-A441-AAEB-DE55836EEF97}"/>
          </ac:spMkLst>
        </pc:spChg>
        <pc:spChg chg="add mod">
          <ac:chgData name="Brian Jones" userId="db1b0579bd3325a9" providerId="LiveId" clId="{79FB43DC-E7F4-684B-B583-A9A87202AD5D}" dt="2018-09-15T03:04:27.003" v="3174" actId="20577"/>
          <ac:spMkLst>
            <pc:docMk/>
            <pc:sldMk cId="3875808969" sldId="284"/>
            <ac:spMk id="4" creationId="{225A52A0-E74A-B54C-832E-E08306999B7A}"/>
          </ac:spMkLst>
        </pc:spChg>
        <pc:spChg chg="add mod">
          <ac:chgData name="Brian Jones" userId="db1b0579bd3325a9" providerId="LiveId" clId="{79FB43DC-E7F4-684B-B583-A9A87202AD5D}" dt="2018-09-15T03:04:43.476" v="3178" actId="403"/>
          <ac:spMkLst>
            <pc:docMk/>
            <pc:sldMk cId="3875808969" sldId="284"/>
            <ac:spMk id="5" creationId="{5FF82E55-BF47-BC45-B6FE-223ECAD7D805}"/>
          </ac:spMkLst>
        </pc:spChg>
      </pc:sldChg>
      <pc:sldChg chg="addSp delSp modSp add">
        <pc:chgData name="Brian Jones" userId="db1b0579bd3325a9" providerId="LiveId" clId="{79FB43DC-E7F4-684B-B583-A9A87202AD5D}" dt="2018-09-16T21:23:59.351" v="5485"/>
        <pc:sldMkLst>
          <pc:docMk/>
          <pc:sldMk cId="1958319068" sldId="285"/>
        </pc:sldMkLst>
        <pc:spChg chg="del">
          <ac:chgData name="Brian Jones" userId="db1b0579bd3325a9" providerId="LiveId" clId="{79FB43DC-E7F4-684B-B583-A9A87202AD5D}" dt="2018-09-15T03:05:02.381" v="3180"/>
          <ac:spMkLst>
            <pc:docMk/>
            <pc:sldMk cId="1958319068" sldId="285"/>
            <ac:spMk id="2" creationId="{13C3B3DE-AEDC-354B-A2DA-3890C850C71F}"/>
          </ac:spMkLst>
        </pc:spChg>
        <pc:spChg chg="del">
          <ac:chgData name="Brian Jones" userId="db1b0579bd3325a9" providerId="LiveId" clId="{79FB43DC-E7F4-684B-B583-A9A87202AD5D}" dt="2018-09-15T03:05:02.381" v="3180"/>
          <ac:spMkLst>
            <pc:docMk/>
            <pc:sldMk cId="1958319068" sldId="285"/>
            <ac:spMk id="3" creationId="{4EC4722C-5129-BA43-861A-4B289868FC65}"/>
          </ac:spMkLst>
        </pc:spChg>
        <pc:spChg chg="add mod">
          <ac:chgData name="Brian Jones" userId="db1b0579bd3325a9" providerId="LiveId" clId="{79FB43DC-E7F4-684B-B583-A9A87202AD5D}" dt="2018-09-15T03:05:39.884" v="3184" actId="27636"/>
          <ac:spMkLst>
            <pc:docMk/>
            <pc:sldMk cId="1958319068" sldId="285"/>
            <ac:spMk id="4" creationId="{1FF31111-300B-0F4E-8CBE-1106C10EE6F8}"/>
          </ac:spMkLst>
        </pc:spChg>
        <pc:spChg chg="add mod">
          <ac:chgData name="Brian Jones" userId="db1b0579bd3325a9" providerId="LiveId" clId="{79FB43DC-E7F4-684B-B583-A9A87202AD5D}" dt="2018-09-15T03:08:16.733" v="3415" actId="20577"/>
          <ac:spMkLst>
            <pc:docMk/>
            <pc:sldMk cId="1958319068" sldId="285"/>
            <ac:spMk id="5" creationId="{00036588-6170-7648-95E8-781A17160573}"/>
          </ac:spMkLst>
        </pc:spChg>
        <pc:picChg chg="add">
          <ac:chgData name="Brian Jones" userId="db1b0579bd3325a9" providerId="LiveId" clId="{79FB43DC-E7F4-684B-B583-A9A87202AD5D}" dt="2018-09-16T21:23:59.351" v="5485"/>
          <ac:picMkLst>
            <pc:docMk/>
            <pc:sldMk cId="1958319068" sldId="285"/>
            <ac:picMk id="6" creationId="{E92B9CC5-09C6-CF44-B4CF-AD68B5A993D4}"/>
          </ac:picMkLst>
        </pc:picChg>
      </pc:sldChg>
      <pc:sldChg chg="addSp modSp add">
        <pc:chgData name="Brian Jones" userId="db1b0579bd3325a9" providerId="LiveId" clId="{79FB43DC-E7F4-684B-B583-A9A87202AD5D}" dt="2018-09-16T21:24:43.612" v="5486"/>
        <pc:sldMkLst>
          <pc:docMk/>
          <pc:sldMk cId="1153086" sldId="286"/>
        </pc:sldMkLst>
        <pc:spChg chg="mod">
          <ac:chgData name="Brian Jones" userId="db1b0579bd3325a9" providerId="LiveId" clId="{79FB43DC-E7F4-684B-B583-A9A87202AD5D}" dt="2018-09-15T03:09:01.295" v="3420" actId="27636"/>
          <ac:spMkLst>
            <pc:docMk/>
            <pc:sldMk cId="1153086" sldId="286"/>
            <ac:spMk id="2" creationId="{D1FD9DB6-06A7-754D-B165-1F5B15245DA5}"/>
          </ac:spMkLst>
        </pc:spChg>
        <pc:spChg chg="mod">
          <ac:chgData name="Brian Jones" userId="db1b0579bd3325a9" providerId="LiveId" clId="{79FB43DC-E7F4-684B-B583-A9A87202AD5D}" dt="2018-09-15T03:11:03.698" v="3614" actId="20577"/>
          <ac:spMkLst>
            <pc:docMk/>
            <pc:sldMk cId="1153086" sldId="286"/>
            <ac:spMk id="3" creationId="{CA782424-6BC8-A04C-B923-91C7E37E2557}"/>
          </ac:spMkLst>
        </pc:spChg>
        <pc:picChg chg="add">
          <ac:chgData name="Brian Jones" userId="db1b0579bd3325a9" providerId="LiveId" clId="{79FB43DC-E7F4-684B-B583-A9A87202AD5D}" dt="2018-09-16T21:24:43.612" v="5486"/>
          <ac:picMkLst>
            <pc:docMk/>
            <pc:sldMk cId="1153086" sldId="286"/>
            <ac:picMk id="4" creationId="{D1620E06-B3D1-0146-9678-89E1B457F33B}"/>
          </ac:picMkLst>
        </pc:picChg>
      </pc:sldChg>
      <pc:sldChg chg="addSp modSp add">
        <pc:chgData name="Brian Jones" userId="db1b0579bd3325a9" providerId="LiveId" clId="{79FB43DC-E7F4-684B-B583-A9A87202AD5D}" dt="2018-09-16T21:25:17.450" v="5489" actId="14100"/>
        <pc:sldMkLst>
          <pc:docMk/>
          <pc:sldMk cId="2637893788" sldId="287"/>
        </pc:sldMkLst>
        <pc:spChg chg="mod">
          <ac:chgData name="Brian Jones" userId="db1b0579bd3325a9" providerId="LiveId" clId="{79FB43DC-E7F4-684B-B583-A9A87202AD5D}" dt="2018-09-15T03:12:56.830" v="3626" actId="20577"/>
          <ac:spMkLst>
            <pc:docMk/>
            <pc:sldMk cId="2637893788" sldId="287"/>
            <ac:spMk id="2" creationId="{BCD30842-D3B1-D641-A37B-D5649E852B19}"/>
          </ac:spMkLst>
        </pc:spChg>
        <pc:spChg chg="mod">
          <ac:chgData name="Brian Jones" userId="db1b0579bd3325a9" providerId="LiveId" clId="{79FB43DC-E7F4-684B-B583-A9A87202AD5D}" dt="2018-09-15T03:21:57.842" v="3894" actId="27636"/>
          <ac:spMkLst>
            <pc:docMk/>
            <pc:sldMk cId="2637893788" sldId="287"/>
            <ac:spMk id="3" creationId="{22F5D38D-AAC6-084A-A494-CFE3E72A58F9}"/>
          </ac:spMkLst>
        </pc:spChg>
        <pc:picChg chg="add mod">
          <ac:chgData name="Brian Jones" userId="db1b0579bd3325a9" providerId="LiveId" clId="{79FB43DC-E7F4-684B-B583-A9A87202AD5D}" dt="2018-09-16T21:25:17.450" v="5489" actId="14100"/>
          <ac:picMkLst>
            <pc:docMk/>
            <pc:sldMk cId="2637893788" sldId="287"/>
            <ac:picMk id="4" creationId="{AA21BA42-2BE3-F24E-9520-4DD028E4AF5E}"/>
          </ac:picMkLst>
        </pc:picChg>
      </pc:sldChg>
      <pc:sldChg chg="addSp modSp add">
        <pc:chgData name="Brian Jones" userId="db1b0579bd3325a9" providerId="LiveId" clId="{79FB43DC-E7F4-684B-B583-A9A87202AD5D}" dt="2018-09-16T21:31:17.761" v="5498" actId="14100"/>
        <pc:sldMkLst>
          <pc:docMk/>
          <pc:sldMk cId="804290065" sldId="288"/>
        </pc:sldMkLst>
        <pc:spChg chg="mod">
          <ac:chgData name="Brian Jones" userId="db1b0579bd3325a9" providerId="LiveId" clId="{79FB43DC-E7F4-684B-B583-A9A87202AD5D}" dt="2018-09-15T03:19:02.198" v="3837" actId="20577"/>
          <ac:spMkLst>
            <pc:docMk/>
            <pc:sldMk cId="804290065" sldId="288"/>
            <ac:spMk id="2" creationId="{FC3CE633-A684-BC44-AB0F-FD3E1D3052DC}"/>
          </ac:spMkLst>
        </pc:spChg>
        <pc:spChg chg="mod">
          <ac:chgData name="Brian Jones" userId="db1b0579bd3325a9" providerId="LiveId" clId="{79FB43DC-E7F4-684B-B583-A9A87202AD5D}" dt="2018-09-15T03:20:39.690" v="3879" actId="27636"/>
          <ac:spMkLst>
            <pc:docMk/>
            <pc:sldMk cId="804290065" sldId="288"/>
            <ac:spMk id="3" creationId="{C34282F2-FE67-6645-8CEC-D8C828BD74D2}"/>
          </ac:spMkLst>
        </pc:spChg>
        <pc:picChg chg="add mod">
          <ac:chgData name="Brian Jones" userId="db1b0579bd3325a9" providerId="LiveId" clId="{79FB43DC-E7F4-684B-B583-A9A87202AD5D}" dt="2018-09-16T21:31:17.761" v="5498" actId="14100"/>
          <ac:picMkLst>
            <pc:docMk/>
            <pc:sldMk cId="804290065" sldId="288"/>
            <ac:picMk id="4" creationId="{3DE0D50A-9DAE-9540-9CF6-C34DA5A169F9}"/>
          </ac:picMkLst>
        </pc:picChg>
      </pc:sldChg>
      <pc:sldChg chg="addSp modSp add">
        <pc:chgData name="Brian Jones" userId="db1b0579bd3325a9" providerId="LiveId" clId="{79FB43DC-E7F4-684B-B583-A9A87202AD5D}" dt="2018-09-16T21:26:10.619" v="5490"/>
        <pc:sldMkLst>
          <pc:docMk/>
          <pc:sldMk cId="2292100366" sldId="289"/>
        </pc:sldMkLst>
        <pc:spChg chg="mod">
          <ac:chgData name="Brian Jones" userId="db1b0579bd3325a9" providerId="LiveId" clId="{79FB43DC-E7F4-684B-B583-A9A87202AD5D}" dt="2018-09-15T03:22:24.038" v="3901" actId="20577"/>
          <ac:spMkLst>
            <pc:docMk/>
            <pc:sldMk cId="2292100366" sldId="289"/>
            <ac:spMk id="2" creationId="{19748323-90F3-FE41-AAF8-3111F9317979}"/>
          </ac:spMkLst>
        </pc:spChg>
        <pc:spChg chg="mod">
          <ac:chgData name="Brian Jones" userId="db1b0579bd3325a9" providerId="LiveId" clId="{79FB43DC-E7F4-684B-B583-A9A87202AD5D}" dt="2018-09-15T03:23:01.669" v="3909" actId="20577"/>
          <ac:spMkLst>
            <pc:docMk/>
            <pc:sldMk cId="2292100366" sldId="289"/>
            <ac:spMk id="3" creationId="{27174FE7-5C17-1444-B441-567E124FCDD4}"/>
          </ac:spMkLst>
        </pc:spChg>
        <pc:picChg chg="add">
          <ac:chgData name="Brian Jones" userId="db1b0579bd3325a9" providerId="LiveId" clId="{79FB43DC-E7F4-684B-B583-A9A87202AD5D}" dt="2018-09-16T21:26:10.619" v="5490"/>
          <ac:picMkLst>
            <pc:docMk/>
            <pc:sldMk cId="2292100366" sldId="289"/>
            <ac:picMk id="4" creationId="{01112BD2-436C-D440-B595-AA370EC8946A}"/>
          </ac:picMkLst>
        </pc:picChg>
      </pc:sldChg>
      <pc:sldChg chg="addSp modSp add">
        <pc:chgData name="Brian Jones" userId="db1b0579bd3325a9" providerId="LiveId" clId="{79FB43DC-E7F4-684B-B583-A9A87202AD5D}" dt="2018-09-16T21:26:20.006" v="5491"/>
        <pc:sldMkLst>
          <pc:docMk/>
          <pc:sldMk cId="2727378120" sldId="290"/>
        </pc:sldMkLst>
        <pc:spChg chg="mod">
          <ac:chgData name="Brian Jones" userId="db1b0579bd3325a9" providerId="LiveId" clId="{79FB43DC-E7F4-684B-B583-A9A87202AD5D}" dt="2018-09-15T03:23:42.272" v="3914" actId="27636"/>
          <ac:spMkLst>
            <pc:docMk/>
            <pc:sldMk cId="2727378120" sldId="290"/>
            <ac:spMk id="2" creationId="{D3ED35DC-4CA2-064D-9B80-C10CDE4E6B3E}"/>
          </ac:spMkLst>
        </pc:spChg>
        <pc:spChg chg="mod">
          <ac:chgData name="Brian Jones" userId="db1b0579bd3325a9" providerId="LiveId" clId="{79FB43DC-E7F4-684B-B583-A9A87202AD5D}" dt="2018-09-15T03:26:48.051" v="4269" actId="20577"/>
          <ac:spMkLst>
            <pc:docMk/>
            <pc:sldMk cId="2727378120" sldId="290"/>
            <ac:spMk id="3" creationId="{D585A852-5B07-A64D-99DD-8AEC63CA3C30}"/>
          </ac:spMkLst>
        </pc:spChg>
        <pc:picChg chg="add">
          <ac:chgData name="Brian Jones" userId="db1b0579bd3325a9" providerId="LiveId" clId="{79FB43DC-E7F4-684B-B583-A9A87202AD5D}" dt="2018-09-16T21:26:20.006" v="5491"/>
          <ac:picMkLst>
            <pc:docMk/>
            <pc:sldMk cId="2727378120" sldId="290"/>
            <ac:picMk id="4" creationId="{E14FA421-391B-C442-9ACD-2F814DCA5A8C}"/>
          </ac:picMkLst>
        </pc:picChg>
      </pc:sldChg>
      <pc:sldChg chg="addSp modSp add">
        <pc:chgData name="Brian Jones" userId="db1b0579bd3325a9" providerId="LiveId" clId="{79FB43DC-E7F4-684B-B583-A9A87202AD5D}" dt="2018-09-16T21:27:46.430" v="5493" actId="1076"/>
        <pc:sldMkLst>
          <pc:docMk/>
          <pc:sldMk cId="1461670010" sldId="291"/>
        </pc:sldMkLst>
        <pc:spChg chg="mod">
          <ac:chgData name="Brian Jones" userId="db1b0579bd3325a9" providerId="LiveId" clId="{79FB43DC-E7F4-684B-B583-A9A87202AD5D}" dt="2018-09-15T03:27:12.087" v="4306" actId="20577"/>
          <ac:spMkLst>
            <pc:docMk/>
            <pc:sldMk cId="1461670010" sldId="291"/>
            <ac:spMk id="2" creationId="{0F896DB8-C7CE-7840-8042-FEE993AD8BB0}"/>
          </ac:spMkLst>
        </pc:spChg>
        <pc:spChg chg="mod">
          <ac:chgData name="Brian Jones" userId="db1b0579bd3325a9" providerId="LiveId" clId="{79FB43DC-E7F4-684B-B583-A9A87202AD5D}" dt="2018-09-15T03:30:02.612" v="4573" actId="5793"/>
          <ac:spMkLst>
            <pc:docMk/>
            <pc:sldMk cId="1461670010" sldId="291"/>
            <ac:spMk id="3" creationId="{1D7E5526-09EF-074E-BF2B-D90AEBFA4CA3}"/>
          </ac:spMkLst>
        </pc:spChg>
        <pc:picChg chg="add mod">
          <ac:chgData name="Brian Jones" userId="db1b0579bd3325a9" providerId="LiveId" clId="{79FB43DC-E7F4-684B-B583-A9A87202AD5D}" dt="2018-09-16T21:27:46.430" v="5493" actId="1076"/>
          <ac:picMkLst>
            <pc:docMk/>
            <pc:sldMk cId="1461670010" sldId="291"/>
            <ac:picMk id="4" creationId="{A8982B96-38AE-F54F-AAEE-BE3EE427DA8D}"/>
          </ac:picMkLst>
        </pc:picChg>
      </pc:sldChg>
      <pc:sldChg chg="addSp modSp add">
        <pc:chgData name="Brian Jones" userId="db1b0579bd3325a9" providerId="LiveId" clId="{79FB43DC-E7F4-684B-B583-A9A87202AD5D}" dt="2018-09-16T21:28:02.227" v="5494"/>
        <pc:sldMkLst>
          <pc:docMk/>
          <pc:sldMk cId="322547652" sldId="292"/>
        </pc:sldMkLst>
        <pc:spChg chg="mod">
          <ac:chgData name="Brian Jones" userId="db1b0579bd3325a9" providerId="LiveId" clId="{79FB43DC-E7F4-684B-B583-A9A87202AD5D}" dt="2018-09-15T03:30:39.866" v="4591" actId="20577"/>
          <ac:spMkLst>
            <pc:docMk/>
            <pc:sldMk cId="322547652" sldId="292"/>
            <ac:spMk id="2" creationId="{3F976AB8-94EE-D24B-9C31-2F5746EDBE17}"/>
          </ac:spMkLst>
        </pc:spChg>
        <pc:spChg chg="mod">
          <ac:chgData name="Brian Jones" userId="db1b0579bd3325a9" providerId="LiveId" clId="{79FB43DC-E7F4-684B-B583-A9A87202AD5D}" dt="2018-09-15T03:34:30.308" v="4754" actId="20577"/>
          <ac:spMkLst>
            <pc:docMk/>
            <pc:sldMk cId="322547652" sldId="292"/>
            <ac:spMk id="3" creationId="{8A3EA751-AF11-A74A-987E-03506DCBD2D3}"/>
          </ac:spMkLst>
        </pc:spChg>
        <pc:picChg chg="add">
          <ac:chgData name="Brian Jones" userId="db1b0579bd3325a9" providerId="LiveId" clId="{79FB43DC-E7F4-684B-B583-A9A87202AD5D}" dt="2018-09-16T21:28:02.227" v="5494"/>
          <ac:picMkLst>
            <pc:docMk/>
            <pc:sldMk cId="322547652" sldId="292"/>
            <ac:picMk id="4" creationId="{7CE2ECDB-454E-1F42-B437-36C37C39C892}"/>
          </ac:picMkLst>
        </pc:picChg>
      </pc:sldChg>
      <pc:sldChg chg="modSp add">
        <pc:chgData name="Brian Jones" userId="db1b0579bd3325a9" providerId="LiveId" clId="{79FB43DC-E7F4-684B-B583-A9A87202AD5D}" dt="2018-09-15T03:36:07.742" v="4784" actId="15"/>
        <pc:sldMkLst>
          <pc:docMk/>
          <pc:sldMk cId="817510310" sldId="293"/>
        </pc:sldMkLst>
        <pc:spChg chg="mod">
          <ac:chgData name="Brian Jones" userId="db1b0579bd3325a9" providerId="LiveId" clId="{79FB43DC-E7F4-684B-B583-A9A87202AD5D}" dt="2018-09-15T03:35:08.907" v="4771" actId="20577"/>
          <ac:spMkLst>
            <pc:docMk/>
            <pc:sldMk cId="817510310" sldId="293"/>
            <ac:spMk id="2" creationId="{9321D5A5-A460-D14D-BE5C-D9B7FFB973F2}"/>
          </ac:spMkLst>
        </pc:spChg>
        <pc:spChg chg="mod">
          <ac:chgData name="Brian Jones" userId="db1b0579bd3325a9" providerId="LiveId" clId="{79FB43DC-E7F4-684B-B583-A9A87202AD5D}" dt="2018-09-15T03:36:07.742" v="4784" actId="15"/>
          <ac:spMkLst>
            <pc:docMk/>
            <pc:sldMk cId="817510310" sldId="293"/>
            <ac:spMk id="3" creationId="{E94255A7-3CCD-F94A-9F9A-DF41CAC5C8FD}"/>
          </ac:spMkLst>
        </pc:spChg>
      </pc:sldChg>
      <pc:sldChg chg="addSp modSp add">
        <pc:chgData name="Brian Jones" userId="db1b0579bd3325a9" providerId="LiveId" clId="{79FB43DC-E7F4-684B-B583-A9A87202AD5D}" dt="2018-09-16T21:29:11.959" v="5495"/>
        <pc:sldMkLst>
          <pc:docMk/>
          <pc:sldMk cId="2847370333" sldId="294"/>
        </pc:sldMkLst>
        <pc:spChg chg="mod">
          <ac:chgData name="Brian Jones" userId="db1b0579bd3325a9" providerId="LiveId" clId="{79FB43DC-E7F4-684B-B583-A9A87202AD5D}" dt="2018-09-15T03:36:44.644" v="4790" actId="20577"/>
          <ac:spMkLst>
            <pc:docMk/>
            <pc:sldMk cId="2847370333" sldId="294"/>
            <ac:spMk id="2" creationId="{E6BC0FD0-3B8B-5048-A4C0-BD43E1E0B84C}"/>
          </ac:spMkLst>
        </pc:spChg>
        <pc:spChg chg="mod">
          <ac:chgData name="Brian Jones" userId="db1b0579bd3325a9" providerId="LiveId" clId="{79FB43DC-E7F4-684B-B583-A9A87202AD5D}" dt="2018-09-15T03:39:28.286" v="4987" actId="20577"/>
          <ac:spMkLst>
            <pc:docMk/>
            <pc:sldMk cId="2847370333" sldId="294"/>
            <ac:spMk id="3" creationId="{C82C5A2E-F133-F64A-970C-0922B97A1CB4}"/>
          </ac:spMkLst>
        </pc:spChg>
        <pc:picChg chg="add">
          <ac:chgData name="Brian Jones" userId="db1b0579bd3325a9" providerId="LiveId" clId="{79FB43DC-E7F4-684B-B583-A9A87202AD5D}" dt="2018-09-16T21:29:11.959" v="5495"/>
          <ac:picMkLst>
            <pc:docMk/>
            <pc:sldMk cId="2847370333" sldId="294"/>
            <ac:picMk id="4" creationId="{276A13EF-A58F-1740-8C24-470D00C1A210}"/>
          </ac:picMkLst>
        </pc:picChg>
      </pc:sldChg>
      <pc:sldChg chg="addSp modSp add">
        <pc:chgData name="Brian Jones" userId="db1b0579bd3325a9" providerId="LiveId" clId="{79FB43DC-E7F4-684B-B583-A9A87202AD5D}" dt="2018-09-16T21:29:36.335" v="5496"/>
        <pc:sldMkLst>
          <pc:docMk/>
          <pc:sldMk cId="3235947591" sldId="295"/>
        </pc:sldMkLst>
        <pc:spChg chg="mod">
          <ac:chgData name="Brian Jones" userId="db1b0579bd3325a9" providerId="LiveId" clId="{79FB43DC-E7F4-684B-B583-A9A87202AD5D}" dt="2018-09-15T03:42:06.120" v="5013" actId="20577"/>
          <ac:spMkLst>
            <pc:docMk/>
            <pc:sldMk cId="3235947591" sldId="295"/>
            <ac:spMk id="2" creationId="{25B262B2-9340-4248-AFE5-9EE329E38CCC}"/>
          </ac:spMkLst>
        </pc:spChg>
        <pc:spChg chg="mod">
          <ac:chgData name="Brian Jones" userId="db1b0579bd3325a9" providerId="LiveId" clId="{79FB43DC-E7F4-684B-B583-A9A87202AD5D}" dt="2018-09-15T03:42:50.272" v="5026" actId="15"/>
          <ac:spMkLst>
            <pc:docMk/>
            <pc:sldMk cId="3235947591" sldId="295"/>
            <ac:spMk id="3" creationId="{C114A007-91B6-814F-BECB-48F6C3196568}"/>
          </ac:spMkLst>
        </pc:spChg>
        <pc:picChg chg="add">
          <ac:chgData name="Brian Jones" userId="db1b0579bd3325a9" providerId="LiveId" clId="{79FB43DC-E7F4-684B-B583-A9A87202AD5D}" dt="2018-09-16T21:29:36.335" v="5496"/>
          <ac:picMkLst>
            <pc:docMk/>
            <pc:sldMk cId="3235947591" sldId="295"/>
            <ac:picMk id="4" creationId="{843D0715-74C1-474D-82D1-3831B6EF4C92}"/>
          </ac:picMkLst>
        </pc:picChg>
      </pc:sldChg>
      <pc:sldChg chg="modSp add">
        <pc:chgData name="Brian Jones" userId="db1b0579bd3325a9" providerId="LiveId" clId="{79FB43DC-E7F4-684B-B583-A9A87202AD5D}" dt="2018-09-15T03:43:55.984" v="5057" actId="15"/>
        <pc:sldMkLst>
          <pc:docMk/>
          <pc:sldMk cId="3383066073" sldId="296"/>
        </pc:sldMkLst>
        <pc:spChg chg="mod">
          <ac:chgData name="Brian Jones" userId="db1b0579bd3325a9" providerId="LiveId" clId="{79FB43DC-E7F4-684B-B583-A9A87202AD5D}" dt="2018-09-15T03:43:05.287" v="5040" actId="20577"/>
          <ac:spMkLst>
            <pc:docMk/>
            <pc:sldMk cId="3383066073" sldId="296"/>
            <ac:spMk id="2" creationId="{5FCD39B8-B1AF-6B43-8531-6253E8955A88}"/>
          </ac:spMkLst>
        </pc:spChg>
        <pc:spChg chg="mod">
          <ac:chgData name="Brian Jones" userId="db1b0579bd3325a9" providerId="LiveId" clId="{79FB43DC-E7F4-684B-B583-A9A87202AD5D}" dt="2018-09-15T03:43:55.984" v="5057" actId="15"/>
          <ac:spMkLst>
            <pc:docMk/>
            <pc:sldMk cId="3383066073" sldId="296"/>
            <ac:spMk id="3" creationId="{13B3881C-95E7-914D-AF16-75E825D7D8C1}"/>
          </ac:spMkLst>
        </pc:spChg>
      </pc:sldChg>
      <pc:sldChg chg="modSp add">
        <pc:chgData name="Brian Jones" userId="db1b0579bd3325a9" providerId="LiveId" clId="{79FB43DC-E7F4-684B-B583-A9A87202AD5D}" dt="2018-09-15T03:44:39.863" v="5074" actId="20577"/>
        <pc:sldMkLst>
          <pc:docMk/>
          <pc:sldMk cId="532955818" sldId="297"/>
        </pc:sldMkLst>
        <pc:spChg chg="mod">
          <ac:chgData name="Brian Jones" userId="db1b0579bd3325a9" providerId="LiveId" clId="{79FB43DC-E7F4-684B-B583-A9A87202AD5D}" dt="2018-09-15T03:44:12.869" v="5069" actId="20577"/>
          <ac:spMkLst>
            <pc:docMk/>
            <pc:sldMk cId="532955818" sldId="297"/>
            <ac:spMk id="2" creationId="{AAB0ABDD-BC02-6E42-B7BC-996BF8C7AF71}"/>
          </ac:spMkLst>
        </pc:spChg>
        <pc:spChg chg="mod">
          <ac:chgData name="Brian Jones" userId="db1b0579bd3325a9" providerId="LiveId" clId="{79FB43DC-E7F4-684B-B583-A9A87202AD5D}" dt="2018-09-15T03:44:39.863" v="5074" actId="20577"/>
          <ac:spMkLst>
            <pc:docMk/>
            <pc:sldMk cId="532955818" sldId="297"/>
            <ac:spMk id="3" creationId="{DABF18F7-0E88-DF4A-98AF-3B77F095732A}"/>
          </ac:spMkLst>
        </pc:spChg>
      </pc:sldChg>
      <pc:sldChg chg="modSp add">
        <pc:chgData name="Brian Jones" userId="db1b0579bd3325a9" providerId="LiveId" clId="{79FB43DC-E7F4-684B-B583-A9A87202AD5D}" dt="2018-09-15T03:50:52.297" v="5317" actId="20577"/>
        <pc:sldMkLst>
          <pc:docMk/>
          <pc:sldMk cId="1975553699" sldId="298"/>
        </pc:sldMkLst>
        <pc:spChg chg="mod">
          <ac:chgData name="Brian Jones" userId="db1b0579bd3325a9" providerId="LiveId" clId="{79FB43DC-E7F4-684B-B583-A9A87202AD5D}" dt="2018-09-15T03:45:07.315" v="5084" actId="20577"/>
          <ac:spMkLst>
            <pc:docMk/>
            <pc:sldMk cId="1975553699" sldId="298"/>
            <ac:spMk id="2" creationId="{6F565824-A76C-5544-967D-932A62CB51E6}"/>
          </ac:spMkLst>
        </pc:spChg>
        <pc:spChg chg="mod">
          <ac:chgData name="Brian Jones" userId="db1b0579bd3325a9" providerId="LiveId" clId="{79FB43DC-E7F4-684B-B583-A9A87202AD5D}" dt="2018-09-15T03:50:52.297" v="5317" actId="20577"/>
          <ac:spMkLst>
            <pc:docMk/>
            <pc:sldMk cId="1975553699" sldId="298"/>
            <ac:spMk id="3" creationId="{42ABB18E-A956-384B-901C-AC99D45AABD8}"/>
          </ac:spMkLst>
        </pc:spChg>
      </pc:sldChg>
      <pc:sldChg chg="modSp add">
        <pc:chgData name="Brian Jones" userId="db1b0579bd3325a9" providerId="LiveId" clId="{79FB43DC-E7F4-684B-B583-A9A87202AD5D}" dt="2018-09-15T03:56:35.817" v="5484" actId="20577"/>
        <pc:sldMkLst>
          <pc:docMk/>
          <pc:sldMk cId="1762285849" sldId="299"/>
        </pc:sldMkLst>
        <pc:spChg chg="mod">
          <ac:chgData name="Brian Jones" userId="db1b0579bd3325a9" providerId="LiveId" clId="{79FB43DC-E7F4-684B-B583-A9A87202AD5D}" dt="2018-09-15T03:49:33.052" v="5266" actId="20577"/>
          <ac:spMkLst>
            <pc:docMk/>
            <pc:sldMk cId="1762285849" sldId="299"/>
            <ac:spMk id="2" creationId="{1A9B6B2D-4D59-8E4A-84BD-C6B5B29DD5F4}"/>
          </ac:spMkLst>
        </pc:spChg>
        <pc:spChg chg="mod">
          <ac:chgData name="Brian Jones" userId="db1b0579bd3325a9" providerId="LiveId" clId="{79FB43DC-E7F4-684B-B583-A9A87202AD5D}" dt="2018-09-15T03:56:35.817" v="5484" actId="20577"/>
          <ac:spMkLst>
            <pc:docMk/>
            <pc:sldMk cId="1762285849" sldId="299"/>
            <ac:spMk id="3" creationId="{D035242B-6BB9-174E-94C7-A875A746589A}"/>
          </ac:spMkLst>
        </pc:spChg>
      </pc:sldChg>
      <pc:sldChg chg="addSp delSp modSp add">
        <pc:chgData name="Brian Jones" userId="db1b0579bd3325a9" providerId="LiveId" clId="{79FB43DC-E7F4-684B-B583-A9A87202AD5D}" dt="2018-09-16T23:28:02.235" v="5515" actId="403"/>
        <pc:sldMkLst>
          <pc:docMk/>
          <pc:sldMk cId="823303297" sldId="300"/>
        </pc:sldMkLst>
        <pc:spChg chg="del">
          <ac:chgData name="Brian Jones" userId="db1b0579bd3325a9" providerId="LiveId" clId="{79FB43DC-E7F4-684B-B583-A9A87202AD5D}" dt="2018-09-16T23:27:23.772" v="5500"/>
          <ac:spMkLst>
            <pc:docMk/>
            <pc:sldMk cId="823303297" sldId="300"/>
            <ac:spMk id="2" creationId="{23EFF2AA-E855-294D-A000-4F7534BC2F51}"/>
          </ac:spMkLst>
        </pc:spChg>
        <pc:spChg chg="del">
          <ac:chgData name="Brian Jones" userId="db1b0579bd3325a9" providerId="LiveId" clId="{79FB43DC-E7F4-684B-B583-A9A87202AD5D}" dt="2018-09-16T23:27:23.772" v="5500"/>
          <ac:spMkLst>
            <pc:docMk/>
            <pc:sldMk cId="823303297" sldId="300"/>
            <ac:spMk id="3" creationId="{A37390DC-36D2-2545-87A6-5F2F18BC7F9E}"/>
          </ac:spMkLst>
        </pc:spChg>
        <pc:spChg chg="add mod">
          <ac:chgData name="Brian Jones" userId="db1b0579bd3325a9" providerId="LiveId" clId="{79FB43DC-E7F4-684B-B583-A9A87202AD5D}" dt="2018-09-16T23:27:28.921" v="5509" actId="20577"/>
          <ac:spMkLst>
            <pc:docMk/>
            <pc:sldMk cId="823303297" sldId="300"/>
            <ac:spMk id="4" creationId="{CAE76510-43B5-3B42-ACC1-43EA2C033928}"/>
          </ac:spMkLst>
        </pc:spChg>
        <pc:spChg chg="add mod">
          <ac:chgData name="Brian Jones" userId="db1b0579bd3325a9" providerId="LiveId" clId="{79FB43DC-E7F4-684B-B583-A9A87202AD5D}" dt="2018-09-16T23:28:02.235" v="5515" actId="403"/>
          <ac:spMkLst>
            <pc:docMk/>
            <pc:sldMk cId="823303297" sldId="300"/>
            <ac:spMk id="5" creationId="{B507D759-2D09-C241-A728-00D30E2161DB}"/>
          </ac:spMkLst>
        </pc:spChg>
      </pc:sldChg>
      <pc:sldChg chg="addSp delSp modSp add">
        <pc:chgData name="Brian Jones" userId="db1b0579bd3325a9" providerId="LiveId" clId="{79FB43DC-E7F4-684B-B583-A9A87202AD5D}" dt="2018-09-17T00:13:44.527" v="5980"/>
        <pc:sldMkLst>
          <pc:docMk/>
          <pc:sldMk cId="2158714551" sldId="301"/>
        </pc:sldMkLst>
        <pc:spChg chg="mod">
          <ac:chgData name="Brian Jones" userId="db1b0579bd3325a9" providerId="LiveId" clId="{79FB43DC-E7F4-684B-B583-A9A87202AD5D}" dt="2018-09-16T23:54:57.633" v="5598" actId="20577"/>
          <ac:spMkLst>
            <pc:docMk/>
            <pc:sldMk cId="2158714551" sldId="301"/>
            <ac:spMk id="2" creationId="{6CC3B2E4-5D8B-654D-B07D-9C39CB847F95}"/>
          </ac:spMkLst>
        </pc:spChg>
        <pc:spChg chg="mod">
          <ac:chgData name="Brian Jones" userId="db1b0579bd3325a9" providerId="LiveId" clId="{79FB43DC-E7F4-684B-B583-A9A87202AD5D}" dt="2018-09-16T23:57:02.921" v="5732" actId="15"/>
          <ac:spMkLst>
            <pc:docMk/>
            <pc:sldMk cId="2158714551" sldId="301"/>
            <ac:spMk id="3" creationId="{8E8F7B28-C340-5D4C-A59A-1AF5AA1F834C}"/>
          </ac:spMkLst>
        </pc:spChg>
        <pc:picChg chg="add del">
          <ac:chgData name="Brian Jones" userId="db1b0579bd3325a9" providerId="LiveId" clId="{79FB43DC-E7F4-684B-B583-A9A87202AD5D}" dt="2018-09-16T23:54:09.834" v="5518"/>
          <ac:picMkLst>
            <pc:docMk/>
            <pc:sldMk cId="2158714551" sldId="301"/>
            <ac:picMk id="4" creationId="{10D6F3A2-A084-F541-82A7-DD0816D8FD80}"/>
          </ac:picMkLst>
        </pc:picChg>
        <pc:picChg chg="add">
          <ac:chgData name="Brian Jones" userId="db1b0579bd3325a9" providerId="LiveId" clId="{79FB43DC-E7F4-684B-B583-A9A87202AD5D}" dt="2018-09-17T00:13:44.527" v="5980"/>
          <ac:picMkLst>
            <pc:docMk/>
            <pc:sldMk cId="2158714551" sldId="301"/>
            <ac:picMk id="5" creationId="{BC0677BC-7F15-B64D-BFD9-ECD69EF14985}"/>
          </ac:picMkLst>
        </pc:picChg>
      </pc:sldChg>
      <pc:sldChg chg="addSp modSp add">
        <pc:chgData name="Brian Jones" userId="db1b0579bd3325a9" providerId="LiveId" clId="{79FB43DC-E7F4-684B-B583-A9A87202AD5D}" dt="2018-09-17T00:13:56.614" v="5981"/>
        <pc:sldMkLst>
          <pc:docMk/>
          <pc:sldMk cId="3824357536" sldId="302"/>
        </pc:sldMkLst>
        <pc:spChg chg="mod">
          <ac:chgData name="Brian Jones" userId="db1b0579bd3325a9" providerId="LiveId" clId="{79FB43DC-E7F4-684B-B583-A9A87202AD5D}" dt="2018-09-16T23:57:26.083" v="5737" actId="27636"/>
          <ac:spMkLst>
            <pc:docMk/>
            <pc:sldMk cId="3824357536" sldId="302"/>
            <ac:spMk id="2" creationId="{604A66BF-412B-9E42-AFF1-D6340BDB2952}"/>
          </ac:spMkLst>
        </pc:spChg>
        <pc:spChg chg="mod">
          <ac:chgData name="Brian Jones" userId="db1b0579bd3325a9" providerId="LiveId" clId="{79FB43DC-E7F4-684B-B583-A9A87202AD5D}" dt="2018-09-16T23:58:37.075" v="5847" actId="20577"/>
          <ac:spMkLst>
            <pc:docMk/>
            <pc:sldMk cId="3824357536" sldId="302"/>
            <ac:spMk id="3" creationId="{C43F15FC-E608-7847-88C9-B0D5F7F8A4C5}"/>
          </ac:spMkLst>
        </pc:spChg>
        <pc:picChg chg="add">
          <ac:chgData name="Brian Jones" userId="db1b0579bd3325a9" providerId="LiveId" clId="{79FB43DC-E7F4-684B-B583-A9A87202AD5D}" dt="2018-09-17T00:13:56.614" v="5981"/>
          <ac:picMkLst>
            <pc:docMk/>
            <pc:sldMk cId="3824357536" sldId="302"/>
            <ac:picMk id="4" creationId="{2D269AEC-AC63-4642-80F5-973D7B014645}"/>
          </ac:picMkLst>
        </pc:picChg>
      </pc:sldChg>
      <pc:sldChg chg="addSp modSp add">
        <pc:chgData name="Brian Jones" userId="db1b0579bd3325a9" providerId="LiveId" clId="{79FB43DC-E7F4-684B-B583-A9A87202AD5D}" dt="2018-09-17T00:14:11.504" v="5983"/>
        <pc:sldMkLst>
          <pc:docMk/>
          <pc:sldMk cId="3569864764" sldId="303"/>
        </pc:sldMkLst>
        <pc:spChg chg="mod">
          <ac:chgData name="Brian Jones" userId="db1b0579bd3325a9" providerId="LiveId" clId="{79FB43DC-E7F4-684B-B583-A9A87202AD5D}" dt="2018-09-16T23:59:07.872" v="5863" actId="20577"/>
          <ac:spMkLst>
            <pc:docMk/>
            <pc:sldMk cId="3569864764" sldId="303"/>
            <ac:spMk id="2" creationId="{65BFED7C-2C4E-6642-8C46-7F5409789DFE}"/>
          </ac:spMkLst>
        </pc:spChg>
        <pc:spChg chg="mod">
          <ac:chgData name="Brian Jones" userId="db1b0579bd3325a9" providerId="LiveId" clId="{79FB43DC-E7F4-684B-B583-A9A87202AD5D}" dt="2018-09-17T00:00:48.191" v="5892" actId="20577"/>
          <ac:spMkLst>
            <pc:docMk/>
            <pc:sldMk cId="3569864764" sldId="303"/>
            <ac:spMk id="3" creationId="{52EE33F8-FE8C-4A45-BA5E-A2A08A57382C}"/>
          </ac:spMkLst>
        </pc:spChg>
        <pc:picChg chg="add">
          <ac:chgData name="Brian Jones" userId="db1b0579bd3325a9" providerId="LiveId" clId="{79FB43DC-E7F4-684B-B583-A9A87202AD5D}" dt="2018-09-17T00:14:11.504" v="5983"/>
          <ac:picMkLst>
            <pc:docMk/>
            <pc:sldMk cId="3569864764" sldId="303"/>
            <ac:picMk id="4" creationId="{25A22116-3776-9F44-A04D-2909268E31E4}"/>
          </ac:picMkLst>
        </pc:picChg>
      </pc:sldChg>
      <pc:sldChg chg="addSp modSp add">
        <pc:chgData name="Brian Jones" userId="db1b0579bd3325a9" providerId="LiveId" clId="{79FB43DC-E7F4-684B-B583-A9A87202AD5D}" dt="2018-09-17T00:14:01.423" v="5982"/>
        <pc:sldMkLst>
          <pc:docMk/>
          <pc:sldMk cId="4290741938" sldId="304"/>
        </pc:sldMkLst>
        <pc:spChg chg="mod">
          <ac:chgData name="Brian Jones" userId="db1b0579bd3325a9" providerId="LiveId" clId="{79FB43DC-E7F4-684B-B583-A9A87202AD5D}" dt="2018-09-17T00:01:19.552" v="5897" actId="27636"/>
          <ac:spMkLst>
            <pc:docMk/>
            <pc:sldMk cId="4290741938" sldId="304"/>
            <ac:spMk id="2" creationId="{933C003C-77AB-0D4D-BF64-95008CD8B849}"/>
          </ac:spMkLst>
        </pc:spChg>
        <pc:spChg chg="mod">
          <ac:chgData name="Brian Jones" userId="db1b0579bd3325a9" providerId="LiveId" clId="{79FB43DC-E7F4-684B-B583-A9A87202AD5D}" dt="2018-09-17T00:02:29.786" v="5940" actId="20577"/>
          <ac:spMkLst>
            <pc:docMk/>
            <pc:sldMk cId="4290741938" sldId="304"/>
            <ac:spMk id="3" creationId="{0E2B003D-E8C6-004D-8F79-A2096C34A2A6}"/>
          </ac:spMkLst>
        </pc:spChg>
        <pc:picChg chg="add">
          <ac:chgData name="Brian Jones" userId="db1b0579bd3325a9" providerId="LiveId" clId="{79FB43DC-E7F4-684B-B583-A9A87202AD5D}" dt="2018-09-17T00:14:01.423" v="5982"/>
          <ac:picMkLst>
            <pc:docMk/>
            <pc:sldMk cId="4290741938" sldId="304"/>
            <ac:picMk id="4" creationId="{146D3388-ADC5-284A-A25C-965725526EEB}"/>
          </ac:picMkLst>
        </pc:picChg>
      </pc:sldChg>
      <pc:sldChg chg="modSp add modNotesTx">
        <pc:chgData name="Brian Jones" userId="db1b0579bd3325a9" providerId="LiveId" clId="{79FB43DC-E7F4-684B-B583-A9A87202AD5D}" dt="2018-09-17T00:13:01.348" v="5979" actId="27636"/>
        <pc:sldMkLst>
          <pc:docMk/>
          <pc:sldMk cId="851301338" sldId="305"/>
        </pc:sldMkLst>
        <pc:spChg chg="mod">
          <ac:chgData name="Brian Jones" userId="db1b0579bd3325a9" providerId="LiveId" clId="{79FB43DC-E7F4-684B-B583-A9A87202AD5D}" dt="2018-09-17T00:02:56.361" v="5962" actId="20577"/>
          <ac:spMkLst>
            <pc:docMk/>
            <pc:sldMk cId="851301338" sldId="305"/>
            <ac:spMk id="2" creationId="{146AECB0-6186-0942-A7F7-19269675C219}"/>
          </ac:spMkLst>
        </pc:spChg>
        <pc:spChg chg="mod">
          <ac:chgData name="Brian Jones" userId="db1b0579bd3325a9" providerId="LiveId" clId="{79FB43DC-E7F4-684B-B583-A9A87202AD5D}" dt="2018-09-17T00:13:01.348" v="5979" actId="27636"/>
          <ac:spMkLst>
            <pc:docMk/>
            <pc:sldMk cId="851301338" sldId="305"/>
            <ac:spMk id="3" creationId="{FE9BB575-2AF2-9249-A092-F0B3C2125F71}"/>
          </ac:spMkLst>
        </pc:spChg>
      </pc:sldChg>
      <pc:sldChg chg="addSp delSp modSp add">
        <pc:chgData name="Brian Jones" userId="db1b0579bd3325a9" providerId="LiveId" clId="{79FB43DC-E7F4-684B-B583-A9A87202AD5D}" dt="2018-09-17T02:12:45.306" v="6031" actId="403"/>
        <pc:sldMkLst>
          <pc:docMk/>
          <pc:sldMk cId="50813738" sldId="306"/>
        </pc:sldMkLst>
        <pc:spChg chg="del mod">
          <ac:chgData name="Brian Jones" userId="db1b0579bd3325a9" providerId="LiveId" clId="{79FB43DC-E7F4-684B-B583-A9A87202AD5D}" dt="2018-09-17T02:12:16.043" v="6007"/>
          <ac:spMkLst>
            <pc:docMk/>
            <pc:sldMk cId="50813738" sldId="306"/>
            <ac:spMk id="2" creationId="{A982B160-F9DB-F24E-AED1-5F8F99E0D082}"/>
          </ac:spMkLst>
        </pc:spChg>
        <pc:spChg chg="del">
          <ac:chgData name="Brian Jones" userId="db1b0579bd3325a9" providerId="LiveId" clId="{79FB43DC-E7F4-684B-B583-A9A87202AD5D}" dt="2018-09-17T02:12:16.043" v="6007"/>
          <ac:spMkLst>
            <pc:docMk/>
            <pc:sldMk cId="50813738" sldId="306"/>
            <ac:spMk id="3" creationId="{EA8674A5-CE5F-F349-966E-95710A0E5491}"/>
          </ac:spMkLst>
        </pc:spChg>
        <pc:spChg chg="add mod">
          <ac:chgData name="Brian Jones" userId="db1b0579bd3325a9" providerId="LiveId" clId="{79FB43DC-E7F4-684B-B583-A9A87202AD5D}" dt="2018-09-17T02:12:20.737" v="6016" actId="20577"/>
          <ac:spMkLst>
            <pc:docMk/>
            <pc:sldMk cId="50813738" sldId="306"/>
            <ac:spMk id="4" creationId="{FF747083-78F5-514F-9A47-90EB28FF3A89}"/>
          </ac:spMkLst>
        </pc:spChg>
        <pc:spChg chg="add mod">
          <ac:chgData name="Brian Jones" userId="db1b0579bd3325a9" providerId="LiveId" clId="{79FB43DC-E7F4-684B-B583-A9A87202AD5D}" dt="2018-09-17T02:12:45.306" v="6031" actId="403"/>
          <ac:spMkLst>
            <pc:docMk/>
            <pc:sldMk cId="50813738" sldId="306"/>
            <ac:spMk id="5" creationId="{5BE06913-498A-3145-B919-433C63974FA8}"/>
          </ac:spMkLst>
        </pc:spChg>
      </pc:sldChg>
      <pc:sldChg chg="modSp add modNotesTx">
        <pc:chgData name="Brian Jones" userId="db1b0579bd3325a9" providerId="LiveId" clId="{79FB43DC-E7F4-684B-B583-A9A87202AD5D}" dt="2018-09-17T02:53:32.490" v="6150" actId="20577"/>
        <pc:sldMkLst>
          <pc:docMk/>
          <pc:sldMk cId="3102080285" sldId="307"/>
        </pc:sldMkLst>
        <pc:spChg chg="mod">
          <ac:chgData name="Brian Jones" userId="db1b0579bd3325a9" providerId="LiveId" clId="{79FB43DC-E7F4-684B-B583-A9A87202AD5D}" dt="2018-09-17T02:43:32.326" v="6049" actId="20577"/>
          <ac:spMkLst>
            <pc:docMk/>
            <pc:sldMk cId="3102080285" sldId="307"/>
            <ac:spMk id="2" creationId="{8361C713-6820-DF49-8FC3-A22258713CA2}"/>
          </ac:spMkLst>
        </pc:spChg>
        <pc:spChg chg="mod">
          <ac:chgData name="Brian Jones" userId="db1b0579bd3325a9" providerId="LiveId" clId="{79FB43DC-E7F4-684B-B583-A9A87202AD5D}" dt="2018-09-17T02:47:52.971" v="6144" actId="14"/>
          <ac:spMkLst>
            <pc:docMk/>
            <pc:sldMk cId="3102080285" sldId="307"/>
            <ac:spMk id="3" creationId="{D99BBABF-C522-1949-A5AE-9BAB943C1E2D}"/>
          </ac:spMkLst>
        </pc:spChg>
      </pc:sldChg>
      <pc:sldChg chg="modSp add">
        <pc:chgData name="Brian Jones" userId="db1b0579bd3325a9" providerId="LiveId" clId="{79FB43DC-E7F4-684B-B583-A9A87202AD5D}" dt="2018-09-17T02:59:33.061" v="6313"/>
        <pc:sldMkLst>
          <pc:docMk/>
          <pc:sldMk cId="2198790443" sldId="308"/>
        </pc:sldMkLst>
        <pc:spChg chg="mod">
          <ac:chgData name="Brian Jones" userId="db1b0579bd3325a9" providerId="LiveId" clId="{79FB43DC-E7F4-684B-B583-A9A87202AD5D}" dt="2018-09-17T02:53:53.753" v="6158" actId="20577"/>
          <ac:spMkLst>
            <pc:docMk/>
            <pc:sldMk cId="2198790443" sldId="308"/>
            <ac:spMk id="2" creationId="{EC97671F-E127-1743-9B25-12B4FA476F40}"/>
          </ac:spMkLst>
        </pc:spChg>
        <pc:spChg chg="mod">
          <ac:chgData name="Brian Jones" userId="db1b0579bd3325a9" providerId="LiveId" clId="{79FB43DC-E7F4-684B-B583-A9A87202AD5D}" dt="2018-09-17T02:59:33.061" v="6313"/>
          <ac:spMkLst>
            <pc:docMk/>
            <pc:sldMk cId="2198790443" sldId="308"/>
            <ac:spMk id="3" creationId="{9873BDEC-D6FC-5242-A076-39D4B5C0BBAD}"/>
          </ac:spMkLst>
        </pc:spChg>
      </pc:sldChg>
      <pc:sldChg chg="modSp add">
        <pc:chgData name="Brian Jones" userId="db1b0579bd3325a9" providerId="LiveId" clId="{79FB43DC-E7F4-684B-B583-A9A87202AD5D}" dt="2018-09-17T03:08:00.372" v="6466" actId="20577"/>
        <pc:sldMkLst>
          <pc:docMk/>
          <pc:sldMk cId="996415676" sldId="309"/>
        </pc:sldMkLst>
        <pc:spChg chg="mod">
          <ac:chgData name="Brian Jones" userId="db1b0579bd3325a9" providerId="LiveId" clId="{79FB43DC-E7F4-684B-B583-A9A87202AD5D}" dt="2018-09-17T03:00:00.369" v="6316" actId="27636"/>
          <ac:spMkLst>
            <pc:docMk/>
            <pc:sldMk cId="996415676" sldId="309"/>
            <ac:spMk id="2" creationId="{0CD314AD-C781-5F42-8B1A-8733C33B75E9}"/>
          </ac:spMkLst>
        </pc:spChg>
        <pc:spChg chg="mod">
          <ac:chgData name="Brian Jones" userId="db1b0579bd3325a9" providerId="LiveId" clId="{79FB43DC-E7F4-684B-B583-A9A87202AD5D}" dt="2018-09-17T03:08:00.372" v="6466" actId="20577"/>
          <ac:spMkLst>
            <pc:docMk/>
            <pc:sldMk cId="996415676" sldId="309"/>
            <ac:spMk id="3" creationId="{3E198DF3-49A6-A443-9AF8-8ED893FE1E61}"/>
          </ac:spMkLst>
        </pc:spChg>
      </pc:sldChg>
      <pc:sldChg chg="modSp add">
        <pc:chgData name="Brian Jones" userId="db1b0579bd3325a9" providerId="LiveId" clId="{79FB43DC-E7F4-684B-B583-A9A87202AD5D}" dt="2018-09-17T03:11:50.478" v="6487" actId="27636"/>
        <pc:sldMkLst>
          <pc:docMk/>
          <pc:sldMk cId="3517255194" sldId="310"/>
        </pc:sldMkLst>
        <pc:spChg chg="mod">
          <ac:chgData name="Brian Jones" userId="db1b0579bd3325a9" providerId="LiveId" clId="{79FB43DC-E7F4-684B-B583-A9A87202AD5D}" dt="2018-09-17T03:11:24.670" v="6475" actId="27636"/>
          <ac:spMkLst>
            <pc:docMk/>
            <pc:sldMk cId="3517255194" sldId="310"/>
            <ac:spMk id="2" creationId="{BAD190F7-50F3-7145-9658-A44F546BF529}"/>
          </ac:spMkLst>
        </pc:spChg>
        <pc:spChg chg="mod">
          <ac:chgData name="Brian Jones" userId="db1b0579bd3325a9" providerId="LiveId" clId="{79FB43DC-E7F4-684B-B583-A9A87202AD5D}" dt="2018-09-17T03:11:50.478" v="6487" actId="27636"/>
          <ac:spMkLst>
            <pc:docMk/>
            <pc:sldMk cId="3517255194" sldId="310"/>
            <ac:spMk id="3" creationId="{74AF068E-42E1-8442-B303-A76E980C7D3F}"/>
          </ac:spMkLst>
        </pc:spChg>
      </pc:sldChg>
      <pc:sldChg chg="modSp add modNotesTx">
        <pc:chgData name="Brian Jones" userId="db1b0579bd3325a9" providerId="LiveId" clId="{79FB43DC-E7F4-684B-B583-A9A87202AD5D}" dt="2018-09-17T03:17:42.504" v="6710" actId="27636"/>
        <pc:sldMkLst>
          <pc:docMk/>
          <pc:sldMk cId="827746872" sldId="311"/>
        </pc:sldMkLst>
        <pc:spChg chg="mod">
          <ac:chgData name="Brian Jones" userId="db1b0579bd3325a9" providerId="LiveId" clId="{79FB43DC-E7F4-684B-B583-A9A87202AD5D}" dt="2018-09-17T03:12:21.797" v="6492" actId="27636"/>
          <ac:spMkLst>
            <pc:docMk/>
            <pc:sldMk cId="827746872" sldId="311"/>
            <ac:spMk id="2" creationId="{12A105DE-3EFC-154C-8EAC-A6280DC52D7A}"/>
          </ac:spMkLst>
        </pc:spChg>
        <pc:spChg chg="mod">
          <ac:chgData name="Brian Jones" userId="db1b0579bd3325a9" providerId="LiveId" clId="{79FB43DC-E7F4-684B-B583-A9A87202AD5D}" dt="2018-09-17T03:17:42.504" v="6710" actId="27636"/>
          <ac:spMkLst>
            <pc:docMk/>
            <pc:sldMk cId="827746872" sldId="311"/>
            <ac:spMk id="3" creationId="{59900297-4745-3849-8DC3-BDC342069732}"/>
          </ac:spMkLst>
        </pc:spChg>
      </pc:sldChg>
      <pc:sldChg chg="addSp delSp modSp add">
        <pc:chgData name="Brian Jones" userId="db1b0579bd3325a9" providerId="LiveId" clId="{79FB43DC-E7F4-684B-B583-A9A87202AD5D}" dt="2018-09-26T03:23:08.014" v="6733" actId="403"/>
        <pc:sldMkLst>
          <pc:docMk/>
          <pc:sldMk cId="529675657" sldId="312"/>
        </pc:sldMkLst>
        <pc:spChg chg="del">
          <ac:chgData name="Brian Jones" userId="db1b0579bd3325a9" providerId="LiveId" clId="{79FB43DC-E7F4-684B-B583-A9A87202AD5D}" dt="2018-09-26T03:22:54.321" v="6711"/>
          <ac:spMkLst>
            <pc:docMk/>
            <pc:sldMk cId="529675657" sldId="312"/>
            <ac:spMk id="2" creationId="{0EBA5655-3CE0-AF4D-A245-FFB02380E6F8}"/>
          </ac:spMkLst>
        </pc:spChg>
        <pc:spChg chg="del">
          <ac:chgData name="Brian Jones" userId="db1b0579bd3325a9" providerId="LiveId" clId="{79FB43DC-E7F4-684B-B583-A9A87202AD5D}" dt="2018-09-26T03:22:54.321" v="6711"/>
          <ac:spMkLst>
            <pc:docMk/>
            <pc:sldMk cId="529675657" sldId="312"/>
            <ac:spMk id="3" creationId="{1675721F-CC2F-F545-9B14-477B79AF848A}"/>
          </ac:spMkLst>
        </pc:spChg>
        <pc:spChg chg="add mod">
          <ac:chgData name="Brian Jones" userId="db1b0579bd3325a9" providerId="LiveId" clId="{79FB43DC-E7F4-684B-B583-A9A87202AD5D}" dt="2018-09-26T03:22:59.909" v="6720" actId="20577"/>
          <ac:spMkLst>
            <pc:docMk/>
            <pc:sldMk cId="529675657" sldId="312"/>
            <ac:spMk id="4" creationId="{44520F37-C346-F247-AB1C-434C347613AF}"/>
          </ac:spMkLst>
        </pc:spChg>
        <pc:spChg chg="add mod">
          <ac:chgData name="Brian Jones" userId="db1b0579bd3325a9" providerId="LiveId" clId="{79FB43DC-E7F4-684B-B583-A9A87202AD5D}" dt="2018-09-26T03:23:08.014" v="6733" actId="403"/>
          <ac:spMkLst>
            <pc:docMk/>
            <pc:sldMk cId="529675657" sldId="312"/>
            <ac:spMk id="5" creationId="{C7FE1ADC-A394-9E4D-A58F-9A455E47CCBB}"/>
          </ac:spMkLst>
        </pc:spChg>
      </pc:sldChg>
      <pc:sldChg chg="modSp add">
        <pc:chgData name="Brian Jones" userId="db1b0579bd3325a9" providerId="LiveId" clId="{79FB43DC-E7F4-684B-B583-A9A87202AD5D}" dt="2018-09-26T03:26:29.834" v="7011" actId="20577"/>
        <pc:sldMkLst>
          <pc:docMk/>
          <pc:sldMk cId="1729904469" sldId="313"/>
        </pc:sldMkLst>
        <pc:spChg chg="mod">
          <ac:chgData name="Brian Jones" userId="db1b0579bd3325a9" providerId="LiveId" clId="{79FB43DC-E7F4-684B-B583-A9A87202AD5D}" dt="2018-09-26T03:23:50.881" v="6742" actId="27636"/>
          <ac:spMkLst>
            <pc:docMk/>
            <pc:sldMk cId="1729904469" sldId="313"/>
            <ac:spMk id="2" creationId="{A4CD4F74-0745-4D4E-8BC8-11434C0649D0}"/>
          </ac:spMkLst>
        </pc:spChg>
        <pc:spChg chg="mod">
          <ac:chgData name="Brian Jones" userId="db1b0579bd3325a9" providerId="LiveId" clId="{79FB43DC-E7F4-684B-B583-A9A87202AD5D}" dt="2018-09-26T03:26:29.834" v="7011" actId="20577"/>
          <ac:spMkLst>
            <pc:docMk/>
            <pc:sldMk cId="1729904469" sldId="313"/>
            <ac:spMk id="3" creationId="{CF47C6F0-EAAA-694A-9B4E-7050CFA53A89}"/>
          </ac:spMkLst>
        </pc:spChg>
      </pc:sldChg>
      <pc:sldChg chg="modSp add">
        <pc:chgData name="Brian Jones" userId="db1b0579bd3325a9" providerId="LiveId" clId="{79FB43DC-E7F4-684B-B583-A9A87202AD5D}" dt="2018-09-26T03:29:32.507" v="7318" actId="20577"/>
        <pc:sldMkLst>
          <pc:docMk/>
          <pc:sldMk cId="2918079350" sldId="314"/>
        </pc:sldMkLst>
        <pc:spChg chg="mod">
          <ac:chgData name="Brian Jones" userId="db1b0579bd3325a9" providerId="LiveId" clId="{79FB43DC-E7F4-684B-B583-A9A87202AD5D}" dt="2018-09-26T03:26:47.266" v="7039" actId="27636"/>
          <ac:spMkLst>
            <pc:docMk/>
            <pc:sldMk cId="2918079350" sldId="314"/>
            <ac:spMk id="2" creationId="{EE8907F8-5289-294B-9487-76DB03DEDC7B}"/>
          </ac:spMkLst>
        </pc:spChg>
        <pc:spChg chg="mod">
          <ac:chgData name="Brian Jones" userId="db1b0579bd3325a9" providerId="LiveId" clId="{79FB43DC-E7F4-684B-B583-A9A87202AD5D}" dt="2018-09-26T03:29:32.507" v="7318" actId="20577"/>
          <ac:spMkLst>
            <pc:docMk/>
            <pc:sldMk cId="2918079350" sldId="314"/>
            <ac:spMk id="3" creationId="{64E3E4CD-2378-DB44-8197-6492EA0F7C18}"/>
          </ac:spMkLst>
        </pc:spChg>
      </pc:sldChg>
      <pc:sldChg chg="modSp add">
        <pc:chgData name="Brian Jones" userId="db1b0579bd3325a9" providerId="LiveId" clId="{79FB43DC-E7F4-684B-B583-A9A87202AD5D}" dt="2018-09-26T03:31:42.952" v="7432" actId="20577"/>
        <pc:sldMkLst>
          <pc:docMk/>
          <pc:sldMk cId="3470204503" sldId="315"/>
        </pc:sldMkLst>
        <pc:spChg chg="mod">
          <ac:chgData name="Brian Jones" userId="db1b0579bd3325a9" providerId="LiveId" clId="{79FB43DC-E7F4-684B-B583-A9A87202AD5D}" dt="2018-09-26T03:30:25.850" v="7332" actId="20577"/>
          <ac:spMkLst>
            <pc:docMk/>
            <pc:sldMk cId="3470204503" sldId="315"/>
            <ac:spMk id="2" creationId="{7EB84ED9-7E94-5E4F-9E44-BAF14F12734B}"/>
          </ac:spMkLst>
        </pc:spChg>
        <pc:spChg chg="mod">
          <ac:chgData name="Brian Jones" userId="db1b0579bd3325a9" providerId="LiveId" clId="{79FB43DC-E7F4-684B-B583-A9A87202AD5D}" dt="2018-09-26T03:31:42.952" v="7432" actId="20577"/>
          <ac:spMkLst>
            <pc:docMk/>
            <pc:sldMk cId="3470204503" sldId="315"/>
            <ac:spMk id="3" creationId="{6475D08E-6DE1-FE4D-B5C0-A0540EDE27D4}"/>
          </ac:spMkLst>
        </pc:spChg>
      </pc:sldChg>
      <pc:sldChg chg="modSp add">
        <pc:chgData name="Brian Jones" userId="db1b0579bd3325a9" providerId="LiveId" clId="{79FB43DC-E7F4-684B-B583-A9A87202AD5D}" dt="2018-09-26T03:35:36.834" v="7705" actId="20577"/>
        <pc:sldMkLst>
          <pc:docMk/>
          <pc:sldMk cId="1661574730" sldId="316"/>
        </pc:sldMkLst>
        <pc:spChg chg="mod">
          <ac:chgData name="Brian Jones" userId="db1b0579bd3325a9" providerId="LiveId" clId="{79FB43DC-E7F4-684B-B583-A9A87202AD5D}" dt="2018-09-26T03:32:47.710" v="7443" actId="20577"/>
          <ac:spMkLst>
            <pc:docMk/>
            <pc:sldMk cId="1661574730" sldId="316"/>
            <ac:spMk id="2" creationId="{A46425A9-4939-A440-B5DE-7EA6958CCA37}"/>
          </ac:spMkLst>
        </pc:spChg>
        <pc:spChg chg="mod">
          <ac:chgData name="Brian Jones" userId="db1b0579bd3325a9" providerId="LiveId" clId="{79FB43DC-E7F4-684B-B583-A9A87202AD5D}" dt="2018-09-26T03:35:36.834" v="7705" actId="20577"/>
          <ac:spMkLst>
            <pc:docMk/>
            <pc:sldMk cId="1661574730" sldId="316"/>
            <ac:spMk id="3" creationId="{1F225122-1D07-2541-A803-BC283ECF7238}"/>
          </ac:spMkLst>
        </pc:spChg>
      </pc:sldChg>
      <pc:sldChg chg="addSp delSp modSp add">
        <pc:chgData name="Brian Jones" userId="db1b0579bd3325a9" providerId="LiveId" clId="{79FB43DC-E7F4-684B-B583-A9A87202AD5D}" dt="2018-09-26T03:37:59.401" v="7720" actId="403"/>
        <pc:sldMkLst>
          <pc:docMk/>
          <pc:sldMk cId="2996853996" sldId="317"/>
        </pc:sldMkLst>
        <pc:spChg chg="del">
          <ac:chgData name="Brian Jones" userId="db1b0579bd3325a9" providerId="LiveId" clId="{79FB43DC-E7F4-684B-B583-A9A87202AD5D}" dt="2018-09-26T03:37:27.619" v="7707"/>
          <ac:spMkLst>
            <pc:docMk/>
            <pc:sldMk cId="2996853996" sldId="317"/>
            <ac:spMk id="2" creationId="{AB9D309F-8AE6-8042-9776-76EA21BC9BC1}"/>
          </ac:spMkLst>
        </pc:spChg>
        <pc:spChg chg="del">
          <ac:chgData name="Brian Jones" userId="db1b0579bd3325a9" providerId="LiveId" clId="{79FB43DC-E7F4-684B-B583-A9A87202AD5D}" dt="2018-09-26T03:37:27.619" v="7707"/>
          <ac:spMkLst>
            <pc:docMk/>
            <pc:sldMk cId="2996853996" sldId="317"/>
            <ac:spMk id="3" creationId="{30BA74D2-FBAF-4F44-904A-4B884A2BA326}"/>
          </ac:spMkLst>
        </pc:spChg>
        <pc:spChg chg="add mod">
          <ac:chgData name="Brian Jones" userId="db1b0579bd3325a9" providerId="LiveId" clId="{79FB43DC-E7F4-684B-B583-A9A87202AD5D}" dt="2018-09-26T03:37:31.655" v="7716" actId="20577"/>
          <ac:spMkLst>
            <pc:docMk/>
            <pc:sldMk cId="2996853996" sldId="317"/>
            <ac:spMk id="4" creationId="{8B087BBC-ECB3-7A4D-97EA-85049929FE16}"/>
          </ac:spMkLst>
        </pc:spChg>
        <pc:spChg chg="add mod">
          <ac:chgData name="Brian Jones" userId="db1b0579bd3325a9" providerId="LiveId" clId="{79FB43DC-E7F4-684B-B583-A9A87202AD5D}" dt="2018-09-26T03:37:59.401" v="7720" actId="403"/>
          <ac:spMkLst>
            <pc:docMk/>
            <pc:sldMk cId="2996853996" sldId="317"/>
            <ac:spMk id="5" creationId="{8F336F43-2C52-3942-9264-DA9448961BED}"/>
          </ac:spMkLst>
        </pc:spChg>
      </pc:sldChg>
      <pc:sldChg chg="modSp add">
        <pc:chgData name="Brian Jones" userId="db1b0579bd3325a9" providerId="LiveId" clId="{79FB43DC-E7F4-684B-B583-A9A87202AD5D}" dt="2018-09-26T03:52:55.681" v="8120" actId="20577"/>
        <pc:sldMkLst>
          <pc:docMk/>
          <pc:sldMk cId="1324028853" sldId="318"/>
        </pc:sldMkLst>
        <pc:spChg chg="mod">
          <ac:chgData name="Brian Jones" userId="db1b0579bd3325a9" providerId="LiveId" clId="{79FB43DC-E7F4-684B-B583-A9A87202AD5D}" dt="2018-09-26T03:38:36.213" v="7779" actId="20577"/>
          <ac:spMkLst>
            <pc:docMk/>
            <pc:sldMk cId="1324028853" sldId="318"/>
            <ac:spMk id="2" creationId="{E57920DF-D65A-944A-8030-EB32B2B35212}"/>
          </ac:spMkLst>
        </pc:spChg>
        <pc:spChg chg="mod">
          <ac:chgData name="Brian Jones" userId="db1b0579bd3325a9" providerId="LiveId" clId="{79FB43DC-E7F4-684B-B583-A9A87202AD5D}" dt="2018-09-26T03:52:55.681" v="8120" actId="20577"/>
          <ac:spMkLst>
            <pc:docMk/>
            <pc:sldMk cId="1324028853" sldId="318"/>
            <ac:spMk id="3" creationId="{F2D62217-F963-3742-8499-05E355DCE6EB}"/>
          </ac:spMkLst>
        </pc:spChg>
      </pc:sldChg>
      <pc:sldChg chg="modSp add">
        <pc:chgData name="Brian Jones" userId="db1b0579bd3325a9" providerId="LiveId" clId="{79FB43DC-E7F4-684B-B583-A9A87202AD5D}" dt="2018-09-26T03:54:10.705" v="8172"/>
        <pc:sldMkLst>
          <pc:docMk/>
          <pc:sldMk cId="1659026342" sldId="319"/>
        </pc:sldMkLst>
        <pc:spChg chg="mod">
          <ac:chgData name="Brian Jones" userId="db1b0579bd3325a9" providerId="LiveId" clId="{79FB43DC-E7F4-684B-B583-A9A87202AD5D}" dt="2018-09-26T03:54:10.705" v="8172"/>
          <ac:spMkLst>
            <pc:docMk/>
            <pc:sldMk cId="1659026342" sldId="319"/>
            <ac:spMk id="3" creationId="{F2D62217-F963-3742-8499-05E355DCE6EB}"/>
          </ac:spMkLst>
        </pc:spChg>
      </pc:sldChg>
      <pc:sldChg chg="modSp add">
        <pc:chgData name="Brian Jones" userId="db1b0579bd3325a9" providerId="LiveId" clId="{79FB43DC-E7F4-684B-B583-A9A87202AD5D}" dt="2018-09-26T03:56:45.858" v="8335" actId="20577"/>
        <pc:sldMkLst>
          <pc:docMk/>
          <pc:sldMk cId="3285782642" sldId="320"/>
        </pc:sldMkLst>
        <pc:spChg chg="mod">
          <ac:chgData name="Brian Jones" userId="db1b0579bd3325a9" providerId="LiveId" clId="{79FB43DC-E7F4-684B-B583-A9A87202AD5D}" dt="2018-09-26T03:55:35.077" v="8198" actId="20577"/>
          <ac:spMkLst>
            <pc:docMk/>
            <pc:sldMk cId="3285782642" sldId="320"/>
            <ac:spMk id="2" creationId="{DD3C5F52-0DDA-2A4A-8CE5-2B6C841BAE96}"/>
          </ac:spMkLst>
        </pc:spChg>
        <pc:spChg chg="mod">
          <ac:chgData name="Brian Jones" userId="db1b0579bd3325a9" providerId="LiveId" clId="{79FB43DC-E7F4-684B-B583-A9A87202AD5D}" dt="2018-09-26T03:56:45.858" v="8335" actId="20577"/>
          <ac:spMkLst>
            <pc:docMk/>
            <pc:sldMk cId="3285782642" sldId="320"/>
            <ac:spMk id="3" creationId="{9BE4CA50-B475-4143-A63E-7CDFCCACE150}"/>
          </ac:spMkLst>
        </pc:spChg>
      </pc:sldChg>
      <pc:sldChg chg="modSp add">
        <pc:chgData name="Brian Jones" userId="db1b0579bd3325a9" providerId="LiveId" clId="{79FB43DC-E7F4-684B-B583-A9A87202AD5D}" dt="2018-09-26T04:09:36.680" v="8604" actId="14"/>
        <pc:sldMkLst>
          <pc:docMk/>
          <pc:sldMk cId="587997721" sldId="321"/>
        </pc:sldMkLst>
        <pc:spChg chg="mod">
          <ac:chgData name="Brian Jones" userId="db1b0579bd3325a9" providerId="LiveId" clId="{79FB43DC-E7F4-684B-B583-A9A87202AD5D}" dt="2018-09-26T04:06:07.003" v="8349" actId="20577"/>
          <ac:spMkLst>
            <pc:docMk/>
            <pc:sldMk cId="587997721" sldId="321"/>
            <ac:spMk id="2" creationId="{5EE3974B-ACE2-3046-9D3E-C8C7EABB2783}"/>
          </ac:spMkLst>
        </pc:spChg>
        <pc:spChg chg="mod">
          <ac:chgData name="Brian Jones" userId="db1b0579bd3325a9" providerId="LiveId" clId="{79FB43DC-E7F4-684B-B583-A9A87202AD5D}" dt="2018-09-26T04:09:36.680" v="8604" actId="14"/>
          <ac:spMkLst>
            <pc:docMk/>
            <pc:sldMk cId="587997721" sldId="321"/>
            <ac:spMk id="3" creationId="{CDA0C633-21CC-CA4F-BD07-3372969C74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E4AA3-FBEA-48FB-B248-41A4DAD3B6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3A6B-2C7B-449C-B57E-06300492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4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Turing_machin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imple.wikipedia.org/wiki/Programming_language" TargetMode="External"/><Relationship Id="rId4" Type="http://schemas.openxmlformats.org/officeDocument/2006/relationships/hyperlink" Target="https://simple.wikipedia.org/wiki/Algorith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blockgeeks.com</a:t>
            </a:r>
            <a:r>
              <a:rPr lang="en-US" dirty="0"/>
              <a:t>/guides/</a:t>
            </a:r>
            <a:r>
              <a:rPr lang="en-US" dirty="0" err="1"/>
              <a:t>dapps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E3A6B-2C7B-449C-B57E-0630049244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8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computer is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Turing complete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it can solve any problem that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uring machine"/>
              </a:rPr>
              <a:t>Turing machine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can, given an appropriate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lgorithm"/>
              </a:rPr>
              <a:t>algorithm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necessary time and memory. When applied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rogramming language"/>
              </a:rPr>
              <a:t>programming language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this phrase means that it can fully exploit the capabilities of a Turing complete computer.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Deterministic same input will create the same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E3A6B-2C7B-449C-B57E-0630049244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9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etherconverter.online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E3A6B-2C7B-449C-B57E-0630049244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8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ethereum</a:t>
            </a:r>
            <a:r>
              <a:rPr lang="en-US" dirty="0"/>
              <a:t>/wiki/wiki/Patricia-Tree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E3A6B-2C7B-449C-B57E-0630049244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7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solidity.readthedocs.io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/latest/style-guide.html40T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E3A6B-2C7B-449C-B57E-06300492441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http://erc721.org/40T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E3A6B-2C7B-449C-B57E-06300492441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73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solidity.readthedocs.io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/v0.4.24/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contracts.html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?#inheritance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E3A6B-2C7B-449C-B57E-06300492441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1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solidity.readthedocs.io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/v0.4.24/control-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structures.html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?#error-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handlingassert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-require-revert-and-exceptions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E3A6B-2C7B-449C-B57E-06300492441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750" spc="-5">
                <a:solidFill>
                  <a:srgbClr val="A6A6A6"/>
                </a:solidFill>
                <a:latin typeface="Arial"/>
                <a:cs typeface="Arial"/>
              </a:rPr>
              <a:t>Pag</a:t>
            </a:r>
            <a:r>
              <a:rPr lang="en-US" sz="750" spc="0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lang="en-US" sz="750" spc="35">
                <a:solidFill>
                  <a:srgbClr val="A6A6A6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750" spc="0" smtClean="0">
                <a:solidFill>
                  <a:srgbClr val="A6A6A6"/>
                </a:solidFill>
                <a:latin typeface="Arial"/>
                <a:cs typeface="Arial"/>
              </a:rPr>
              <a:t>‹#›</a:t>
            </a:fld>
            <a:endParaRPr sz="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01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750" spc="-5">
                <a:solidFill>
                  <a:srgbClr val="A6A6A6"/>
                </a:solidFill>
                <a:latin typeface="Arial"/>
                <a:cs typeface="Arial"/>
              </a:rPr>
              <a:t>Pag</a:t>
            </a:r>
            <a:r>
              <a:rPr lang="en-US" sz="750" spc="0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lang="en-US" sz="750" spc="35">
                <a:solidFill>
                  <a:srgbClr val="A6A6A6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750" spc="0" smtClean="0">
                <a:solidFill>
                  <a:srgbClr val="A6A6A6"/>
                </a:solidFill>
                <a:latin typeface="Arial"/>
                <a:cs typeface="Arial"/>
              </a:rPr>
              <a:t>‹#›</a:t>
            </a:fld>
            <a:endParaRPr sz="75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8661"/>
            <a:ext cx="9144000" cy="7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6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750" spc="-5">
                <a:solidFill>
                  <a:srgbClr val="A6A6A6"/>
                </a:solidFill>
                <a:latin typeface="Arial"/>
                <a:cs typeface="Arial"/>
              </a:rPr>
              <a:t>Pag</a:t>
            </a:r>
            <a:r>
              <a:rPr lang="en-US" sz="750" spc="0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lang="en-US" sz="750" spc="35">
                <a:solidFill>
                  <a:srgbClr val="A6A6A6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750" spc="0" smtClean="0">
                <a:solidFill>
                  <a:srgbClr val="A6A6A6"/>
                </a:solidFill>
                <a:latin typeface="Arial"/>
                <a:cs typeface="Arial"/>
              </a:rPr>
              <a:t>‹#›</a:t>
            </a:fld>
            <a:endParaRPr sz="75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8661"/>
            <a:ext cx="9144000" cy="7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750" spc="-5">
                <a:solidFill>
                  <a:srgbClr val="A6A6A6"/>
                </a:solidFill>
                <a:latin typeface="Arial"/>
                <a:cs typeface="Arial"/>
              </a:rPr>
              <a:t>Pag</a:t>
            </a:r>
            <a:r>
              <a:rPr lang="en-US" sz="750" spc="0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lang="en-US" sz="750" spc="35">
                <a:solidFill>
                  <a:srgbClr val="A6A6A6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750" spc="0" smtClean="0">
                <a:solidFill>
                  <a:srgbClr val="A6A6A6"/>
                </a:solidFill>
                <a:latin typeface="Arial"/>
                <a:cs typeface="Arial"/>
              </a:rPr>
              <a:t>‹#›</a:t>
            </a:fld>
            <a:endParaRPr sz="75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8661"/>
            <a:ext cx="9144000" cy="7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16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750" spc="-5">
                <a:solidFill>
                  <a:srgbClr val="A6A6A6"/>
                </a:solidFill>
                <a:latin typeface="Arial"/>
                <a:cs typeface="Arial"/>
              </a:rPr>
              <a:t>Pag</a:t>
            </a:r>
            <a:r>
              <a:rPr lang="en-US" sz="750" spc="0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lang="en-US" sz="750" spc="35">
                <a:solidFill>
                  <a:srgbClr val="A6A6A6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750" spc="0" smtClean="0">
                <a:solidFill>
                  <a:srgbClr val="A6A6A6"/>
                </a:solidFill>
                <a:latin typeface="Arial"/>
                <a:cs typeface="Arial"/>
              </a:rPr>
              <a:t>‹#›</a:t>
            </a:fld>
            <a:endParaRPr sz="75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8661"/>
            <a:ext cx="9144000" cy="7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18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6C4AA4-C98C-8C4A-B7A6-FC47A5E23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itchFamily="2" charset="2"/>
              <a:buChar char="v"/>
              <a:defRPr/>
            </a:lvl1pPr>
            <a:lvl2pPr marL="742950" indent="-285750">
              <a:buClr>
                <a:srgbClr val="FFC000"/>
              </a:buClr>
              <a:buFont typeface="Wingdings" pitchFamily="2" charset="2"/>
              <a:buChar char="v"/>
              <a:defRPr/>
            </a:lvl2pPr>
            <a:lvl3pPr marL="1143000" indent="-228600">
              <a:buClr>
                <a:srgbClr val="FFC000"/>
              </a:buClr>
              <a:buFont typeface="Wingdings" pitchFamily="2" charset="2"/>
              <a:buChar char="v"/>
              <a:defRPr/>
            </a:lvl3pPr>
            <a:lvl4pPr marL="1600200" indent="-228600">
              <a:buClr>
                <a:srgbClr val="FFC000"/>
              </a:buClr>
              <a:buFont typeface="Wingdings" pitchFamily="2" charset="2"/>
              <a:buChar char="v"/>
              <a:defRPr/>
            </a:lvl4pPr>
            <a:lvl5pPr marL="2057400" indent="-228600">
              <a:buClr>
                <a:srgbClr val="FFC000"/>
              </a:buClr>
              <a:buFont typeface="Wingdings" pitchFamily="2" charset="2"/>
              <a:buChar char="v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1650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750" spc="-5">
                <a:solidFill>
                  <a:srgbClr val="A6A6A6"/>
                </a:solidFill>
                <a:latin typeface="Arial"/>
                <a:cs typeface="Arial"/>
              </a:rPr>
              <a:t>Pag</a:t>
            </a:r>
            <a:r>
              <a:rPr lang="en-US" sz="750" spc="0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lang="en-US" sz="750" spc="35">
                <a:solidFill>
                  <a:srgbClr val="A6A6A6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750" spc="0" smtClean="0">
                <a:solidFill>
                  <a:srgbClr val="A6A6A6"/>
                </a:solidFill>
                <a:latin typeface="Arial"/>
                <a:cs typeface="Arial"/>
              </a:rPr>
              <a:t>‹#›</a:t>
            </a:fld>
            <a:endParaRPr sz="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30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750" spc="-5">
                <a:solidFill>
                  <a:srgbClr val="A6A6A6"/>
                </a:solidFill>
                <a:latin typeface="Arial"/>
                <a:cs typeface="Arial"/>
              </a:rPr>
              <a:t>Pag</a:t>
            </a:r>
            <a:r>
              <a:rPr lang="en-US" sz="750" spc="0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lang="en-US" sz="750" spc="35">
                <a:solidFill>
                  <a:srgbClr val="A6A6A6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750" spc="0" smtClean="0">
                <a:solidFill>
                  <a:srgbClr val="A6A6A6"/>
                </a:solidFill>
                <a:latin typeface="Arial"/>
                <a:cs typeface="Arial"/>
              </a:rPr>
              <a:t>‹#›</a:t>
            </a:fld>
            <a:endParaRPr sz="75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8661"/>
            <a:ext cx="9144000" cy="7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0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750" spc="-5">
                <a:solidFill>
                  <a:srgbClr val="A6A6A6"/>
                </a:solidFill>
                <a:latin typeface="Arial"/>
                <a:cs typeface="Arial"/>
              </a:rPr>
              <a:t>Pag</a:t>
            </a:r>
            <a:r>
              <a:rPr lang="en-US" sz="750" spc="0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lang="en-US" sz="750" spc="35">
                <a:solidFill>
                  <a:srgbClr val="A6A6A6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750" spc="0" smtClean="0">
                <a:solidFill>
                  <a:srgbClr val="A6A6A6"/>
                </a:solidFill>
                <a:latin typeface="Arial"/>
                <a:cs typeface="Arial"/>
              </a:rPr>
              <a:t>‹#›</a:t>
            </a:fld>
            <a:endParaRPr sz="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533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750" spc="-5">
                <a:solidFill>
                  <a:srgbClr val="A6A6A6"/>
                </a:solidFill>
                <a:latin typeface="Arial"/>
                <a:cs typeface="Arial"/>
              </a:rPr>
              <a:t>Pag</a:t>
            </a:r>
            <a:r>
              <a:rPr lang="en-US" sz="750" spc="0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lang="en-US" sz="750" spc="35">
                <a:solidFill>
                  <a:srgbClr val="A6A6A6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750" spc="0" smtClean="0">
                <a:solidFill>
                  <a:srgbClr val="A6A6A6"/>
                </a:solidFill>
                <a:latin typeface="Arial"/>
                <a:cs typeface="Arial"/>
              </a:rPr>
              <a:t>‹#›</a:t>
            </a:fld>
            <a:endParaRPr sz="750">
              <a:latin typeface="Arial"/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EAB3FF-E29C-3B4A-9219-F77925016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 marL="457200" indent="-457200">
              <a:buClr>
                <a:srgbClr val="FFC000"/>
              </a:buClr>
              <a:buFont typeface="Wingdings" pitchFamily="2" charset="2"/>
              <a:buChar char="v"/>
              <a:defRPr/>
            </a:lvl1pPr>
            <a:lvl2pPr marL="914400" indent="-457200">
              <a:buClr>
                <a:srgbClr val="FFC000"/>
              </a:buClr>
              <a:buFont typeface="Wingdings" pitchFamily="2" charset="2"/>
              <a:buChar char="v"/>
              <a:defRPr/>
            </a:lvl2pPr>
            <a:lvl3pPr marL="1257300" indent="-342900">
              <a:buClr>
                <a:srgbClr val="FFC000"/>
              </a:buClr>
              <a:buFont typeface="Wingdings" pitchFamily="2" charset="2"/>
              <a:buChar char="v"/>
              <a:defRPr/>
            </a:lvl3pPr>
            <a:lvl4pPr marL="1714500" indent="-342900">
              <a:buClr>
                <a:srgbClr val="FFC000"/>
              </a:buClr>
              <a:buFont typeface="Wingdings" pitchFamily="2" charset="2"/>
              <a:buChar char="v"/>
              <a:defRPr/>
            </a:lvl4pPr>
            <a:lvl5pPr marL="2171700" indent="-342900">
              <a:buClr>
                <a:srgbClr val="FFC000"/>
              </a:buClr>
              <a:buFont typeface="Wingdings" pitchFamily="2" charset="2"/>
              <a:buChar char="v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14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750" spc="-5">
                <a:solidFill>
                  <a:srgbClr val="A6A6A6"/>
                </a:solidFill>
                <a:latin typeface="Arial"/>
                <a:cs typeface="Arial"/>
              </a:rPr>
              <a:t>Pag</a:t>
            </a:r>
            <a:r>
              <a:rPr lang="en-US" sz="750" spc="0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lang="en-US" sz="750" spc="35">
                <a:solidFill>
                  <a:srgbClr val="A6A6A6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750" spc="0" smtClean="0">
                <a:solidFill>
                  <a:srgbClr val="A6A6A6"/>
                </a:solidFill>
                <a:latin typeface="Arial"/>
                <a:cs typeface="Arial"/>
              </a:rPr>
              <a:t>‹#›</a:t>
            </a:fld>
            <a:endParaRPr sz="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3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750" spc="-5">
                <a:solidFill>
                  <a:srgbClr val="A6A6A6"/>
                </a:solidFill>
                <a:latin typeface="Arial"/>
                <a:cs typeface="Arial"/>
              </a:rPr>
              <a:t>Pag</a:t>
            </a:r>
            <a:r>
              <a:rPr lang="en-US" sz="750" spc="0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lang="en-US" sz="750" spc="35">
                <a:solidFill>
                  <a:srgbClr val="A6A6A6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750" spc="0" smtClean="0">
                <a:solidFill>
                  <a:srgbClr val="A6A6A6"/>
                </a:solidFill>
                <a:latin typeface="Arial"/>
                <a:cs typeface="Arial"/>
              </a:rPr>
              <a:t>‹#›</a:t>
            </a:fld>
            <a:endParaRPr sz="75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8661"/>
            <a:ext cx="9144000" cy="7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7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750" spc="-5">
                <a:solidFill>
                  <a:srgbClr val="A6A6A6"/>
                </a:solidFill>
                <a:latin typeface="Arial"/>
                <a:cs typeface="Arial"/>
              </a:rPr>
              <a:t>Pag</a:t>
            </a:r>
            <a:r>
              <a:rPr lang="en-US" sz="750" spc="0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lang="en-US" sz="750" spc="35">
                <a:solidFill>
                  <a:srgbClr val="A6A6A6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750" spc="0" smtClean="0">
                <a:solidFill>
                  <a:srgbClr val="A6A6A6"/>
                </a:solidFill>
                <a:latin typeface="Arial"/>
                <a:cs typeface="Arial"/>
              </a:rPr>
              <a:t>‹#›</a:t>
            </a:fld>
            <a:endParaRPr sz="75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8661"/>
            <a:ext cx="9144000" cy="7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0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750" spc="-5">
                <a:solidFill>
                  <a:srgbClr val="A6A6A6"/>
                </a:solidFill>
                <a:latin typeface="Arial"/>
                <a:cs typeface="Arial"/>
              </a:rPr>
              <a:t>Pag</a:t>
            </a:r>
            <a:r>
              <a:rPr lang="en-US" sz="750" spc="0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lang="en-US" sz="750" spc="35">
                <a:solidFill>
                  <a:srgbClr val="A6A6A6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750" spc="0" smtClean="0">
                <a:solidFill>
                  <a:srgbClr val="A6A6A6"/>
                </a:solidFill>
                <a:latin typeface="Arial"/>
                <a:cs typeface="Arial"/>
              </a:rPr>
              <a:t>‹#›</a:t>
            </a:fld>
            <a:endParaRPr sz="75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8661"/>
            <a:ext cx="9144000" cy="7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750" spc="-5">
                <a:solidFill>
                  <a:srgbClr val="A6A6A6"/>
                </a:solidFill>
                <a:latin typeface="Arial"/>
                <a:cs typeface="Arial"/>
              </a:rPr>
              <a:t>Pag</a:t>
            </a:r>
            <a:r>
              <a:rPr lang="en-US" sz="750" spc="0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lang="en-US" sz="750" spc="35">
                <a:solidFill>
                  <a:srgbClr val="A6A6A6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750" spc="0" smtClean="0">
                <a:solidFill>
                  <a:srgbClr val="A6A6A6"/>
                </a:solidFill>
                <a:latin typeface="Arial"/>
                <a:cs typeface="Arial"/>
              </a:rPr>
              <a:t>‹#›</a:t>
            </a:fld>
            <a:endParaRPr sz="75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8661"/>
            <a:ext cx="9144000" cy="7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0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50" spc="-5">
                <a:solidFill>
                  <a:srgbClr val="A6A6A6"/>
                </a:solidFill>
                <a:latin typeface="Arial"/>
                <a:cs typeface="Arial"/>
              </a:rPr>
              <a:t>Pag</a:t>
            </a:r>
            <a:r>
              <a:rPr lang="en-US" sz="750" spc="0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lang="en-US" sz="750" spc="35">
                <a:solidFill>
                  <a:srgbClr val="A6A6A6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750" spc="0" smtClean="0">
                <a:solidFill>
                  <a:srgbClr val="A6A6A6"/>
                </a:solidFill>
                <a:latin typeface="Arial"/>
                <a:cs typeface="Arial"/>
              </a:rPr>
              <a:t>‹#›</a:t>
            </a:fld>
            <a:endParaRPr sz="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4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10" r:id="rId3"/>
    <p:sldLayoutId id="2147483709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694" r:id="rId14"/>
    <p:sldLayoutId id="2147483683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ethereum.stackexchange.com/questions/17051/how-to-select-a-network-id-or-isthere-%20a-list-of-network-ids/17101#17101U40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github.io/yellowpaper/paper.pdf40T" TargetMode="External"/><Relationship Id="rId2" Type="http://schemas.openxmlformats.org/officeDocument/2006/relationships/hyperlink" Target="40thttps:/ethereum.stackexchange.com/questions/119/what-opcodes-are-available-for-the-ethereum-evm40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ethereum.github.io/yellowpaper/paper.p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solidity.readthedocs.io/en/latest/layout-of-source-files.html?#importing-other-source-fil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solidity.readthedocs.io/en/latest/type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lidity.readthedocs.io/en/v0.4.25/security-considerations.html#use-the-checks-effects-interactions-pattern" TargetMode="External"/><Relationship Id="rId2" Type="http://schemas.openxmlformats.org/officeDocument/2006/relationships/hyperlink" Target="https://solidity.readthedocs.io/en/v0.4.25/security-considerations.html#re-entrancy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truffleframework.com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truffleframework.com/boxes/40T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6CC6-972E-F14A-8696-078D4D493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Ethereum Training 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45EB3-0FE9-B744-AEDC-F14B6CA43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Hands-on Ethereum Blockchain Development 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7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9B27-A620-5D4C-B934-265C8C12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Public\Private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7C9DE-0B23-C346-9CEA-CFEB6B40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Ethereum address is bound to a private key</a:t>
            </a:r>
          </a:p>
          <a:p>
            <a:pPr lvl="1"/>
            <a:r>
              <a:rPr lang="en-US" dirty="0"/>
              <a:t>A 32 byte (64 character) hex value</a:t>
            </a:r>
          </a:p>
          <a:p>
            <a:r>
              <a:rPr lang="en-US" dirty="0"/>
              <a:t>The public key is derived from the private key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7662D-CCB2-1447-A398-AFFC93F30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0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1100-762D-814C-A6D9-26BB0440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of Work/Proof of Stake/Proof of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A86E9-7490-2940-AA04-2B6FC94B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Proof </a:t>
            </a:r>
            <a:r>
              <a:rPr lang="en-US" dirty="0" err="1"/>
              <a:t>ofWork</a:t>
            </a:r>
            <a:r>
              <a:rPr lang="en-US" dirty="0"/>
              <a:t> (</a:t>
            </a:r>
            <a:r>
              <a:rPr lang="en-US" dirty="0" err="1"/>
              <a:t>PoW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 mining nodes are trying to find the solution to a mathematical problem</a:t>
            </a:r>
          </a:p>
          <a:p>
            <a:pPr lvl="1"/>
            <a:r>
              <a:rPr lang="en-US" dirty="0"/>
              <a:t>Brute force calculation of a hash</a:t>
            </a:r>
          </a:p>
          <a:p>
            <a:r>
              <a:rPr lang="en-US" dirty="0"/>
              <a:t>Proof of Stake (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Stakeholders lock in funds and randomly chosen to seal a block</a:t>
            </a:r>
          </a:p>
          <a:p>
            <a:r>
              <a:rPr lang="en-US" dirty="0"/>
              <a:t>Proof of Authority (</a:t>
            </a:r>
            <a:r>
              <a:rPr lang="en-US" dirty="0" err="1"/>
              <a:t>PoA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Only certain nodes are miner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C2ABC-F393-E249-8958-89882F4BE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0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8357-2360-F048-A833-19C2ACAE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Externally Owned vs Smart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5600-2868-364B-A562-2FA2EA012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Externally owned accounts are controlled by private keys</a:t>
            </a:r>
          </a:p>
          <a:p>
            <a:r>
              <a:rPr lang="en-US" dirty="0"/>
              <a:t>Smart contract becomes its own address on the blockchain</a:t>
            </a:r>
          </a:p>
          <a:p>
            <a:pPr lvl="1"/>
            <a:r>
              <a:rPr lang="en-US" dirty="0"/>
              <a:t>An address is self governing through 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E5147-65A8-974C-9116-E844ADC04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8BFD-7960-2B49-BC1F-4A91AED1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5271-D5C6-0445-9433-D68DC1F9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send off a transaction then several fields have to be set. This includes:</a:t>
            </a:r>
          </a:p>
          <a:p>
            <a:pPr lvl="1"/>
            <a:r>
              <a:rPr lang="en-US" dirty="0"/>
              <a:t>nonce: It is a sequence number for the sending account which counteracts replay attacks</a:t>
            </a:r>
          </a:p>
          <a:p>
            <a:pPr lvl="1"/>
            <a:r>
              <a:rPr lang="en-US" dirty="0" err="1"/>
              <a:t>gasprice</a:t>
            </a:r>
            <a:r>
              <a:rPr lang="en-US" dirty="0"/>
              <a:t>: price offered to pay per gas</a:t>
            </a:r>
          </a:p>
          <a:p>
            <a:pPr lvl="1"/>
            <a:r>
              <a:rPr lang="en-US" dirty="0" err="1"/>
              <a:t>startgas</a:t>
            </a:r>
            <a:r>
              <a:rPr lang="en-US" dirty="0"/>
              <a:t>: upper limit for the gas consumption</a:t>
            </a:r>
          </a:p>
          <a:p>
            <a:pPr lvl="1"/>
            <a:r>
              <a:rPr lang="en-US" dirty="0"/>
              <a:t>to: destination address (</a:t>
            </a:r>
            <a:r>
              <a:rPr lang="en-US" dirty="0" err="1"/>
              <a:t>EoA</a:t>
            </a:r>
            <a:r>
              <a:rPr lang="en-US" dirty="0"/>
              <a:t> or contract address)</a:t>
            </a:r>
          </a:p>
          <a:p>
            <a:pPr lvl="1"/>
            <a:r>
              <a:rPr lang="en-US" dirty="0"/>
              <a:t>value: Ether to transfer</a:t>
            </a:r>
          </a:p>
          <a:p>
            <a:pPr lvl="1"/>
            <a:r>
              <a:rPr lang="en-US" dirty="0"/>
              <a:t>data: Data to transfer</a:t>
            </a:r>
          </a:p>
          <a:p>
            <a:pPr lvl="1"/>
            <a:r>
              <a:rPr lang="en-US" dirty="0"/>
              <a:t>v, r, s: ECDA signature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C9B51-DD81-484F-9409-D32531AFC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9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C56A0E-5435-5349-8ADA-BCD5AF1AD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9FE35D-73E5-994D-AAFB-ED357A55C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Ethereum Nodes</a:t>
            </a:r>
          </a:p>
          <a:p>
            <a:r>
              <a:rPr lang="en-US" sz="4800" dirty="0"/>
              <a:t>and Networks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1103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8A95-641C-DE44-AC9D-629C3AC2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Ethereum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2803-1096-B04F-A97A-D55D576C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Ethereum is:</a:t>
            </a:r>
          </a:p>
          <a:p>
            <a:pPr lvl="1"/>
            <a:r>
              <a:rPr lang="en-US" dirty="0"/>
              <a:t>a protocol on how communication should work</a:t>
            </a:r>
          </a:p>
          <a:p>
            <a:pPr lvl="1"/>
            <a:r>
              <a:rPr lang="en-US" dirty="0"/>
              <a:t>It is open </a:t>
            </a:r>
          </a:p>
          <a:p>
            <a:pPr lvl="1"/>
            <a:r>
              <a:rPr lang="en-US" dirty="0"/>
              <a:t>There are several implementations</a:t>
            </a:r>
          </a:p>
          <a:p>
            <a:pPr lvl="1"/>
            <a:r>
              <a:rPr lang="en-US" dirty="0"/>
              <a:t>Two most popular implementations are </a:t>
            </a:r>
          </a:p>
          <a:p>
            <a:pPr lvl="2"/>
            <a:r>
              <a:rPr lang="en-US" dirty="0"/>
              <a:t>Go-</a:t>
            </a:r>
            <a:r>
              <a:rPr lang="en-US" dirty="0" err="1"/>
              <a:t>Etereum</a:t>
            </a:r>
            <a:r>
              <a:rPr lang="en-US" dirty="0"/>
              <a:t> or GETH written in GO</a:t>
            </a:r>
          </a:p>
          <a:p>
            <a:pPr lvl="2"/>
            <a:r>
              <a:rPr lang="en-US" dirty="0"/>
              <a:t>Parity written in rust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E4CC9-C4C9-EE44-8558-5B7F8624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4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60B8-47A3-5544-B00E-A7DCB232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Communication of Ethereum Nodes with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4DFF-DCFE-A545-8D8D-7DB1805B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Ethereum nodes communicate using the Ethereum protocol </a:t>
            </a:r>
          </a:p>
          <a:p>
            <a:r>
              <a:rPr lang="en-US" dirty="0"/>
              <a:t>Ethereum nodes accept JSON-RPC formatted request</a:t>
            </a:r>
          </a:p>
          <a:p>
            <a:r>
              <a:rPr lang="en-US" dirty="0"/>
              <a:t>Any software that implements JSON-RPC calls can connect to the blockchain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FDC8A-AF31-E04E-BE37-7CB027571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1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B051-2280-7D46-B226-F0267B52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Blockchain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EB29-CC6B-0047-94FB-56B4AAE0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black is the genesis block</a:t>
            </a:r>
          </a:p>
          <a:p>
            <a:r>
              <a:rPr lang="en-US" dirty="0"/>
              <a:t>Every block added contains a part of the previous block</a:t>
            </a:r>
          </a:p>
          <a:p>
            <a:r>
              <a:rPr lang="en-US" dirty="0"/>
              <a:t>Any one can start their own blockchain on the Ethereum protocol</a:t>
            </a:r>
          </a:p>
          <a:p>
            <a:r>
              <a:rPr lang="en-US" dirty="0"/>
              <a:t>A list of networks can be found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</a:t>
            </a:r>
          </a:p>
          <a:p>
            <a:r>
              <a:rPr lang="en-US" dirty="0"/>
              <a:t>Using a test or in memory blockchain will help in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EDFB3-C454-B14E-B559-4162586A8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959350"/>
            <a:ext cx="6858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26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9D06-C466-964C-A69A-7CA31535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Private, Consortium and Public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59DB-5094-DF42-A244-2B929C09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Private network</a:t>
            </a:r>
          </a:p>
          <a:p>
            <a:pPr lvl="1"/>
            <a:r>
              <a:rPr lang="en-US" dirty="0"/>
              <a:t>Private, Consortium and Public Networks</a:t>
            </a:r>
          </a:p>
          <a:p>
            <a:pPr lvl="1"/>
            <a:r>
              <a:rPr lang="en-US" dirty="0"/>
              <a:t>usually limited to one or a few nodes</a:t>
            </a:r>
          </a:p>
          <a:p>
            <a:pPr lvl="1"/>
            <a:r>
              <a:rPr lang="en-US" dirty="0"/>
              <a:t>Not everyone can join</a:t>
            </a:r>
          </a:p>
          <a:p>
            <a:r>
              <a:rPr lang="en-US" dirty="0"/>
              <a:t>Consortium Networks</a:t>
            </a:r>
          </a:p>
          <a:p>
            <a:pPr lvl="1"/>
            <a:r>
              <a:rPr lang="en-US" dirty="0"/>
              <a:t>Similar to private networks, certain parts may be public</a:t>
            </a:r>
          </a:p>
          <a:p>
            <a:pPr lvl="1"/>
            <a:r>
              <a:rPr lang="en-US" dirty="0"/>
              <a:t>Partially decentralized</a:t>
            </a:r>
          </a:p>
          <a:p>
            <a:r>
              <a:rPr lang="en-US" dirty="0"/>
              <a:t>Public Networks</a:t>
            </a:r>
          </a:p>
          <a:p>
            <a:pPr lvl="1"/>
            <a:r>
              <a:rPr lang="en-US" dirty="0"/>
              <a:t>Everyone can join, mine and send 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EE66F-ADA4-FD4A-B906-70FEAF5B3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27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6418-A75F-4F46-8A44-87769A6D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638D-E9E2-B045-A69D-71ED6B31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transaction sis sent on the network</a:t>
            </a:r>
          </a:p>
          <a:p>
            <a:r>
              <a:rPr lang="en-US" dirty="0"/>
              <a:t>A miner picks it up</a:t>
            </a:r>
          </a:p>
          <a:p>
            <a:r>
              <a:rPr lang="en-US" dirty="0"/>
              <a:t>The transaction is run and added to the block</a:t>
            </a:r>
          </a:p>
          <a:p>
            <a:pPr lvl="1"/>
            <a:r>
              <a:rPr lang="en-US" dirty="0"/>
              <a:t>Nodes do not trust each other so this is not consensus</a:t>
            </a:r>
          </a:p>
          <a:p>
            <a:r>
              <a:rPr lang="en-US" dirty="0"/>
              <a:t>Each node will validate</a:t>
            </a:r>
          </a:p>
          <a:p>
            <a:r>
              <a:rPr lang="en-US" dirty="0"/>
              <a:t>Consensus is when each node verifies the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4E4C0-0A1C-1F40-A58A-39D285710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7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FF95-63E7-EA46-804C-4D8529F9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BC91-D700-F24E-9770-5848786D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Brian Jones</a:t>
            </a:r>
          </a:p>
          <a:p>
            <a:pPr lvl="1"/>
            <a:r>
              <a:rPr lang="en-US" dirty="0"/>
              <a:t>Director of Development – NIC a contractor for the New Mexico Motor Vehicle Division</a:t>
            </a:r>
          </a:p>
          <a:p>
            <a:pPr lvl="1"/>
            <a:r>
              <a:rPr lang="en-US" dirty="0"/>
              <a:t>Developer on the Microsoft Stack for ~20 years</a:t>
            </a:r>
          </a:p>
          <a:p>
            <a:pPr lvl="1"/>
            <a:r>
              <a:rPr lang="en-US" dirty="0"/>
              <a:t>Teacher of various technology, security and project management classes for ~12 years</a:t>
            </a:r>
          </a:p>
          <a:p>
            <a:pPr lvl="1"/>
            <a:r>
              <a:rPr lang="en-US" dirty="0"/>
              <a:t>Still actively looking for a business problem that can be solved by a blockchain</a:t>
            </a:r>
          </a:p>
        </p:txBody>
      </p:sp>
    </p:spTree>
    <p:extLst>
      <p:ext uri="{BB962C8B-B14F-4D97-AF65-F5344CB8AC3E}">
        <p14:creationId xmlns:p14="http://schemas.microsoft.com/office/powerpoint/2010/main" val="3981313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A83D-FF64-8348-A87D-540A0A1E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6CD4-99F5-0640-BB89-4B854E845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Timestamp</a:t>
            </a:r>
          </a:p>
          <a:p>
            <a:pPr lvl="1"/>
            <a:r>
              <a:rPr lang="en-US" dirty="0"/>
              <a:t>Timestamps can be slightly altered by miner and they independent of a time zone</a:t>
            </a:r>
          </a:p>
          <a:p>
            <a:r>
              <a:rPr lang="en-US" dirty="0"/>
              <a:t>Difficulty</a:t>
            </a:r>
          </a:p>
          <a:p>
            <a:pPr lvl="1"/>
            <a:r>
              <a:rPr lang="en-US" dirty="0"/>
              <a:t>The difficulty is raised when the blocks are being mined in less than 10 seconds and decreased when over 20 seconds</a:t>
            </a:r>
          </a:p>
          <a:p>
            <a:r>
              <a:rPr lang="en-US" dirty="0"/>
              <a:t>Nodes</a:t>
            </a:r>
          </a:p>
          <a:p>
            <a:pPr lvl="1"/>
            <a:r>
              <a:rPr lang="en-US" dirty="0"/>
              <a:t>Can be mining nodes if they have the functionality implemented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DEC0A-6226-8146-9F3B-2857D0D68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82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C5CF-88BE-0444-AAF4-07DC5002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a Miner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CAF1-E08D-F249-B1AA-13CE3ED9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miner found the next block, so here is what will happen: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will listen to transactions and include as much pending transactions as it can in the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will determine and include uncles (</a:t>
            </a:r>
            <a:r>
              <a:rPr lang="en-US" dirty="0" err="1"/>
              <a:t>ommers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will update the account-balance of the </a:t>
            </a:r>
            <a:r>
              <a:rPr lang="en-US" dirty="0" err="1"/>
              <a:t>coinbase</a:t>
            </a:r>
            <a:r>
              <a:rPr lang="en-US" dirty="0"/>
              <a:t>/</a:t>
            </a:r>
            <a:r>
              <a:rPr lang="en-US" dirty="0" err="1"/>
              <a:t>etherbase</a:t>
            </a:r>
            <a:r>
              <a:rPr lang="en-US" dirty="0"/>
              <a:t>, which is the account set to be rewarded from the mining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33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74C0D-1999-1949-9456-5B8742586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0565E7-27FE-0844-847C-7DA87C41B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  <a:p>
            <a:r>
              <a:rPr lang="en-US" dirty="0"/>
              <a:t>Programming Basics</a:t>
            </a:r>
          </a:p>
        </p:txBody>
      </p:sp>
    </p:spTree>
    <p:extLst>
      <p:ext uri="{BB962C8B-B14F-4D97-AF65-F5344CB8AC3E}">
        <p14:creationId xmlns:p14="http://schemas.microsoft.com/office/powerpoint/2010/main" val="1399693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0B14-9D0F-424B-8B0B-68FB06C1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7FFB-E19D-0940-B92B-ADBF93DD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Smart Contracts are compiled bytecode so they can be written in several languages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Solidity – the most popular language at the moment.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Vyper</a:t>
            </a:r>
            <a:r>
              <a:rPr lang="en-US" dirty="0"/>
              <a:t> – A Language by </a:t>
            </a:r>
            <a:r>
              <a:rPr lang="en-US" dirty="0" err="1"/>
              <a:t>Vitalik</a:t>
            </a:r>
            <a:r>
              <a:rPr lang="en-US" dirty="0"/>
              <a:t> </a:t>
            </a:r>
            <a:r>
              <a:rPr lang="en-US" dirty="0" err="1"/>
              <a:t>Buterin</a:t>
            </a:r>
            <a:r>
              <a:rPr lang="en-US" dirty="0"/>
              <a:t> with an emphasis on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LLL – “Low Level Lisp-like Language”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Mutan</a:t>
            </a:r>
            <a:r>
              <a:rPr lang="en-US" dirty="0"/>
              <a:t> – Golang-like, deprecated in 2015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Serpend</a:t>
            </a:r>
            <a:r>
              <a:rPr lang="en-US" dirty="0"/>
              <a:t>, Python-like, but seems to be no longer maintained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Bamboo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2968A-C1FC-0B4D-8CDC-6685066E8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45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0952-4D5C-2142-9D01-536EE7C6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exactly is a “smart contract” technically?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89C4-3820-9548-AF17-ECEAEB8B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 machine execution of byte code</a:t>
            </a:r>
          </a:p>
          <a:p>
            <a:r>
              <a:rPr lang="en-US" dirty="0"/>
              <a:t>It is similar to a class in an object oriented language</a:t>
            </a:r>
          </a:p>
          <a:p>
            <a:r>
              <a:rPr lang="en-US" dirty="0"/>
              <a:t>Usually written in a high level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DF285-38CF-1142-8814-BDB163DCA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4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1016-2E49-EC49-9F5F-374424FA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EVM Assembly and Opcodes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5F6D-E072-7B4F-BAF4-1DB9B787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opcodes available in EVM assembly</a:t>
            </a:r>
          </a:p>
          <a:p>
            <a:pPr lvl="1"/>
            <a:r>
              <a:rPr lang="en-US" dirty="0"/>
              <a:t>A list of codes can be 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1"/>
            <a:r>
              <a:rPr lang="en-US" dirty="0"/>
              <a:t>And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A78F2-134D-364C-8A2E-A7C3EA346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7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9D9B-15F1-9F44-9ED5-2FCEEBB4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38F0-1F5C-0545-BB99-D33C0DA3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transaction accrues Gas</a:t>
            </a:r>
          </a:p>
          <a:p>
            <a:r>
              <a:rPr lang="en-US" dirty="0"/>
              <a:t>Every opcode has a cost </a:t>
            </a:r>
          </a:p>
          <a:p>
            <a:r>
              <a:rPr lang="en-US" dirty="0"/>
              <a:t>You can find the cost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page 26</a:t>
            </a:r>
          </a:p>
          <a:p>
            <a:r>
              <a:rPr lang="en-US" dirty="0"/>
              <a:t>There is a maximum amount of gas available at about 6 million</a:t>
            </a:r>
          </a:p>
          <a:p>
            <a:pPr lvl="1"/>
            <a:r>
              <a:rPr lang="en-US" dirty="0"/>
              <a:t>Be careful of scale a small group of users can become a large group and you will run out of gas</a:t>
            </a:r>
          </a:p>
          <a:p>
            <a:pPr lvl="1"/>
            <a:r>
              <a:rPr lang="en-US" dirty="0"/>
              <a:t>Loops are really dangerous because it is not easy to know how much gas they will consume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1EB53-907C-E549-B814-437E834A2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1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33D4-4244-2D49-B28F-D0188D7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Cost 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61D8-BA8A-6A40-A025-41EB3411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more complex a transaction the more you pay in gas. You pay in ether and not dollars 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Offering 2 </a:t>
            </a:r>
            <a:r>
              <a:rPr lang="en-US" dirty="0" err="1"/>
              <a:t>Gwei</a:t>
            </a:r>
            <a:r>
              <a:rPr lang="en-US" dirty="0"/>
              <a:t> per gas and the transaction is 4 million gas </a:t>
            </a:r>
          </a:p>
          <a:p>
            <a:pPr lvl="2"/>
            <a:r>
              <a:rPr lang="en-US" dirty="0"/>
              <a:t>2 * 10^-9 Ether * 4 * 10^6 = 0.008 Ether </a:t>
            </a:r>
          </a:p>
          <a:p>
            <a:pPr lvl="2"/>
            <a:r>
              <a:rPr lang="en-US" dirty="0"/>
              <a:t>0.000 000 002 * 4 000 000 = 0.008 Ether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8A83B-0F5E-DD49-A09F-C78D0733C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3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A925-3A90-DF4E-A012-70A88F9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Storage in a Merkle Patricia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DE28-0306-DC4A-BAA5-32A33D3D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storage system in Ethereum has to be cryptographically secure</a:t>
            </a:r>
          </a:p>
          <a:p>
            <a:pPr lvl="1"/>
            <a:r>
              <a:rPr lang="en-US" dirty="0"/>
              <a:t>The key value binding are stored in a Merkle Patricia </a:t>
            </a:r>
            <a:r>
              <a:rPr lang="en-US" dirty="0" err="1"/>
              <a:t>Trie</a:t>
            </a:r>
            <a:endParaRPr lang="en-US" dirty="0"/>
          </a:p>
          <a:p>
            <a:pPr lvl="2"/>
            <a:r>
              <a:rPr lang="en-US" dirty="0"/>
              <a:t>State </a:t>
            </a:r>
            <a:r>
              <a:rPr lang="en-US" dirty="0" err="1"/>
              <a:t>Trie</a:t>
            </a:r>
            <a:endParaRPr lang="en-US" dirty="0"/>
          </a:p>
          <a:p>
            <a:pPr lvl="2"/>
            <a:r>
              <a:rPr lang="en-US" dirty="0"/>
              <a:t>Storage </a:t>
            </a:r>
            <a:r>
              <a:rPr lang="en-US" dirty="0" err="1"/>
              <a:t>Trie</a:t>
            </a:r>
            <a:endParaRPr lang="en-US" dirty="0"/>
          </a:p>
          <a:p>
            <a:pPr lvl="2"/>
            <a:r>
              <a:rPr lang="en-US" dirty="0"/>
              <a:t>Transaction </a:t>
            </a:r>
            <a:r>
              <a:rPr lang="en-US" dirty="0" err="1"/>
              <a:t>Trie</a:t>
            </a:r>
            <a:endParaRPr lang="en-US" dirty="0"/>
          </a:p>
          <a:p>
            <a:pPr lvl="2"/>
            <a:r>
              <a:rPr lang="en-US" dirty="0"/>
              <a:t>Receipts </a:t>
            </a:r>
            <a:r>
              <a:rPr lang="en-US" dirty="0" err="1"/>
              <a:t>Trie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B33A9-57ED-A44F-8299-4A2F068E8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17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5A52A0-E74A-B54C-832E-E08306999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F82E55-BF47-BC45-B6FE-223ECAD7D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Solidity Basics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7580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2569-93D5-A548-8657-7D82FE0D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957C-27A1-194A-A77D-7A28265F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called stand up and tell the class the following:</a:t>
            </a:r>
          </a:p>
          <a:p>
            <a:pPr lvl="1"/>
            <a:r>
              <a:rPr lang="en-US" dirty="0"/>
              <a:t>Short background</a:t>
            </a:r>
          </a:p>
          <a:p>
            <a:pPr lvl="1"/>
            <a:r>
              <a:rPr lang="en-US" dirty="0"/>
              <a:t>Why you want to learn to program on the Ethereum Blockchain</a:t>
            </a:r>
          </a:p>
          <a:p>
            <a:pPr lvl="1"/>
            <a:r>
              <a:rPr lang="en-US" dirty="0"/>
              <a:t>What do you want out of the course?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F31111-300B-0F4E-8CBE-1106C10E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Layout of a Solidity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36588-6170-7648-95E8-781A1716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 ends with .sol</a:t>
            </a:r>
          </a:p>
          <a:p>
            <a:r>
              <a:rPr lang="en-US" dirty="0"/>
              <a:t>Can contain multiple contracts</a:t>
            </a:r>
          </a:p>
          <a:p>
            <a:pPr lvl="1"/>
            <a:r>
              <a:rPr lang="en-US" dirty="0"/>
              <a:t>Do not have to have the same name as the filename</a:t>
            </a:r>
          </a:p>
          <a:p>
            <a:r>
              <a:rPr lang="en-US" dirty="0"/>
              <a:t>Starts with a pragma line</a:t>
            </a:r>
          </a:p>
          <a:p>
            <a:pPr lvl="1"/>
            <a:r>
              <a:rPr lang="en-US" dirty="0"/>
              <a:t>pragma solidity ^0.4.24;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// line comment</a:t>
            </a:r>
          </a:p>
          <a:p>
            <a:pPr lvl="1"/>
            <a:r>
              <a:rPr lang="en-US" dirty="0"/>
              <a:t>/*</a:t>
            </a:r>
          </a:p>
          <a:p>
            <a:pPr marL="457200" lvl="1" indent="0">
              <a:buNone/>
            </a:pPr>
            <a:r>
              <a:rPr lang="en-US" dirty="0"/>
              <a:t>	*	Block comment</a:t>
            </a:r>
          </a:p>
          <a:p>
            <a:pPr marL="457200" lvl="1" indent="0">
              <a:buNone/>
            </a:pPr>
            <a:r>
              <a:rPr lang="en-US" dirty="0"/>
              <a:t>	*/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B9CC5-09C6-CF44-B4CF-AD68B5A99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19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9DB6-06A7-754D-B165-1F5B1524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of other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2424-6BC8-A04C-B923-91C7E37E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Remix import local files and GitHub</a:t>
            </a:r>
          </a:p>
          <a:p>
            <a:r>
              <a:rPr lang="en-US" dirty="0"/>
              <a:t>In Truffle not possible to import from GitHub</a:t>
            </a:r>
          </a:p>
          <a:p>
            <a:r>
              <a:rPr lang="en-US" dirty="0"/>
              <a:t>You can import the whole file or just some contracts </a:t>
            </a:r>
          </a:p>
          <a:p>
            <a:pPr lvl="1"/>
            <a:r>
              <a:rPr lang="en-US" dirty="0">
                <a:hlinkClick r:id="rId2"/>
              </a:rPr>
              <a:t>Solidity Documentation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20E06-B3D1-0146-9678-89E1B457F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0842-D3B1-D641-A37B-D5649E85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D38D-AAC6-084A-A494-CFE3E72A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Value types are not copy by reference</a:t>
            </a:r>
          </a:p>
          <a:p>
            <a:pPr lvl="1"/>
            <a:r>
              <a:rPr lang="en-US" dirty="0"/>
              <a:t>Integers, unsigned integers, Booleans</a:t>
            </a:r>
          </a:p>
          <a:p>
            <a:pPr lvl="1"/>
            <a:r>
              <a:rPr lang="en-US" dirty="0"/>
              <a:t>No floats</a:t>
            </a:r>
          </a:p>
          <a:p>
            <a:pPr lvl="1"/>
            <a:r>
              <a:rPr lang="en-US" dirty="0"/>
              <a:t>Integers are truncate and always rounded down</a:t>
            </a:r>
          </a:p>
          <a:p>
            <a:r>
              <a:rPr lang="en-US" dirty="0"/>
              <a:t>Boolean, Integer, </a:t>
            </a:r>
            <a:r>
              <a:rPr lang="en-US" dirty="0" err="1"/>
              <a:t>Enums</a:t>
            </a:r>
            <a:r>
              <a:rPr lang="en-US" dirty="0"/>
              <a:t>, Fixed Point Numbers, Address, Fixed-size byte arrays, Dynamically-sized byte arrays, Address literals, Rational and Integer literals, String literals, Hexadecimal literals and function types.</a:t>
            </a:r>
          </a:p>
          <a:p>
            <a:r>
              <a:rPr lang="en-US" dirty="0"/>
              <a:t>For more information about value types go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1BA42-2BE3-F24E-9520-4DD028E4A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566" y="4800600"/>
            <a:ext cx="802433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93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E633-A684-BC44-AB0F-FD3E1D30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282F2-FE67-6645-8CEC-D8C828BD7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They have a balance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have several methods for interaction: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Address.transfer</a:t>
            </a:r>
            <a:r>
              <a:rPr lang="en-US" dirty="0"/>
              <a:t>(</a:t>
            </a:r>
            <a:r>
              <a:rPr lang="en-US" dirty="0" err="1"/>
              <a:t>ether_amount</a:t>
            </a:r>
            <a:r>
              <a:rPr lang="en-US" dirty="0"/>
              <a:t>) sends ether to the “Address”. If an exception happens, it is cascaded. 2300 gas is capped.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Address.send</a:t>
            </a:r>
            <a:r>
              <a:rPr lang="en-US" dirty="0"/>
              <a:t>(</a:t>
            </a:r>
            <a:r>
              <a:rPr lang="en-US" dirty="0" err="1"/>
              <a:t>ether_amount</a:t>
            </a:r>
            <a:r>
              <a:rPr lang="en-US" dirty="0"/>
              <a:t>) sends ether to the “Address”. If an exception happens, a </a:t>
            </a:r>
            <a:r>
              <a:rPr lang="en-US" dirty="0" err="1"/>
              <a:t>boolean</a:t>
            </a:r>
            <a:r>
              <a:rPr lang="en-US" dirty="0"/>
              <a:t> “false” is returned. 2300 gas is capped.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Address.call.value</a:t>
            </a:r>
            <a:r>
              <a:rPr lang="en-US" dirty="0"/>
              <a:t>()() let’s you interact and send ether to the “Address”. If an exception happens, a </a:t>
            </a:r>
            <a:r>
              <a:rPr lang="en-US" dirty="0" err="1"/>
              <a:t>boolean</a:t>
            </a:r>
            <a:r>
              <a:rPr lang="en-US" dirty="0"/>
              <a:t> (false) is returned. All gas is forwarded.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Then there is also </a:t>
            </a:r>
            <a:r>
              <a:rPr lang="en-US" dirty="0" err="1"/>
              <a:t>Address.delegatecall</a:t>
            </a:r>
            <a:r>
              <a:rPr lang="en-US" dirty="0"/>
              <a:t> which uses the scope of the current calling contract and is mostly used for libraries.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Member variable: </a:t>
            </a:r>
            <a:r>
              <a:rPr lang="en-US" dirty="0" err="1"/>
              <a:t>Address.balance</a:t>
            </a:r>
            <a:r>
              <a:rPr lang="en-US" dirty="0"/>
              <a:t> which gives the balance in </a:t>
            </a:r>
            <a:r>
              <a:rPr lang="en-US" dirty="0" err="1"/>
              <a:t>wei</a:t>
            </a:r>
            <a:r>
              <a:rPr lang="en-US" dirty="0"/>
              <a:t> of the “Address”.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0D50A-9DAE-9540-9CF6-C34DA5A1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518" y="5029200"/>
            <a:ext cx="634482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90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8323-90F3-FE41-AAF8-3111F931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4FE7-5C17-1444-B441-567E124F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cannot compare strings directly in Solidity. So,</a:t>
            </a:r>
          </a:p>
          <a:p>
            <a:pPr marL="0" indent="0">
              <a:buNone/>
            </a:pPr>
            <a:r>
              <a:rPr lang="en-US" dirty="0"/>
              <a:t>		string1 == string2</a:t>
            </a:r>
          </a:p>
          <a:p>
            <a:r>
              <a:rPr lang="en-US" dirty="0"/>
              <a:t>doesn’t work. There are some workarounds for that. For example</a:t>
            </a:r>
          </a:p>
          <a:p>
            <a:pPr marL="0" indent="0">
              <a:buNone/>
            </a:pPr>
            <a:r>
              <a:rPr lang="en-US" dirty="0"/>
              <a:t>		keccak256(string1) == keccak256(string2)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12BD2-436C-D440-B595-AA370EC89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00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35DC-4CA2-064D-9B80-C10CDE4E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Arrays, Structs and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A852-5B07-A64D-99DD-8AEC63CA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Mappings are accessed like Arrays in other languages</a:t>
            </a:r>
          </a:p>
          <a:p>
            <a:pPr lvl="1"/>
            <a:r>
              <a:rPr lang="en-US" dirty="0"/>
              <a:t>Unlike arrays every possible key is pre-initialized</a:t>
            </a:r>
          </a:p>
          <a:p>
            <a:pPr lvl="1"/>
            <a:r>
              <a:rPr lang="en-US" dirty="0"/>
              <a:t>There is not a size or a length you will need a counter variable to iterate through the variable</a:t>
            </a:r>
          </a:p>
          <a:p>
            <a:r>
              <a:rPr lang="en-US" dirty="0"/>
              <a:t>Structs are how you create a new value type, similar to a model in object oriented</a:t>
            </a:r>
          </a:p>
          <a:p>
            <a:pPr lvl="1"/>
            <a:r>
              <a:rPr lang="en-US" dirty="0"/>
              <a:t>Every value is pre-initialized with a default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FA421-391B-C442-9ACD-2F814DCA5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78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6DB8-C7CE-7840-8042-FEE993AD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Variable </a:t>
            </a:r>
            <a:r>
              <a:rPr lang="en-US" dirty="0" err="1"/>
              <a:t>Visbility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5526-09EF-074E-BF2B-D90AEBFA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variables automatically have a getter generated</a:t>
            </a:r>
          </a:p>
          <a:p>
            <a:r>
              <a:rPr lang="en-US" dirty="0"/>
              <a:t>Private and Internal means that it cannot be accessed from another contract </a:t>
            </a:r>
          </a:p>
          <a:p>
            <a:r>
              <a:rPr lang="en-US" dirty="0"/>
              <a:t>External functions must be called from the instantiating contracts</a:t>
            </a:r>
          </a:p>
          <a:p>
            <a:r>
              <a:rPr lang="en-US" dirty="0"/>
              <a:t>No visibility will be assumed Public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82B96-38AE-F54F-AAEE-BE3EE427D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70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6AB8-94EE-D24B-9C31-2F5746ED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Modfiers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A751-AF11-A74A-987E-03506DCB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 modifiers can be inherited and are thus available throughout the inheritance tree.</a:t>
            </a:r>
          </a:p>
          <a:p>
            <a:pPr lvl="1"/>
            <a:r>
              <a:rPr lang="en-US" dirty="0"/>
              <a:t>A View function can read from state but now write.</a:t>
            </a:r>
          </a:p>
          <a:p>
            <a:pPr lvl="1"/>
            <a:r>
              <a:rPr lang="en-US" dirty="0"/>
              <a:t>A pure function can neither read from nor write to the state.</a:t>
            </a:r>
          </a:p>
          <a:p>
            <a:r>
              <a:rPr lang="en-US" dirty="0"/>
              <a:t>A fallback function should be defined if the contact can be called (or receive ether) without a dedicated (named) function call.</a:t>
            </a:r>
          </a:p>
          <a:p>
            <a:pPr lvl="1"/>
            <a:r>
              <a:rPr lang="en-US" dirty="0"/>
              <a:t>Used when a contract call does not have a matching function</a:t>
            </a:r>
          </a:p>
          <a:p>
            <a:pPr lvl="1"/>
            <a:r>
              <a:rPr lang="en-US" dirty="0"/>
              <a:t>When no fallback or matching function is found an exception is thrown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2ECDB-454E-1F42-B437-36C37C39C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7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D5A5-A460-D14D-BE5C-D9B7FFB9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55A7-3CCD-F94A-9F9A-DF41CAC5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Msg.sender</a:t>
            </a:r>
            <a:r>
              <a:rPr lang="en-US" dirty="0"/>
              <a:t> and </a:t>
            </a:r>
            <a:r>
              <a:rPr lang="en-US" dirty="0" err="1"/>
              <a:t>tx.origin</a:t>
            </a:r>
            <a:r>
              <a:rPr lang="en-US" dirty="0"/>
              <a:t> both contain an address. If, let’s say, a transaction is started toward contract A that contract is calling another contract B then in contract B: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Msg.sender</a:t>
            </a:r>
            <a:r>
              <a:rPr lang="en-US" dirty="0"/>
              <a:t> will contain the address of contract 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Tx.origin</a:t>
            </a:r>
            <a:r>
              <a:rPr lang="en-US" dirty="0"/>
              <a:t> will contain the address of the person who initiated the 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10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0FD0-3B8B-5048-A4C0-BD43E1E0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C5A2E-F133-F64A-970C-0922B97A1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avoid them </a:t>
            </a:r>
          </a:p>
          <a:p>
            <a:pPr lvl="1"/>
            <a:r>
              <a:rPr lang="en-US" dirty="0"/>
              <a:t>If you are unfamiliar with the upper bounds </a:t>
            </a:r>
          </a:p>
          <a:p>
            <a:r>
              <a:rPr lang="en-US" dirty="0"/>
              <a:t>Every operation consumes gas so if you are unaware of the upper bounds then you will not know the eventual cost of your transaction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A13EF-A58F-1740-8C24-470D00C1A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7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C8BA-B0A4-864F-B6ED-5DC066F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2EB3-5380-5E4E-99DD-FF9C63FE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access</a:t>
            </a:r>
          </a:p>
          <a:p>
            <a:r>
              <a:rPr lang="en-US" dirty="0"/>
              <a:t>CNM Network Tech Support </a:t>
            </a:r>
          </a:p>
          <a:p>
            <a:r>
              <a:rPr lang="en-US" dirty="0"/>
              <a:t>Breaks</a:t>
            </a:r>
          </a:p>
          <a:p>
            <a:r>
              <a:rPr lang="en-US" dirty="0"/>
              <a:t>Smoking locations</a:t>
            </a:r>
          </a:p>
          <a:p>
            <a:r>
              <a:rPr lang="en-US" dirty="0"/>
              <a:t>Restrooms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8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62B2-9340-4248-AFE5-9EE329E3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A007-91B6-814F-BECB-48F6C319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should be in this order:</a:t>
            </a:r>
          </a:p>
          <a:p>
            <a:pPr lvl="1"/>
            <a:r>
              <a:rPr lang="en-US" dirty="0"/>
              <a:t> constructor</a:t>
            </a:r>
          </a:p>
          <a:p>
            <a:pPr lvl="1"/>
            <a:r>
              <a:rPr lang="en-US" dirty="0"/>
              <a:t> fallback function (if exists)</a:t>
            </a:r>
          </a:p>
          <a:p>
            <a:pPr lvl="1"/>
            <a:r>
              <a:rPr lang="en-US" dirty="0"/>
              <a:t> external</a:t>
            </a:r>
          </a:p>
          <a:p>
            <a:pPr lvl="1"/>
            <a:r>
              <a:rPr lang="en-US" dirty="0"/>
              <a:t> public</a:t>
            </a:r>
          </a:p>
          <a:p>
            <a:pPr lvl="1"/>
            <a:r>
              <a:rPr lang="en-US" dirty="0"/>
              <a:t> internal</a:t>
            </a:r>
          </a:p>
          <a:p>
            <a:pPr lvl="1"/>
            <a:r>
              <a:rPr lang="en-US" dirty="0"/>
              <a:t> private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D0715-74C1-474D-82D1-3831B6EF4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47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39B8-B1AF-6B43-8531-6253E895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881C-95E7-914D-AF16-75E825D7D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CapWord</a:t>
            </a:r>
            <a:r>
              <a:rPr lang="en-US" dirty="0"/>
              <a:t> Style:</a:t>
            </a:r>
          </a:p>
          <a:p>
            <a:pPr lvl="1"/>
            <a:r>
              <a:rPr lang="en-US" dirty="0"/>
              <a:t>Contract and Library Names</a:t>
            </a:r>
          </a:p>
          <a:p>
            <a:pPr lvl="1"/>
            <a:r>
              <a:rPr lang="en-US" dirty="0"/>
              <a:t>Structs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 err="1"/>
              <a:t>Enums</a:t>
            </a:r>
            <a:endParaRPr lang="en-US" dirty="0"/>
          </a:p>
          <a:p>
            <a:r>
              <a:rPr lang="en-US" dirty="0" err="1"/>
              <a:t>mixedCase</a:t>
            </a:r>
            <a:r>
              <a:rPr lang="en-US" dirty="0"/>
              <a:t> Style: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Modifiers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66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ABDD-BC02-6E42-B7BC-996BF8C7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18F7-0E88-DF4A-98AF-3B77F095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should be quoted with double-quotes instead of single-quotes.</a:t>
            </a:r>
          </a:p>
          <a:p>
            <a:r>
              <a:rPr lang="en-US" dirty="0"/>
              <a:t>Constants should be all capitalized with underscores (SOME_CONSTANT).</a:t>
            </a:r>
          </a:p>
          <a:p>
            <a:r>
              <a:rPr lang="en-US" dirty="0"/>
              <a:t>Keeping lines under the PEP 8 recommendation to a maximum of 79 (or 99) characters helps readers easily parse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55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5824-A76C-5544-967D-932A62CB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18E-A956-384B-901C-AC99D45A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address.transfer</a:t>
            </a:r>
            <a:r>
              <a:rPr lang="en-US" dirty="0"/>
              <a:t>() can be used to send funds to an address, safe against </a:t>
            </a:r>
            <a:r>
              <a:rPr lang="en-US" dirty="0" err="1"/>
              <a:t>re-entrancy</a:t>
            </a:r>
            <a:r>
              <a:rPr lang="en-US" dirty="0"/>
              <a:t>, high level function will return an exception</a:t>
            </a:r>
          </a:p>
          <a:p>
            <a:r>
              <a:rPr lang="en-US" dirty="0" err="1"/>
              <a:t>Address.send</a:t>
            </a:r>
            <a:r>
              <a:rPr lang="en-US" dirty="0"/>
              <a:t>() can be used to send funds to an address, safe against </a:t>
            </a:r>
            <a:r>
              <a:rPr lang="en-US" dirty="0" err="1"/>
              <a:t>re-entrancy</a:t>
            </a:r>
            <a:r>
              <a:rPr lang="en-US" dirty="0"/>
              <a:t>, low level function will return false </a:t>
            </a:r>
          </a:p>
          <a:p>
            <a:r>
              <a:rPr lang="en-US" dirty="0"/>
              <a:t>Both only forward 2300 gas</a:t>
            </a:r>
          </a:p>
        </p:txBody>
      </p:sp>
    </p:spTree>
    <p:extLst>
      <p:ext uri="{BB962C8B-B14F-4D97-AF65-F5344CB8AC3E}">
        <p14:creationId xmlns:p14="http://schemas.microsoft.com/office/powerpoint/2010/main" val="1975553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6B2D-4D59-8E4A-84BD-C6B5B29D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242B-6BB9-174E-94C7-A875A746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address.call.value</a:t>
            </a:r>
            <a:r>
              <a:rPr lang="en-US" dirty="0"/>
              <a:t>()() can forward all gas</a:t>
            </a:r>
          </a:p>
          <a:p>
            <a:pPr lvl="1"/>
            <a:r>
              <a:rPr lang="en-US" dirty="0"/>
              <a:t>Dangerous and useful</a:t>
            </a:r>
          </a:p>
          <a:p>
            <a:pPr lvl="1"/>
            <a:r>
              <a:rPr lang="en-US" dirty="0"/>
              <a:t>Open to </a:t>
            </a:r>
            <a:r>
              <a:rPr lang="en-US" dirty="0">
                <a:hlinkClick r:id="rId2"/>
              </a:rPr>
              <a:t>re-entrancy</a:t>
            </a:r>
            <a:r>
              <a:rPr lang="en-US" dirty="0"/>
              <a:t> follow </a:t>
            </a:r>
            <a:r>
              <a:rPr lang="en-US" dirty="0">
                <a:hlinkClick r:id="rId3"/>
              </a:rPr>
              <a:t>Check-Effects-Interactions</a:t>
            </a:r>
            <a:r>
              <a:rPr lang="en-US" dirty="0"/>
              <a:t> pattern</a:t>
            </a:r>
          </a:p>
          <a:p>
            <a:r>
              <a:rPr lang="en-US" dirty="0" err="1"/>
              <a:t>address.delegatecall</a:t>
            </a:r>
            <a:r>
              <a:rPr lang="en-US" dirty="0"/>
              <a:t>() works almost the same as </a:t>
            </a:r>
            <a:r>
              <a:rPr lang="en-US" dirty="0" err="1"/>
              <a:t>address.call</a:t>
            </a:r>
            <a:r>
              <a:rPr lang="en-US" dirty="0"/>
              <a:t> keeps the scope in the calling contract</a:t>
            </a:r>
          </a:p>
          <a:p>
            <a:r>
              <a:rPr lang="en-US" dirty="0" err="1"/>
              <a:t>address.call.value</a:t>
            </a:r>
            <a:r>
              <a:rPr lang="en-US" dirty="0"/>
              <a:t>()(), </a:t>
            </a:r>
            <a:r>
              <a:rPr lang="en-US" dirty="0" err="1"/>
              <a:t>address.delegatecall</a:t>
            </a:r>
            <a:r>
              <a:rPr lang="en-US" dirty="0"/>
              <a:t>(), </a:t>
            </a:r>
            <a:r>
              <a:rPr lang="en-US" dirty="0" err="1"/>
              <a:t>address.callcode</a:t>
            </a:r>
            <a:r>
              <a:rPr lang="en-US" dirty="0"/>
              <a:t>() and </a:t>
            </a:r>
            <a:r>
              <a:rPr lang="en-US" dirty="0" err="1"/>
              <a:t>address.send</a:t>
            </a:r>
            <a:r>
              <a:rPr lang="en-US" dirty="0"/>
              <a:t>() are considered </a:t>
            </a:r>
            <a:r>
              <a:rPr lang="en-US" dirty="0" err="1"/>
              <a:t>lowlevel</a:t>
            </a:r>
            <a:r>
              <a:rPr lang="en-US" dirty="0"/>
              <a:t> functions return a Boolean (true/false) if an error happens during execution.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85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E76510-43B5-3B42-ACC1-43EA2C033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07D759-2D09-C241-A728-00D30E21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ERC and EIP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23303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B2E4-5D8B-654D-B07D-9C39CB84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ERC? EIP?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F7B28-C340-5D4C-A59A-1AF5AA1F8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ERC stands for Ethereum Request for Comments</a:t>
            </a:r>
          </a:p>
          <a:p>
            <a:pPr lvl="1"/>
            <a:r>
              <a:rPr lang="en-US" dirty="0"/>
              <a:t>Used for comments on contracts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issue tracker</a:t>
            </a:r>
          </a:p>
          <a:p>
            <a:r>
              <a:rPr lang="en-US" dirty="0"/>
              <a:t>EIP stands for Ethereum Improvement Proposal</a:t>
            </a:r>
          </a:p>
          <a:p>
            <a:pPr lvl="1"/>
            <a:r>
              <a:rPr lang="en-US" dirty="0"/>
              <a:t>Used to propose changes in the protocol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677BC-7F15-B64D-BFD9-ECD69EF14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14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66BF-412B-9E42-AFF1-D6340BDB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ERC20 Token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15FC-E608-7847-88C9-B0D5F7F8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contract template to deploy tokens on the blockchain</a:t>
            </a:r>
          </a:p>
          <a:p>
            <a:pPr lvl="1"/>
            <a:r>
              <a:rPr lang="en-US" dirty="0"/>
              <a:t>Standard interface </a:t>
            </a:r>
          </a:p>
          <a:p>
            <a:pPr lvl="1"/>
            <a:r>
              <a:rPr lang="en-US" dirty="0"/>
              <a:t>Sample Implementation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69AEC-AC63-4642-80F5-973D7B014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575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D7C-2C4E-6642-8C46-7F540978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ERC20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33F8-FE8C-4A45-BA5E-A2A08A57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 contract ERC20Interface {</a:t>
            </a:r>
          </a:p>
          <a:p>
            <a:pPr marL="0" indent="0">
              <a:buNone/>
            </a:pPr>
            <a:r>
              <a:rPr lang="en-US" dirty="0"/>
              <a:t>	function </a:t>
            </a:r>
            <a:r>
              <a:rPr lang="en-US" dirty="0" err="1"/>
              <a:t>totalSupply</a:t>
            </a:r>
            <a:r>
              <a:rPr lang="en-US" dirty="0"/>
              <a:t>() public constant returns (</a:t>
            </a:r>
            <a:r>
              <a:rPr lang="en-US" dirty="0" err="1"/>
              <a:t>uint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function </a:t>
            </a:r>
            <a:r>
              <a:rPr lang="en-US" dirty="0" err="1"/>
              <a:t>balanceOf</a:t>
            </a:r>
            <a:r>
              <a:rPr lang="en-US" dirty="0"/>
              <a:t>(address </a:t>
            </a:r>
            <a:r>
              <a:rPr lang="en-US" dirty="0" err="1"/>
              <a:t>tokenOwner</a:t>
            </a:r>
            <a:r>
              <a:rPr lang="en-US" dirty="0"/>
              <a:t>) public constant returns (</a:t>
            </a:r>
            <a:r>
              <a:rPr lang="en-US" dirty="0" err="1"/>
              <a:t>uint</a:t>
            </a:r>
            <a:r>
              <a:rPr lang="en-US" dirty="0"/>
              <a:t> balance);</a:t>
            </a:r>
          </a:p>
          <a:p>
            <a:pPr marL="0" indent="0">
              <a:buNone/>
            </a:pPr>
            <a:r>
              <a:rPr lang="en-US" dirty="0"/>
              <a:t>	function allowance(address </a:t>
            </a:r>
            <a:r>
              <a:rPr lang="en-US" dirty="0" err="1"/>
              <a:t>tokenOwner</a:t>
            </a:r>
            <a:r>
              <a:rPr lang="en-US" dirty="0"/>
              <a:t>, address spender) public constant</a:t>
            </a:r>
          </a:p>
          <a:p>
            <a:pPr marL="0" indent="0">
              <a:buNone/>
            </a:pPr>
            <a:r>
              <a:rPr lang="en-US" dirty="0"/>
              <a:t>		returns (</a:t>
            </a:r>
            <a:r>
              <a:rPr lang="en-US" dirty="0" err="1"/>
              <a:t>uint</a:t>
            </a:r>
            <a:r>
              <a:rPr lang="en-US" dirty="0"/>
              <a:t> remaining);</a:t>
            </a:r>
          </a:p>
          <a:p>
            <a:pPr marL="0" indent="0">
              <a:buNone/>
            </a:pPr>
            <a:r>
              <a:rPr lang="en-US" dirty="0"/>
              <a:t>	function transfer(address to, </a:t>
            </a:r>
            <a:r>
              <a:rPr lang="en-US" dirty="0" err="1"/>
              <a:t>uint</a:t>
            </a:r>
            <a:r>
              <a:rPr lang="en-US" dirty="0"/>
              <a:t> tokens) public returns (bool success);</a:t>
            </a:r>
          </a:p>
          <a:p>
            <a:pPr marL="0" indent="0">
              <a:buNone/>
            </a:pPr>
            <a:r>
              <a:rPr lang="en-US" dirty="0"/>
              <a:t>	function approve(address spender, </a:t>
            </a:r>
            <a:r>
              <a:rPr lang="en-US" dirty="0" err="1"/>
              <a:t>uint</a:t>
            </a:r>
            <a:r>
              <a:rPr lang="en-US" dirty="0"/>
              <a:t> tokens) public returns (bool</a:t>
            </a:r>
          </a:p>
          <a:p>
            <a:pPr marL="0" indent="0">
              <a:buNone/>
            </a:pPr>
            <a:r>
              <a:rPr lang="en-US" dirty="0"/>
              <a:t>		success);</a:t>
            </a:r>
          </a:p>
          <a:p>
            <a:pPr marL="0" indent="0">
              <a:buNone/>
            </a:pPr>
            <a:r>
              <a:rPr lang="en-US" dirty="0"/>
              <a:t>	function </a:t>
            </a:r>
            <a:r>
              <a:rPr lang="en-US" dirty="0" err="1"/>
              <a:t>transferFrom</a:t>
            </a:r>
            <a:r>
              <a:rPr lang="en-US" dirty="0"/>
              <a:t>(address from, address to, </a:t>
            </a:r>
            <a:r>
              <a:rPr lang="en-US" dirty="0" err="1"/>
              <a:t>uint</a:t>
            </a:r>
            <a:r>
              <a:rPr lang="en-US" dirty="0"/>
              <a:t> tokens) public</a:t>
            </a:r>
          </a:p>
          <a:p>
            <a:pPr marL="0" indent="0">
              <a:buNone/>
            </a:pPr>
            <a:r>
              <a:rPr lang="en-US" dirty="0"/>
              <a:t>		returns (bool success);</a:t>
            </a:r>
          </a:p>
          <a:p>
            <a:pPr marL="0" indent="0">
              <a:buNone/>
            </a:pPr>
            <a:r>
              <a:rPr lang="en-US" dirty="0"/>
              <a:t>	event Transfer(address indexed from, address indexed to, </a:t>
            </a:r>
            <a:r>
              <a:rPr lang="en-US" dirty="0" err="1"/>
              <a:t>uint</a:t>
            </a:r>
            <a:r>
              <a:rPr lang="en-US" dirty="0"/>
              <a:t> tokens);</a:t>
            </a:r>
          </a:p>
          <a:p>
            <a:pPr marL="0" indent="0">
              <a:buNone/>
            </a:pPr>
            <a:r>
              <a:rPr lang="en-US" dirty="0"/>
              <a:t>	event Approval(address indexed </a:t>
            </a:r>
            <a:r>
              <a:rPr lang="en-US" dirty="0" err="1"/>
              <a:t>tokenOwner</a:t>
            </a:r>
            <a:r>
              <a:rPr lang="en-US" dirty="0"/>
              <a:t>, address indexed spender,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uint</a:t>
            </a:r>
            <a:r>
              <a:rPr lang="en-US" dirty="0"/>
              <a:t> tokens);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22116-3776-9F44-A04D-2909268E3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64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003C-77AB-0D4D-BF64-95008CD8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ERC721 Token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003D-E8C6-004D-8F79-A2096C34A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out of the Ethereum Request for Comments #721</a:t>
            </a:r>
          </a:p>
          <a:p>
            <a:pPr lvl="1"/>
            <a:r>
              <a:rPr lang="en-US" dirty="0"/>
              <a:t>It is a standard for non fungible tokens and is very similar to the ERC20 token contract.</a:t>
            </a:r>
          </a:p>
          <a:p>
            <a:pPr lvl="1"/>
            <a:r>
              <a:rPr lang="en-US" dirty="0"/>
              <a:t>Famous through Crypto-Kitties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D3388-ADC5-284A-A25C-965725526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4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DE87-D570-DB49-B816-61C4B4E6A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78267C4-FCC5-344F-AB2D-040EF29A6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Ethereum Basics</a:t>
            </a:r>
          </a:p>
        </p:txBody>
      </p:sp>
    </p:spTree>
    <p:extLst>
      <p:ext uri="{BB962C8B-B14F-4D97-AF65-F5344CB8AC3E}">
        <p14:creationId xmlns:p14="http://schemas.microsoft.com/office/powerpoint/2010/main" val="176795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ECB0-6186-0942-A7F7-19269675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ERC721 Token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B575-2AF2-9249-A092-F0B3C212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interface</a:t>
            </a:r>
            <a:r>
              <a:rPr lang="en-US" dirty="0"/>
              <a:t> </a:t>
            </a:r>
            <a:r>
              <a:rPr lang="en-US" b="1" dirty="0"/>
              <a:t>ERC721</a:t>
            </a:r>
            <a:r>
              <a:rPr lang="en-US" dirty="0"/>
              <a:t> /*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ERC165</a:t>
            </a:r>
            <a:r>
              <a:rPr lang="en-US" dirty="0"/>
              <a:t> */ {</a:t>
            </a:r>
          </a:p>
          <a:p>
            <a:r>
              <a:rPr lang="en-US" b="1" dirty="0"/>
              <a:t>event</a:t>
            </a:r>
            <a:r>
              <a:rPr lang="en-US" dirty="0"/>
              <a:t> </a:t>
            </a:r>
            <a:r>
              <a:rPr lang="en-US" b="1" dirty="0"/>
              <a:t>Transfer</a:t>
            </a:r>
            <a:r>
              <a:rPr lang="en-US" dirty="0"/>
              <a:t>(</a:t>
            </a:r>
            <a:r>
              <a:rPr lang="en-US" b="1" dirty="0"/>
              <a:t>address</a:t>
            </a:r>
            <a:r>
              <a:rPr lang="en-US" dirty="0"/>
              <a:t> </a:t>
            </a:r>
            <a:r>
              <a:rPr lang="en-US" b="1" dirty="0"/>
              <a:t>indexed</a:t>
            </a:r>
            <a:r>
              <a:rPr lang="en-US" dirty="0"/>
              <a:t> _from, </a:t>
            </a:r>
            <a:r>
              <a:rPr lang="en-US" b="1" dirty="0"/>
              <a:t>address</a:t>
            </a:r>
            <a:r>
              <a:rPr lang="en-US" dirty="0"/>
              <a:t> </a:t>
            </a:r>
            <a:r>
              <a:rPr lang="en-US" b="1" dirty="0"/>
              <a:t>indexed</a:t>
            </a:r>
            <a:r>
              <a:rPr lang="en-US" dirty="0"/>
              <a:t> _to, </a:t>
            </a:r>
            <a:r>
              <a:rPr lang="en-US" b="1" dirty="0"/>
              <a:t>uint256</a:t>
            </a:r>
            <a:r>
              <a:rPr lang="en-US" dirty="0"/>
              <a:t> </a:t>
            </a:r>
            <a:r>
              <a:rPr lang="en-US" b="1" dirty="0"/>
              <a:t>indexed</a:t>
            </a:r>
            <a:r>
              <a:rPr lang="en-US" dirty="0"/>
              <a:t> _</a:t>
            </a:r>
            <a:r>
              <a:rPr lang="en-US" dirty="0" err="1"/>
              <a:t>tokenId</a:t>
            </a:r>
            <a:r>
              <a:rPr lang="en-US" dirty="0"/>
              <a:t>);</a:t>
            </a:r>
          </a:p>
          <a:p>
            <a:r>
              <a:rPr lang="en-US" b="1" dirty="0"/>
              <a:t>event</a:t>
            </a:r>
            <a:r>
              <a:rPr lang="en-US" dirty="0"/>
              <a:t> </a:t>
            </a:r>
            <a:r>
              <a:rPr lang="en-US" b="1" dirty="0"/>
              <a:t>Approval</a:t>
            </a:r>
            <a:r>
              <a:rPr lang="en-US" dirty="0"/>
              <a:t>(</a:t>
            </a:r>
            <a:r>
              <a:rPr lang="en-US" b="1" dirty="0"/>
              <a:t>address</a:t>
            </a:r>
            <a:r>
              <a:rPr lang="en-US" dirty="0"/>
              <a:t> </a:t>
            </a:r>
            <a:r>
              <a:rPr lang="en-US" b="1" dirty="0"/>
              <a:t>indexed</a:t>
            </a:r>
            <a:r>
              <a:rPr lang="en-US" dirty="0"/>
              <a:t> _owner, </a:t>
            </a:r>
            <a:r>
              <a:rPr lang="en-US" b="1" dirty="0"/>
              <a:t>address</a:t>
            </a:r>
            <a:r>
              <a:rPr lang="en-US" dirty="0"/>
              <a:t> </a:t>
            </a:r>
            <a:r>
              <a:rPr lang="en-US" b="1" dirty="0"/>
              <a:t>indexed</a:t>
            </a:r>
            <a:r>
              <a:rPr lang="en-US" dirty="0"/>
              <a:t> _approved, </a:t>
            </a:r>
            <a:r>
              <a:rPr lang="en-US" b="1" dirty="0"/>
              <a:t>uint256</a:t>
            </a:r>
            <a:r>
              <a:rPr lang="en-US" dirty="0"/>
              <a:t> </a:t>
            </a:r>
            <a:r>
              <a:rPr lang="en-US" b="1" dirty="0"/>
              <a:t>indexed</a:t>
            </a:r>
            <a:r>
              <a:rPr lang="en-US" dirty="0"/>
              <a:t> _</a:t>
            </a:r>
            <a:r>
              <a:rPr lang="en-US" dirty="0" err="1"/>
              <a:t>tokenId</a:t>
            </a:r>
            <a:r>
              <a:rPr lang="en-US" dirty="0"/>
              <a:t>);</a:t>
            </a:r>
          </a:p>
          <a:p>
            <a:r>
              <a:rPr lang="en-US" b="1" dirty="0"/>
              <a:t>event</a:t>
            </a:r>
            <a:r>
              <a:rPr lang="en-US" dirty="0"/>
              <a:t> </a:t>
            </a:r>
            <a:r>
              <a:rPr lang="en-US" b="1" dirty="0" err="1"/>
              <a:t>ApprovalForAll</a:t>
            </a:r>
            <a:r>
              <a:rPr lang="en-US" dirty="0"/>
              <a:t>(</a:t>
            </a:r>
            <a:r>
              <a:rPr lang="en-US" b="1" dirty="0"/>
              <a:t>address</a:t>
            </a:r>
            <a:r>
              <a:rPr lang="en-US" dirty="0"/>
              <a:t> </a:t>
            </a:r>
            <a:r>
              <a:rPr lang="en-US" b="1" dirty="0"/>
              <a:t>indexed</a:t>
            </a:r>
            <a:r>
              <a:rPr lang="en-US" dirty="0"/>
              <a:t> _owner, </a:t>
            </a:r>
            <a:r>
              <a:rPr lang="en-US" b="1" dirty="0"/>
              <a:t>address</a:t>
            </a:r>
            <a:r>
              <a:rPr lang="en-US" dirty="0"/>
              <a:t> </a:t>
            </a:r>
            <a:r>
              <a:rPr lang="en-US" b="1" dirty="0"/>
              <a:t>indexed</a:t>
            </a:r>
            <a:r>
              <a:rPr lang="en-US" dirty="0"/>
              <a:t> _operator, </a:t>
            </a:r>
            <a:r>
              <a:rPr lang="en-US" b="1" dirty="0"/>
              <a:t>bool</a:t>
            </a:r>
            <a:r>
              <a:rPr lang="en-US" dirty="0"/>
              <a:t> _approved);</a:t>
            </a:r>
          </a:p>
          <a:p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 err="1"/>
              <a:t>balanceOf</a:t>
            </a:r>
            <a:r>
              <a:rPr lang="en-US" dirty="0"/>
              <a:t>(</a:t>
            </a:r>
            <a:r>
              <a:rPr lang="en-US" b="1" dirty="0"/>
              <a:t>address</a:t>
            </a:r>
            <a:r>
              <a:rPr lang="en-US" dirty="0"/>
              <a:t> _owner) </a:t>
            </a:r>
            <a:r>
              <a:rPr lang="en-US" b="1" dirty="0"/>
              <a:t>external</a:t>
            </a:r>
            <a:r>
              <a:rPr lang="en-US" dirty="0"/>
              <a:t> </a:t>
            </a:r>
            <a:r>
              <a:rPr lang="en-US" b="1" dirty="0"/>
              <a:t>view</a:t>
            </a:r>
            <a:r>
              <a:rPr lang="en-US" dirty="0"/>
              <a:t> </a:t>
            </a:r>
            <a:r>
              <a:rPr lang="en-US" b="1" dirty="0"/>
              <a:t>returns</a:t>
            </a:r>
            <a:r>
              <a:rPr lang="en-US" dirty="0"/>
              <a:t> (</a:t>
            </a:r>
            <a:r>
              <a:rPr lang="en-US" b="1" dirty="0"/>
              <a:t>uint256</a:t>
            </a:r>
            <a:r>
              <a:rPr lang="en-US" dirty="0"/>
              <a:t>);</a:t>
            </a:r>
          </a:p>
          <a:p>
            <a:r>
              <a:rPr lang="en-US" dirty="0"/>
              <a:t>   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 err="1"/>
              <a:t>ownerOf</a:t>
            </a:r>
            <a:r>
              <a:rPr lang="en-US" dirty="0"/>
              <a:t>(</a:t>
            </a:r>
            <a:r>
              <a:rPr lang="en-US" b="1" dirty="0"/>
              <a:t>uint256</a:t>
            </a:r>
            <a:r>
              <a:rPr lang="en-US" dirty="0"/>
              <a:t> _</a:t>
            </a:r>
            <a:r>
              <a:rPr lang="en-US" dirty="0" err="1"/>
              <a:t>tokenId</a:t>
            </a:r>
            <a:r>
              <a:rPr lang="en-US" dirty="0"/>
              <a:t>) </a:t>
            </a:r>
            <a:r>
              <a:rPr lang="en-US" b="1" dirty="0"/>
              <a:t>external</a:t>
            </a:r>
            <a:r>
              <a:rPr lang="en-US" dirty="0"/>
              <a:t> </a:t>
            </a:r>
            <a:r>
              <a:rPr lang="en-US" b="1" dirty="0"/>
              <a:t>view</a:t>
            </a:r>
            <a:r>
              <a:rPr lang="en-US" dirty="0"/>
              <a:t> </a:t>
            </a:r>
            <a:r>
              <a:rPr lang="en-US" b="1" dirty="0"/>
              <a:t>returns</a:t>
            </a:r>
            <a:r>
              <a:rPr lang="en-US" dirty="0"/>
              <a:t> (</a:t>
            </a:r>
            <a:r>
              <a:rPr lang="en-US" b="1" dirty="0"/>
              <a:t>address</a:t>
            </a:r>
            <a:r>
              <a:rPr lang="en-US" dirty="0"/>
              <a:t>);</a:t>
            </a:r>
          </a:p>
          <a:p>
            <a:r>
              <a:rPr lang="en-US" dirty="0"/>
              <a:t>   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 err="1"/>
              <a:t>safeTransferFrom</a:t>
            </a:r>
            <a:r>
              <a:rPr lang="en-US" dirty="0"/>
              <a:t>(</a:t>
            </a:r>
            <a:r>
              <a:rPr lang="en-US" b="1" dirty="0"/>
              <a:t>address</a:t>
            </a:r>
            <a:r>
              <a:rPr lang="en-US" dirty="0"/>
              <a:t> _from, </a:t>
            </a:r>
            <a:r>
              <a:rPr lang="en-US" b="1" dirty="0"/>
              <a:t>address</a:t>
            </a:r>
            <a:r>
              <a:rPr lang="en-US" dirty="0"/>
              <a:t> _to, </a:t>
            </a:r>
            <a:r>
              <a:rPr lang="en-US" b="1" dirty="0"/>
              <a:t>uint256</a:t>
            </a:r>
            <a:r>
              <a:rPr lang="en-US" dirty="0"/>
              <a:t> _</a:t>
            </a:r>
            <a:r>
              <a:rPr lang="en-US" dirty="0" err="1"/>
              <a:t>tokenId</a:t>
            </a:r>
            <a:r>
              <a:rPr lang="en-US" dirty="0"/>
              <a:t>, </a:t>
            </a:r>
            <a:r>
              <a:rPr lang="en-US" b="1" dirty="0"/>
              <a:t>bytes</a:t>
            </a:r>
            <a:r>
              <a:rPr lang="en-US" dirty="0"/>
              <a:t> data) </a:t>
            </a:r>
            <a:r>
              <a:rPr lang="en-US" b="1" dirty="0"/>
              <a:t>external</a:t>
            </a:r>
            <a:r>
              <a:rPr lang="en-US" dirty="0"/>
              <a:t> </a:t>
            </a:r>
            <a:r>
              <a:rPr lang="en-US" b="1" dirty="0"/>
              <a:t>payable</a:t>
            </a:r>
            <a:r>
              <a:rPr lang="en-US" dirty="0"/>
              <a:t>;</a:t>
            </a:r>
          </a:p>
          <a:p>
            <a:r>
              <a:rPr lang="en-US" dirty="0"/>
              <a:t>   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 err="1"/>
              <a:t>safeTransferFrom</a:t>
            </a:r>
            <a:r>
              <a:rPr lang="en-US" dirty="0"/>
              <a:t>(</a:t>
            </a:r>
            <a:r>
              <a:rPr lang="en-US" b="1" dirty="0"/>
              <a:t>address</a:t>
            </a:r>
            <a:r>
              <a:rPr lang="en-US" dirty="0"/>
              <a:t> _from, </a:t>
            </a:r>
            <a:r>
              <a:rPr lang="en-US" b="1" dirty="0"/>
              <a:t>address</a:t>
            </a:r>
            <a:r>
              <a:rPr lang="en-US" dirty="0"/>
              <a:t> _to, </a:t>
            </a:r>
            <a:r>
              <a:rPr lang="en-US" b="1" dirty="0"/>
              <a:t>uint256</a:t>
            </a:r>
            <a:r>
              <a:rPr lang="en-US" dirty="0"/>
              <a:t> _</a:t>
            </a:r>
            <a:r>
              <a:rPr lang="en-US" dirty="0" err="1"/>
              <a:t>tokenId</a:t>
            </a:r>
            <a:r>
              <a:rPr lang="en-US" dirty="0"/>
              <a:t>) </a:t>
            </a:r>
            <a:r>
              <a:rPr lang="en-US" b="1" dirty="0"/>
              <a:t>external</a:t>
            </a:r>
            <a:r>
              <a:rPr lang="en-US" dirty="0"/>
              <a:t> </a:t>
            </a:r>
            <a:r>
              <a:rPr lang="en-US" b="1" dirty="0"/>
              <a:t>payable</a:t>
            </a:r>
            <a:r>
              <a:rPr lang="en-US" dirty="0"/>
              <a:t>;</a:t>
            </a:r>
          </a:p>
          <a:p>
            <a:r>
              <a:rPr lang="en-US" dirty="0"/>
              <a:t>   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 err="1"/>
              <a:t>transferFrom</a:t>
            </a:r>
            <a:r>
              <a:rPr lang="en-US" dirty="0"/>
              <a:t>(</a:t>
            </a:r>
            <a:r>
              <a:rPr lang="en-US" b="1" dirty="0"/>
              <a:t>address</a:t>
            </a:r>
            <a:r>
              <a:rPr lang="en-US" dirty="0"/>
              <a:t> _from, </a:t>
            </a:r>
            <a:r>
              <a:rPr lang="en-US" b="1" dirty="0"/>
              <a:t>address</a:t>
            </a:r>
            <a:r>
              <a:rPr lang="en-US" dirty="0"/>
              <a:t> _to, </a:t>
            </a:r>
            <a:r>
              <a:rPr lang="en-US" b="1" dirty="0"/>
              <a:t>uint256</a:t>
            </a:r>
            <a:r>
              <a:rPr lang="en-US" dirty="0"/>
              <a:t> _</a:t>
            </a:r>
            <a:r>
              <a:rPr lang="en-US" dirty="0" err="1"/>
              <a:t>tokenId</a:t>
            </a:r>
            <a:r>
              <a:rPr lang="en-US" dirty="0"/>
              <a:t>) </a:t>
            </a:r>
            <a:r>
              <a:rPr lang="en-US" b="1" dirty="0"/>
              <a:t>external</a:t>
            </a:r>
            <a:r>
              <a:rPr lang="en-US" dirty="0"/>
              <a:t> </a:t>
            </a:r>
            <a:r>
              <a:rPr lang="en-US" b="1" dirty="0"/>
              <a:t>payable</a:t>
            </a:r>
            <a:r>
              <a:rPr lang="en-US" dirty="0"/>
              <a:t>;</a:t>
            </a:r>
          </a:p>
          <a:p>
            <a:r>
              <a:rPr lang="en-US" dirty="0"/>
              <a:t>   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approve</a:t>
            </a:r>
            <a:r>
              <a:rPr lang="en-US" dirty="0"/>
              <a:t>(</a:t>
            </a:r>
            <a:r>
              <a:rPr lang="en-US" b="1" dirty="0"/>
              <a:t>address</a:t>
            </a:r>
            <a:r>
              <a:rPr lang="en-US" dirty="0"/>
              <a:t> _approved, </a:t>
            </a:r>
            <a:r>
              <a:rPr lang="en-US" b="1" dirty="0"/>
              <a:t>uint256</a:t>
            </a:r>
            <a:r>
              <a:rPr lang="en-US" dirty="0"/>
              <a:t> _</a:t>
            </a:r>
            <a:r>
              <a:rPr lang="en-US" dirty="0" err="1"/>
              <a:t>tokenId</a:t>
            </a:r>
            <a:r>
              <a:rPr lang="en-US" dirty="0"/>
              <a:t>) </a:t>
            </a:r>
            <a:r>
              <a:rPr lang="en-US" b="1" dirty="0"/>
              <a:t>external</a:t>
            </a:r>
            <a:r>
              <a:rPr lang="en-US" dirty="0"/>
              <a:t> </a:t>
            </a:r>
            <a:r>
              <a:rPr lang="en-US" b="1" dirty="0"/>
              <a:t>payable</a:t>
            </a:r>
            <a:r>
              <a:rPr lang="en-US" dirty="0"/>
              <a:t>;</a:t>
            </a:r>
          </a:p>
          <a:p>
            <a:r>
              <a:rPr lang="en-US" dirty="0"/>
              <a:t>   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 err="1"/>
              <a:t>setApprovalForAll</a:t>
            </a:r>
            <a:r>
              <a:rPr lang="en-US" dirty="0"/>
              <a:t>(</a:t>
            </a:r>
            <a:r>
              <a:rPr lang="en-US" b="1" dirty="0"/>
              <a:t>address</a:t>
            </a:r>
            <a:r>
              <a:rPr lang="en-US" dirty="0"/>
              <a:t> _operator, </a:t>
            </a:r>
            <a:r>
              <a:rPr lang="en-US" b="1" dirty="0"/>
              <a:t>bool</a:t>
            </a:r>
            <a:r>
              <a:rPr lang="en-US" dirty="0"/>
              <a:t> _approved) </a:t>
            </a:r>
            <a:r>
              <a:rPr lang="en-US" b="1" dirty="0"/>
              <a:t>external</a:t>
            </a:r>
            <a:r>
              <a:rPr lang="en-US" dirty="0"/>
              <a:t>;</a:t>
            </a:r>
          </a:p>
          <a:p>
            <a:r>
              <a:rPr lang="en-US" dirty="0"/>
              <a:t>   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 err="1"/>
              <a:t>getApproved</a:t>
            </a:r>
            <a:r>
              <a:rPr lang="en-US" dirty="0"/>
              <a:t>(</a:t>
            </a:r>
            <a:r>
              <a:rPr lang="en-US" b="1" dirty="0"/>
              <a:t>uint256</a:t>
            </a:r>
            <a:r>
              <a:rPr lang="en-US" dirty="0"/>
              <a:t> _</a:t>
            </a:r>
            <a:r>
              <a:rPr lang="en-US" dirty="0" err="1"/>
              <a:t>tokenId</a:t>
            </a:r>
            <a:r>
              <a:rPr lang="en-US" dirty="0"/>
              <a:t>) </a:t>
            </a:r>
            <a:r>
              <a:rPr lang="en-US" b="1" dirty="0"/>
              <a:t>external</a:t>
            </a:r>
            <a:r>
              <a:rPr lang="en-US" dirty="0"/>
              <a:t> </a:t>
            </a:r>
            <a:r>
              <a:rPr lang="en-US" b="1" dirty="0"/>
              <a:t>view</a:t>
            </a:r>
            <a:r>
              <a:rPr lang="en-US" dirty="0"/>
              <a:t> </a:t>
            </a:r>
            <a:r>
              <a:rPr lang="en-US" b="1" dirty="0"/>
              <a:t>returns</a:t>
            </a:r>
            <a:r>
              <a:rPr lang="en-US" dirty="0"/>
              <a:t> (</a:t>
            </a:r>
            <a:r>
              <a:rPr lang="en-US" b="1" dirty="0"/>
              <a:t>address</a:t>
            </a:r>
            <a:r>
              <a:rPr lang="en-US" dirty="0"/>
              <a:t>);</a:t>
            </a:r>
          </a:p>
          <a:p>
            <a:r>
              <a:rPr lang="en-US" dirty="0"/>
              <a:t>   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 err="1"/>
              <a:t>isApprovedForAll</a:t>
            </a:r>
            <a:r>
              <a:rPr lang="en-US" dirty="0"/>
              <a:t>(</a:t>
            </a:r>
            <a:r>
              <a:rPr lang="en-US" b="1" dirty="0"/>
              <a:t>address</a:t>
            </a:r>
            <a:r>
              <a:rPr lang="en-US" dirty="0"/>
              <a:t> _owner, </a:t>
            </a:r>
            <a:r>
              <a:rPr lang="en-US" b="1" dirty="0"/>
              <a:t>address</a:t>
            </a:r>
            <a:r>
              <a:rPr lang="en-US" dirty="0"/>
              <a:t> _operator) </a:t>
            </a:r>
            <a:r>
              <a:rPr lang="en-US" b="1" dirty="0"/>
              <a:t>external</a:t>
            </a:r>
            <a:r>
              <a:rPr lang="en-US" dirty="0"/>
              <a:t> </a:t>
            </a:r>
            <a:r>
              <a:rPr lang="en-US" b="1" dirty="0"/>
              <a:t>view</a:t>
            </a:r>
            <a:r>
              <a:rPr lang="en-US" dirty="0"/>
              <a:t> </a:t>
            </a:r>
            <a:r>
              <a:rPr lang="en-US" b="1" dirty="0"/>
              <a:t>returns</a:t>
            </a:r>
            <a:r>
              <a:rPr lang="en-US" dirty="0"/>
              <a:t> (</a:t>
            </a:r>
            <a:r>
              <a:rPr lang="en-US" b="1" dirty="0"/>
              <a:t>bool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interface</a:t>
            </a:r>
            <a:r>
              <a:rPr lang="en-US" dirty="0"/>
              <a:t> </a:t>
            </a:r>
            <a:r>
              <a:rPr lang="en-US" b="1" dirty="0"/>
              <a:t>ERC165</a:t>
            </a:r>
            <a:r>
              <a:rPr lang="en-US" dirty="0"/>
              <a:t> {</a:t>
            </a:r>
          </a:p>
          <a:p>
            <a:r>
              <a:rPr lang="en-US" dirty="0"/>
              <a:t>   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 err="1"/>
              <a:t>supportsInterface</a:t>
            </a:r>
            <a:r>
              <a:rPr lang="en-US" dirty="0"/>
              <a:t>(</a:t>
            </a:r>
            <a:r>
              <a:rPr lang="en-US" b="1" dirty="0"/>
              <a:t>bytes4</a:t>
            </a:r>
            <a:r>
              <a:rPr lang="en-US" dirty="0"/>
              <a:t> </a:t>
            </a:r>
            <a:r>
              <a:rPr lang="en-US" dirty="0" err="1"/>
              <a:t>interfaceID</a:t>
            </a:r>
            <a:r>
              <a:rPr lang="en-US" dirty="0"/>
              <a:t>) </a:t>
            </a:r>
            <a:r>
              <a:rPr lang="en-US" b="1" dirty="0"/>
              <a:t>external</a:t>
            </a:r>
            <a:r>
              <a:rPr lang="en-US" dirty="0"/>
              <a:t> </a:t>
            </a:r>
            <a:r>
              <a:rPr lang="en-US" b="1" dirty="0"/>
              <a:t>view</a:t>
            </a:r>
            <a:r>
              <a:rPr lang="en-US" dirty="0"/>
              <a:t> </a:t>
            </a:r>
            <a:r>
              <a:rPr lang="en-US" b="1" dirty="0"/>
              <a:t>returns</a:t>
            </a:r>
            <a:r>
              <a:rPr lang="en-US" dirty="0"/>
              <a:t> (</a:t>
            </a:r>
            <a:r>
              <a:rPr lang="en-US" b="1" dirty="0"/>
              <a:t>bool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interface</a:t>
            </a:r>
            <a:r>
              <a:rPr lang="en-US" dirty="0"/>
              <a:t> </a:t>
            </a:r>
            <a:r>
              <a:rPr lang="en-US" b="1" dirty="0"/>
              <a:t>ERC721TokenReceiver</a:t>
            </a:r>
            <a:r>
              <a:rPr lang="en-US" dirty="0"/>
              <a:t> {</a:t>
            </a:r>
          </a:p>
          <a:p>
            <a:r>
              <a:rPr lang="en-US" dirty="0"/>
              <a:t>   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onERC721Received</a:t>
            </a:r>
            <a:r>
              <a:rPr lang="en-US" dirty="0"/>
              <a:t>(</a:t>
            </a:r>
            <a:r>
              <a:rPr lang="en-US" b="1" dirty="0"/>
              <a:t>address</a:t>
            </a:r>
            <a:r>
              <a:rPr lang="en-US" dirty="0"/>
              <a:t> _operator, </a:t>
            </a:r>
            <a:r>
              <a:rPr lang="en-US" b="1" dirty="0"/>
              <a:t>address</a:t>
            </a:r>
            <a:r>
              <a:rPr lang="en-US" dirty="0"/>
              <a:t> _from, </a:t>
            </a:r>
            <a:r>
              <a:rPr lang="en-US" b="1" dirty="0"/>
              <a:t>uint256</a:t>
            </a:r>
            <a:r>
              <a:rPr lang="en-US" dirty="0"/>
              <a:t> _</a:t>
            </a:r>
            <a:r>
              <a:rPr lang="en-US" dirty="0" err="1"/>
              <a:t>tokenId</a:t>
            </a:r>
            <a:r>
              <a:rPr lang="en-US" dirty="0"/>
              <a:t>, </a:t>
            </a:r>
            <a:r>
              <a:rPr lang="en-US" b="1" dirty="0"/>
              <a:t>bytes</a:t>
            </a:r>
            <a:r>
              <a:rPr lang="en-US" dirty="0"/>
              <a:t> _data) </a:t>
            </a:r>
            <a:r>
              <a:rPr lang="en-US" b="1" dirty="0"/>
              <a:t>external</a:t>
            </a:r>
            <a:r>
              <a:rPr lang="en-US" dirty="0"/>
              <a:t> </a:t>
            </a:r>
            <a:r>
              <a:rPr lang="en-US" b="1" dirty="0"/>
              <a:t>returns</a:t>
            </a:r>
            <a:r>
              <a:rPr lang="en-US" dirty="0"/>
              <a:t>(</a:t>
            </a:r>
            <a:r>
              <a:rPr lang="en-US" b="1" dirty="0"/>
              <a:t>bytes4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3013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47083-78F5-514F-9A47-90EB28FF3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E06913-498A-3145-B919-433C63974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Solidity Advanced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0813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C713-6820-DF49-8FC3-A2225871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BABF-C522-1949-A5AE-9BAB943C1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Abstract 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Multiple inheritance</a:t>
            </a:r>
          </a:p>
          <a:p>
            <a:pPr lvl="1"/>
            <a:r>
              <a:rPr lang="en-US" dirty="0"/>
              <a:t>Uses the ”is”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802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671F-E127-1743-9B25-12B4FA47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Web3.js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BDEC-D6FC-5242-A076-39D4B5C0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Web3.js is the JavaScript library to interact with Blockchain nodes.</a:t>
            </a:r>
          </a:p>
          <a:p>
            <a:pPr lvl="1"/>
            <a:r>
              <a:rPr lang="en-US" dirty="0"/>
              <a:t>To interact with Blockchain nodes you must use JSON RPC</a:t>
            </a:r>
          </a:p>
          <a:p>
            <a:pPr lvl="1"/>
            <a:r>
              <a:rPr lang="en-US" dirty="0"/>
              <a:t>does all the raw encoding, formatting, padding and decoding of the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90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14AD-C781-5F42-8B1A-8733C33B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MetaData</a:t>
            </a:r>
            <a:r>
              <a:rPr lang="en-US" dirty="0"/>
              <a:t> and the ABI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8DF3-49A6-A443-9AF8-8ED893FE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 – Application Binary Interface (Array)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json</a:t>
            </a:r>
            <a:r>
              <a:rPr lang="en-US" dirty="0"/>
              <a:t>-representation of the expected input/output and functions of the contract</a:t>
            </a:r>
          </a:p>
          <a:p>
            <a:r>
              <a:rPr lang="en-US" dirty="0" err="1"/>
              <a:t>MetaData</a:t>
            </a:r>
            <a:r>
              <a:rPr lang="en-US" dirty="0"/>
              <a:t> larger Array</a:t>
            </a:r>
          </a:p>
          <a:p>
            <a:pPr lvl="1"/>
            <a:r>
              <a:rPr lang="en-US" dirty="0"/>
              <a:t>Compiler information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Other information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15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90F7-50F3-7145-9658-A44F546B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address.send</a:t>
            </a:r>
            <a:r>
              <a:rPr lang="en-US" dirty="0"/>
              <a:t> and </a:t>
            </a:r>
            <a:r>
              <a:rPr lang="en-US" dirty="0" err="1"/>
              <a:t>address.transfer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068E-42E1-8442-B303-A76E980C7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functions can be used to transfer funds out of a smart contract</a:t>
            </a:r>
          </a:p>
          <a:p>
            <a:r>
              <a:rPr lang="en-US" dirty="0"/>
              <a:t>Both functions send only the gas stipend of 2300 gas along</a:t>
            </a:r>
          </a:p>
          <a:p>
            <a:r>
              <a:rPr lang="en-US" dirty="0"/>
              <a:t>use “</a:t>
            </a:r>
            <a:r>
              <a:rPr lang="en-US" dirty="0" err="1"/>
              <a:t>someAddress.transfer</a:t>
            </a:r>
            <a:r>
              <a:rPr lang="en-US" dirty="0"/>
              <a:t>()”, which is a high-level function cascading exceptions</a:t>
            </a:r>
          </a:p>
          <a:p>
            <a:r>
              <a:rPr lang="en-US" dirty="0"/>
              <a:t>“</a:t>
            </a:r>
            <a:r>
              <a:rPr lang="en-US" dirty="0" err="1"/>
              <a:t>someAddress.send</a:t>
            </a:r>
            <a:r>
              <a:rPr lang="en-US" dirty="0"/>
              <a:t>()” is a low-level function which returns “false” if the transfer failed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55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05DE-3EFC-154C-8EAC-A6280DC5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 with Solidity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0297-4745-3849-8DC3-BDC34206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Exceptions are not catchable and they do not return any messages</a:t>
            </a:r>
          </a:p>
          <a:p>
            <a:r>
              <a:rPr lang="en-US" dirty="0"/>
              <a:t>Exceptions can be thrown</a:t>
            </a:r>
          </a:p>
          <a:p>
            <a:r>
              <a:rPr lang="en-US" dirty="0"/>
              <a:t>Keywords required to trigger and exception</a:t>
            </a:r>
          </a:p>
          <a:p>
            <a:pPr lvl="1"/>
            <a:r>
              <a:rPr lang="en-US" dirty="0"/>
              <a:t>Require</a:t>
            </a:r>
          </a:p>
          <a:p>
            <a:pPr lvl="2"/>
            <a:r>
              <a:rPr lang="en-US" dirty="0"/>
              <a:t>Require is used to check input parameters from users</a:t>
            </a:r>
          </a:p>
          <a:p>
            <a:pPr lvl="1"/>
            <a:r>
              <a:rPr lang="en-US" dirty="0"/>
              <a:t>Assert</a:t>
            </a:r>
          </a:p>
          <a:p>
            <a:pPr lvl="2"/>
            <a:r>
              <a:rPr lang="en-US" dirty="0"/>
              <a:t>To check internal states that should never happen</a:t>
            </a:r>
          </a:p>
          <a:p>
            <a:pPr lvl="1"/>
            <a:r>
              <a:rPr lang="en-US" dirty="0"/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8277468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520F37-C346-F247-AB1C-434C34761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FE1ADC-A394-9E4D-A58F-9A455E47C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000" dirty="0"/>
              <a:t>Truffle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75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4F74-0745-4D4E-8BC8-11434C06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truffle?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C6F0-EAAA-694A-9B4E-7050CFA5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for </a:t>
            </a:r>
            <a:r>
              <a:rPr lang="en-US" dirty="0" err="1"/>
              <a:t>Dapp</a:t>
            </a:r>
            <a:r>
              <a:rPr lang="en-US" dirty="0"/>
              <a:t> development</a:t>
            </a:r>
          </a:p>
          <a:p>
            <a:r>
              <a:rPr lang="en-US" dirty="0"/>
              <a:t>Provides Unit Testing and continuous integration</a:t>
            </a:r>
          </a:p>
          <a:p>
            <a:r>
              <a:rPr lang="en-US" dirty="0"/>
              <a:t>3 main highlights of </a:t>
            </a:r>
            <a:r>
              <a:rPr lang="en-US" dirty="0">
                <a:hlinkClick r:id="rId2"/>
              </a:rPr>
              <a:t>Truffle</a:t>
            </a:r>
            <a:endParaRPr lang="en-US" dirty="0"/>
          </a:p>
          <a:p>
            <a:pPr lvl="1"/>
            <a:r>
              <a:rPr lang="en-US" dirty="0"/>
              <a:t>Built in smart contract compilation, linking, deployment and management</a:t>
            </a:r>
          </a:p>
          <a:p>
            <a:pPr lvl="1"/>
            <a:r>
              <a:rPr lang="en-US" dirty="0"/>
              <a:t>Automated contract testing</a:t>
            </a:r>
          </a:p>
          <a:p>
            <a:pPr lvl="1"/>
            <a:r>
              <a:rPr lang="en-US" dirty="0"/>
              <a:t>Network management for deployment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044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07F8-5289-294B-9487-76DB03DE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Truffle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E4CD-2378-DB44-8197-6492EA0F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library built on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New truffle project</a:t>
            </a:r>
          </a:p>
          <a:p>
            <a:pPr lvl="1"/>
            <a:r>
              <a:rPr lang="en-US" dirty="0"/>
              <a:t>Node will scaffold the project from </a:t>
            </a:r>
            <a:r>
              <a:rPr lang="en-US" dirty="0" err="1"/>
              <a:t>Gtihub</a:t>
            </a:r>
            <a:r>
              <a:rPr lang="en-US" dirty="0"/>
              <a:t> and unpack it</a:t>
            </a:r>
          </a:p>
          <a:p>
            <a:pPr lvl="1"/>
            <a:r>
              <a:rPr lang="en-US" dirty="0"/>
              <a:t>Contracts folder is where the smart contracts are located</a:t>
            </a:r>
          </a:p>
          <a:p>
            <a:pPr lvl="1"/>
            <a:r>
              <a:rPr lang="en-US" dirty="0"/>
              <a:t>Migrations is the rules and scripts to deploy</a:t>
            </a:r>
          </a:p>
          <a:p>
            <a:pPr lvl="1"/>
            <a:r>
              <a:rPr lang="en-US" dirty="0"/>
              <a:t>Test is both JavaScript and Solidity test files</a:t>
            </a:r>
          </a:p>
        </p:txBody>
      </p:sp>
    </p:spTree>
    <p:extLst>
      <p:ext uri="{BB962C8B-B14F-4D97-AF65-F5344CB8AC3E}">
        <p14:creationId xmlns:p14="http://schemas.microsoft.com/office/powerpoint/2010/main" val="291807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3295-9E2A-B247-8CE0-78A286FF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9C6B-CB2B-FF46-B71E-F11A02D45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</a:p>
          <a:p>
            <a:pPr lvl="1"/>
            <a:r>
              <a:rPr lang="en-US" dirty="0"/>
              <a:t>Run directly from the blockchain</a:t>
            </a:r>
          </a:p>
          <a:p>
            <a:pPr lvl="1"/>
            <a:r>
              <a:rPr lang="en-US" dirty="0"/>
              <a:t>They are decentralized</a:t>
            </a:r>
          </a:p>
          <a:p>
            <a:pPr lvl="1"/>
            <a:r>
              <a:rPr lang="en-US" dirty="0"/>
              <a:t>Range from simple to complex</a:t>
            </a:r>
          </a:p>
          <a:p>
            <a:pPr lvl="1"/>
            <a:r>
              <a:rPr lang="en-US" dirty="0"/>
              <a:t>No need to have special configurations since it runs directly on the block chain</a:t>
            </a:r>
          </a:p>
          <a:p>
            <a:pPr lvl="1"/>
            <a:r>
              <a:rPr lang="en-US" dirty="0"/>
              <a:t>First </a:t>
            </a:r>
            <a:r>
              <a:rPr lang="en-US" dirty="0" err="1"/>
              <a:t>DApp</a:t>
            </a:r>
            <a:r>
              <a:rPr lang="en-US" dirty="0"/>
              <a:t> was Bitcoin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B2523-4E70-BB45-9395-D5B6E5C0D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775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578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4ED9-7E94-5E4F-9E44-BAF14F12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Truffle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D08E-6DE1-FE4D-B5C0-A0540EDE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Pre-configured “mini scaffolding projects”</a:t>
            </a:r>
          </a:p>
          <a:p>
            <a:pPr lvl="1"/>
            <a:r>
              <a:rPr lang="en-US" dirty="0"/>
              <a:t>You can find a list of boxes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045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25A9-4939-A440-B5DE-7EA6958C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5122-1D07-2541-A803-BC283ECF7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write tests for every function in every smart contract you develop</a:t>
            </a:r>
          </a:p>
          <a:p>
            <a:pPr lvl="1"/>
            <a:r>
              <a:rPr lang="en-US" dirty="0"/>
              <a:t>Truffle supports both JavaScript and Solidity</a:t>
            </a:r>
          </a:p>
          <a:p>
            <a:r>
              <a:rPr lang="en-US" dirty="0"/>
              <a:t>JavaScript tests mimic the outside world</a:t>
            </a:r>
          </a:p>
          <a:p>
            <a:r>
              <a:rPr lang="en-US" dirty="0"/>
              <a:t>Solidity tests the interaction between contracts</a:t>
            </a:r>
          </a:p>
          <a:p>
            <a:r>
              <a:rPr lang="en-US" dirty="0"/>
              <a:t>The tests use Mocha and Chai</a:t>
            </a:r>
          </a:p>
        </p:txBody>
      </p:sp>
    </p:spTree>
    <p:extLst>
      <p:ext uri="{BB962C8B-B14F-4D97-AF65-F5344CB8AC3E}">
        <p14:creationId xmlns:p14="http://schemas.microsoft.com/office/powerpoint/2010/main" val="16615747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87BBC-ECB3-7A4D-97EA-85049929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336F43-2C52-3942-9264-DA9448961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Contract</a:t>
            </a:r>
          </a:p>
          <a:p>
            <a:r>
              <a:rPr lang="en-US" sz="4400" dirty="0"/>
              <a:t>Development Security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96853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20DF-D65A-944A-8030-EB32B2B3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2217-F963-3742-8499-05E355DC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Check-Effects-Interactions Pattern</a:t>
            </a:r>
          </a:p>
          <a:p>
            <a:pPr lvl="1"/>
            <a:r>
              <a:rPr lang="en-US" dirty="0"/>
              <a:t>Modify variables before call, check the return value and avoid low level function</a:t>
            </a:r>
          </a:p>
          <a:p>
            <a:r>
              <a:rPr lang="en-US" dirty="0"/>
              <a:t>Private variables are not on the blockchain</a:t>
            </a:r>
          </a:p>
          <a:p>
            <a:r>
              <a:rPr lang="en-US" dirty="0"/>
              <a:t>Loops and Gas Limits avoid loops or only use loops with a known iteration count</a:t>
            </a:r>
          </a:p>
          <a:p>
            <a:r>
              <a:rPr lang="en-US" dirty="0"/>
              <a:t>Do not work only with the contract balance</a:t>
            </a:r>
          </a:p>
          <a:p>
            <a:r>
              <a:rPr lang="en-US" dirty="0"/>
              <a:t>Use the withdraw pattern instead of send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28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5F52-0DDA-2A4A-8CE5-2B6C841B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CA50-B475-4143-A63E-7CDFCCAC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Prototype/workflow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a framework in testing 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on private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on public Test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Public main network</a:t>
            </a:r>
          </a:p>
        </p:txBody>
      </p:sp>
    </p:spTree>
    <p:extLst>
      <p:ext uri="{BB962C8B-B14F-4D97-AF65-F5344CB8AC3E}">
        <p14:creationId xmlns:p14="http://schemas.microsoft.com/office/powerpoint/2010/main" val="32857826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20DF-D65A-944A-8030-EB32B2B3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2217-F963-3742-8499-05E355DC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more best practices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solidity.readthedocs.io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/latest/security-considerations.html40T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consensys.github.io</a:t>
            </a:r>
            <a:r>
              <a:rPr lang="en-US" dirty="0"/>
              <a:t>/smart-contract-best-practices/40T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263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974B-ACE2-3046-9D3E-C8C7EABB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C633-21CC-CA4F-BD07-3372969C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putting a pause in the contract to stop the contract during system changes</a:t>
            </a:r>
          </a:p>
          <a:p>
            <a:r>
              <a:rPr lang="en-US" dirty="0"/>
              <a:t>Be sure to implement fall back methods and no the differences between </a:t>
            </a:r>
            <a:r>
              <a:rPr lang="en-US" dirty="0" err="1"/>
              <a:t>call.value</a:t>
            </a:r>
            <a:r>
              <a:rPr lang="en-US" dirty="0"/>
              <a:t>()(), </a:t>
            </a:r>
            <a:r>
              <a:rPr lang="en-US" dirty="0" err="1"/>
              <a:t>address.transfer</a:t>
            </a:r>
            <a:r>
              <a:rPr lang="en-US" dirty="0"/>
              <a:t>(), </a:t>
            </a:r>
            <a:r>
              <a:rPr lang="en-US" dirty="0" err="1"/>
              <a:t>address.send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Favor pull over </a:t>
            </a:r>
            <a:r>
              <a:rPr lang="en-US"/>
              <a:t>push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9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7D1D-58C9-B844-ABEF-085426FE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and EVM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AAFE-8CAB-B241-93C8-79AC9039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EVM (Ethereum Virtual Machine)</a:t>
            </a:r>
          </a:p>
          <a:p>
            <a:pPr lvl="1"/>
            <a:r>
              <a:rPr lang="en-US" dirty="0"/>
              <a:t>Sandboxed virtual machine</a:t>
            </a:r>
          </a:p>
          <a:p>
            <a:pPr lvl="1"/>
            <a:r>
              <a:rPr lang="en-US" dirty="0"/>
              <a:t>Turing complete</a:t>
            </a:r>
          </a:p>
          <a:p>
            <a:pPr lvl="1"/>
            <a:r>
              <a:rPr lang="en-US" dirty="0"/>
              <a:t>Transaction based state machine</a:t>
            </a:r>
          </a:p>
          <a:p>
            <a:pPr lvl="1"/>
            <a:r>
              <a:rPr lang="en-US" dirty="0"/>
              <a:t>Deterministic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090EE-2E43-D54F-A91F-14CE5949A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2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5E89-C572-7C43-AE2A-BEFFE76F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2976-8C6B-3D46-9248-874535CC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data of arbitrary size to fixed size</a:t>
            </a:r>
          </a:p>
          <a:p>
            <a:r>
              <a:rPr lang="en-US" dirty="0"/>
              <a:t>Ethereum uses Keccak-256</a:t>
            </a:r>
          </a:p>
          <a:p>
            <a:pPr lvl="1"/>
            <a:r>
              <a:rPr lang="en-US" dirty="0"/>
              <a:t>Almost identical to SHA-256</a:t>
            </a:r>
          </a:p>
          <a:p>
            <a:r>
              <a:rPr lang="en-US" dirty="0"/>
              <a:t>Hashing is deterministic: same input same output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FCCF6-3A86-644B-8672-A5260F7EE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6482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9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2D59-760D-044E-A7CB-26CFFCD2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Denominations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F228C-1A71-764C-BC70-66C0908E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/>
              <a:t>1 Ether = 1000000000000000000 Wei (10^18)</a:t>
            </a:r>
          </a:p>
          <a:p>
            <a:r>
              <a:rPr lang="en-US" sz="3400" dirty="0"/>
              <a:t>1 Ether = 1000000000000000 </a:t>
            </a:r>
            <a:r>
              <a:rPr lang="en-US" sz="3400" dirty="0" err="1"/>
              <a:t>Kwei</a:t>
            </a:r>
            <a:r>
              <a:rPr lang="en-US" sz="3400" dirty="0"/>
              <a:t>, Ada, </a:t>
            </a:r>
            <a:r>
              <a:rPr lang="en-US" sz="3400" dirty="0" err="1"/>
              <a:t>Femtoether</a:t>
            </a:r>
            <a:r>
              <a:rPr lang="en-US" sz="3400" dirty="0"/>
              <a:t> (10^15)</a:t>
            </a:r>
          </a:p>
          <a:p>
            <a:r>
              <a:rPr lang="en-US" sz="3400" dirty="0"/>
              <a:t>1 Ether = 1000000000000 </a:t>
            </a:r>
            <a:r>
              <a:rPr lang="en-US" sz="3400" dirty="0" err="1"/>
              <a:t>Mwei</a:t>
            </a:r>
            <a:r>
              <a:rPr lang="en-US" sz="3400" dirty="0"/>
              <a:t>, Babbage, </a:t>
            </a:r>
            <a:r>
              <a:rPr lang="en-US" sz="3400" dirty="0" err="1"/>
              <a:t>Picoether</a:t>
            </a:r>
            <a:r>
              <a:rPr lang="en-US" sz="3400" dirty="0"/>
              <a:t> (10^12)</a:t>
            </a:r>
          </a:p>
          <a:p>
            <a:r>
              <a:rPr lang="en-US" sz="3400" dirty="0"/>
              <a:t>1 Ether = 1000000000 </a:t>
            </a:r>
            <a:r>
              <a:rPr lang="en-US" sz="3400" dirty="0" err="1"/>
              <a:t>Gwei</a:t>
            </a:r>
            <a:r>
              <a:rPr lang="en-US" sz="3400" dirty="0"/>
              <a:t>, Shannon, </a:t>
            </a:r>
            <a:r>
              <a:rPr lang="en-US" sz="3400" dirty="0" err="1"/>
              <a:t>Nanoether</a:t>
            </a:r>
            <a:r>
              <a:rPr lang="en-US" sz="3400" dirty="0"/>
              <a:t>, Nano (10^9)</a:t>
            </a:r>
          </a:p>
          <a:p>
            <a:r>
              <a:rPr lang="en-US" sz="3400" dirty="0"/>
              <a:t>1 Ether = 1000000 Szabo, </a:t>
            </a:r>
            <a:r>
              <a:rPr lang="en-US" sz="3400" dirty="0" err="1"/>
              <a:t>Microether</a:t>
            </a:r>
            <a:r>
              <a:rPr lang="en-US" sz="3400" dirty="0"/>
              <a:t>, Micro (10^6)</a:t>
            </a:r>
          </a:p>
          <a:p>
            <a:r>
              <a:rPr lang="en-US" sz="3400" dirty="0"/>
              <a:t>1 Ether = 1000 Finney, </a:t>
            </a:r>
            <a:r>
              <a:rPr lang="en-US" sz="3400" dirty="0" err="1"/>
              <a:t>Milliether</a:t>
            </a:r>
            <a:r>
              <a:rPr lang="en-US" sz="3400" dirty="0"/>
              <a:t>, </a:t>
            </a:r>
            <a:r>
              <a:rPr lang="en-US" sz="3400" dirty="0" err="1"/>
              <a:t>Milli</a:t>
            </a:r>
            <a:r>
              <a:rPr lang="en-US" sz="3400" dirty="0"/>
              <a:t> (10^3)</a:t>
            </a:r>
          </a:p>
          <a:p>
            <a:r>
              <a:rPr lang="en-US" sz="3400" dirty="0"/>
              <a:t>1 Ether = 0.001 </a:t>
            </a:r>
            <a:r>
              <a:rPr lang="en-US" sz="3400" dirty="0" err="1"/>
              <a:t>Kether</a:t>
            </a:r>
            <a:r>
              <a:rPr lang="en-US" sz="3400" dirty="0"/>
              <a:t>, Grand, Einstein (10^-3)</a:t>
            </a:r>
          </a:p>
          <a:p>
            <a:r>
              <a:rPr lang="en-US" sz="3400" dirty="0"/>
              <a:t>1 Ether = 0.000001 </a:t>
            </a:r>
            <a:r>
              <a:rPr lang="en-US" sz="3400" dirty="0" err="1"/>
              <a:t>Mether</a:t>
            </a:r>
            <a:r>
              <a:rPr lang="en-US" sz="3400" dirty="0"/>
              <a:t> (10^-6)</a:t>
            </a:r>
          </a:p>
          <a:p>
            <a:r>
              <a:rPr lang="en-US" sz="3400" dirty="0"/>
              <a:t>1 Ether = 0.000000001 </a:t>
            </a:r>
            <a:r>
              <a:rPr lang="en-US" sz="3400" dirty="0" err="1"/>
              <a:t>Gether</a:t>
            </a:r>
            <a:r>
              <a:rPr lang="en-US" sz="3400" dirty="0"/>
              <a:t> (10^-9)</a:t>
            </a:r>
          </a:p>
          <a:p>
            <a:r>
              <a:rPr lang="en-US" sz="3400" dirty="0"/>
              <a:t>1 Ether = 0.000000000001 Tether (10^-12)</a:t>
            </a:r>
          </a:p>
          <a:p>
            <a:pPr marL="0" indent="0">
              <a:buNone/>
            </a:pPr>
            <a:r>
              <a:rPr lang="en-US" dirty="0"/>
              <a:t>Most widely used Wei, </a:t>
            </a:r>
            <a:r>
              <a:rPr lang="en-US" dirty="0" err="1"/>
              <a:t>Gwei</a:t>
            </a:r>
            <a:r>
              <a:rPr lang="en-US" dirty="0"/>
              <a:t>, Finney and 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91B5D-619F-3140-9F59-3FDD01487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24400"/>
            <a:ext cx="914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93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DF7C91D0-E1B9-424A-A3C4-A62D7B0B7DDC}" vid="{EE25ADBB-EBDE-A547-A6BF-B10E4FA9CF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16953</TotalTime>
  <Words>2718</Words>
  <Application>Microsoft Macintosh PowerPoint</Application>
  <PresentationFormat>On-screen Show (4:3)</PresentationFormat>
  <Paragraphs>416</Paragraphs>
  <Slides>66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Wingdings</vt:lpstr>
      <vt:lpstr>Theme1</vt:lpstr>
      <vt:lpstr>Ethereum Training   </vt:lpstr>
      <vt:lpstr>Introduction</vt:lpstr>
      <vt:lpstr>Introductions</vt:lpstr>
      <vt:lpstr>Logistics</vt:lpstr>
      <vt:lpstr>Chapter 1 </vt:lpstr>
      <vt:lpstr>DApps</vt:lpstr>
      <vt:lpstr>Ethereum and EVM Basics</vt:lpstr>
      <vt:lpstr>Hashing</vt:lpstr>
      <vt:lpstr>Ethereum Denominations</vt:lpstr>
      <vt:lpstr>Public\Private Keys</vt:lpstr>
      <vt:lpstr>Proof of Work/Proof of Stake/Proof of Authority</vt:lpstr>
      <vt:lpstr>Externally Owned vs Smart Contracts</vt:lpstr>
      <vt:lpstr>Transactions</vt:lpstr>
      <vt:lpstr>Chapter 2</vt:lpstr>
      <vt:lpstr>Ethereum Protocol</vt:lpstr>
      <vt:lpstr>Communication of Ethereum Nodes with clients</vt:lpstr>
      <vt:lpstr>Blockchain Networks</vt:lpstr>
      <vt:lpstr>Private, Consortium and Public Networks</vt:lpstr>
      <vt:lpstr>Consensus</vt:lpstr>
      <vt:lpstr>Mining </vt:lpstr>
      <vt:lpstr>Functions of a Miner</vt:lpstr>
      <vt:lpstr>CHAPTER 3</vt:lpstr>
      <vt:lpstr>PROGRAMMING LANGUAGES</vt:lpstr>
      <vt:lpstr>What exactly is a “smart contract” technically?</vt:lpstr>
      <vt:lpstr>EVM Assembly and Opcodes</vt:lpstr>
      <vt:lpstr>Gas</vt:lpstr>
      <vt:lpstr>Gas Cost Economics</vt:lpstr>
      <vt:lpstr>Data Storage in a Merkle Patricia Trie</vt:lpstr>
      <vt:lpstr>Chapter 4</vt:lpstr>
      <vt:lpstr>Layout of a Solidity File</vt:lpstr>
      <vt:lpstr>Importing of other files</vt:lpstr>
      <vt:lpstr>Value Types</vt:lpstr>
      <vt:lpstr>Addresses</vt:lpstr>
      <vt:lpstr>Strings</vt:lpstr>
      <vt:lpstr>Arrays, Structs and Mappings</vt:lpstr>
      <vt:lpstr>Functions and Variable Visbility</vt:lpstr>
      <vt:lpstr>Function Modfiers</vt:lpstr>
      <vt:lpstr>Global Objects</vt:lpstr>
      <vt:lpstr>Loops</vt:lpstr>
      <vt:lpstr>Style Guide</vt:lpstr>
      <vt:lpstr>Style Guide</vt:lpstr>
      <vt:lpstr>Style Guide</vt:lpstr>
      <vt:lpstr>Transfers</vt:lpstr>
      <vt:lpstr>Transfers</vt:lpstr>
      <vt:lpstr>Chapter 5</vt:lpstr>
      <vt:lpstr>What is an ERC? EIP?</vt:lpstr>
      <vt:lpstr>ERC20 Token Contract</vt:lpstr>
      <vt:lpstr>ERC20 Interface</vt:lpstr>
      <vt:lpstr>ERC721 Token Contract</vt:lpstr>
      <vt:lpstr>ERC721 Token Contract</vt:lpstr>
      <vt:lpstr>Chapter 6</vt:lpstr>
      <vt:lpstr>Solidity Advanced</vt:lpstr>
      <vt:lpstr>Web3.js</vt:lpstr>
      <vt:lpstr>MetaData and the ABI Array </vt:lpstr>
      <vt:lpstr>address.send and address.transfer</vt:lpstr>
      <vt:lpstr>Exceptions with Solidity</vt:lpstr>
      <vt:lpstr>Chapter 7</vt:lpstr>
      <vt:lpstr>What is truffle?</vt:lpstr>
      <vt:lpstr>How does Truffle work</vt:lpstr>
      <vt:lpstr>Truffle Box</vt:lpstr>
      <vt:lpstr>Unit Tests</vt:lpstr>
      <vt:lpstr>Chapter 8</vt:lpstr>
      <vt:lpstr>Security Best Practices</vt:lpstr>
      <vt:lpstr>Workflow</vt:lpstr>
      <vt:lpstr>Security Best Practices</vt:lpstr>
      <vt:lpstr>Other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www.fiverr.com/brandedpptx</dc:creator>
  <cp:lastModifiedBy>Jones, Brian</cp:lastModifiedBy>
  <cp:revision>36</cp:revision>
  <dcterms:created xsi:type="dcterms:W3CDTF">2018-08-14T14:34:17Z</dcterms:created>
  <dcterms:modified xsi:type="dcterms:W3CDTF">2018-09-26T04:09:37Z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2018-05-24T00:00:00Z</vt:filetime>
  </property>
  <property fmtid="{D5CDD505-2E9C-101B-9397-08002B2CF9AE}" pid="3" name="LastSaved">
    <vt:filetime>2018-08-14T00:00:00Z</vt:filetime>
  </property>
</Properties>
</file>