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03EE-856D-4AC7-9D13-3741BEF2243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9C59-218B-4D0F-BDBD-76A45041C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Everybody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Everybody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Everybody</dc:title>
  <dc:creator>BichPhuong</dc:creator>
  <cp:lastModifiedBy>BichPhuong</cp:lastModifiedBy>
  <cp:revision>1</cp:revision>
  <dcterms:created xsi:type="dcterms:W3CDTF">2015-04-16T07:38:39Z</dcterms:created>
  <dcterms:modified xsi:type="dcterms:W3CDTF">2015-04-16T07:39:01Z</dcterms:modified>
</cp:coreProperties>
</file>