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DB8ED-D011-4187-9CCA-1CEBB04A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AF07D5-C7A8-42C5-857F-B01888958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E6D2C3-AB2D-4061-A478-733A89C6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DA-8AD2-4CB2-A2BB-8D2DA7AA6534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B862DA-A90E-4561-9C32-C25739C8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F8D11C-6CD3-4507-A1C3-B55783F8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DFC3-8D1D-422F-989C-3CA71741F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50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55CBF3-E763-4682-A7EF-726D395D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FEB577-E594-4EBA-9BD6-F6619C13A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A223FF-DE1B-42A8-9E8A-470CE952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DA-8AD2-4CB2-A2BB-8D2DA7AA6534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D24174-A419-4E68-BD43-5BB3653B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111C8C-8E4C-4B47-A491-6ACD1595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DFC3-8D1D-422F-989C-3CA71741F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83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7A3159-4896-4B3B-A965-F5FAEE1AB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71C435-F1FE-48F1-8755-30033FF94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5817E3-E256-45B4-97ED-DBCC36A0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DA-8AD2-4CB2-A2BB-8D2DA7AA6534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1401F8-6714-4E67-8616-A27B5947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D6A4B3-6F27-4BFC-8E6B-E46C447C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DFC3-8D1D-422F-989C-3CA71741F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61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738AA-D1FA-43CC-A6EE-B764F525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ADA9AB-67E4-43E6-B585-92A405FB3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2C5C63-2616-4B8C-8A1D-2E2ACD01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DA-8AD2-4CB2-A2BB-8D2DA7AA6534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B0D5D6-2CA1-43B4-A47B-2F9BBB6F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7826B3-2C5E-45C7-81DC-AE187114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DFC3-8D1D-422F-989C-3CA71741F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59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749471-557F-4DA5-AB9E-92059C5D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B46154-A4F7-4B15-A777-8154D6D38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30B433-BDA6-48E6-82F2-EBFCE154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DA-8AD2-4CB2-A2BB-8D2DA7AA6534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658E82-87D8-4BE3-9B53-B4418EAD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81455D-5CCD-4D1E-88E5-CF427489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DFC3-8D1D-422F-989C-3CA71741F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27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5C14E-D959-4C44-A501-68AFE2E3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A5E8BC-3C8A-4A8D-834A-D485D0FEE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5EDD79-582F-42C0-886D-F8A0DA20B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86C606-D90A-4283-B111-9801131A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DA-8AD2-4CB2-A2BB-8D2DA7AA6534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963AE1-CF77-445D-A94D-8D93ED1B3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675422-26AB-4D99-9E3B-C9C8FB67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DFC3-8D1D-422F-989C-3CA71741F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05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B0EBD-F9A6-4D40-93BE-F66A12C7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8A34FC-8924-4983-981F-4C5AEA25D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467172-11CB-4224-9A3F-F65ED4942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FBCA0D1-9845-4C00-BBB3-29E587700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A2A1AFF-9252-4639-A0DA-AA50ECEA6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37E78E5-5A3B-4C62-880F-C028510D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DA-8AD2-4CB2-A2BB-8D2DA7AA6534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17DEF80-421D-441D-8BF9-EF88545A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49B1269-31E2-4954-B641-90ED9560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DFC3-8D1D-422F-989C-3CA71741F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89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2479D7-F0FD-41F6-9A6B-5589D767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3AF124-C170-43FC-9C49-18C11586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DA-8AD2-4CB2-A2BB-8D2DA7AA6534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E31598-13E2-4C80-8D02-180F9CF2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B9CC43-E1F4-4A7A-8BBF-2D76ACED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DFC3-8D1D-422F-989C-3CA71741F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19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56C3EF3-6F72-4ADC-806F-94D01C9E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DA-8AD2-4CB2-A2BB-8D2DA7AA6534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9BBA1DB-9BF9-43A6-892F-B9349527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921B82-48DA-4CB3-A5B2-F7ADF13F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DFC3-8D1D-422F-989C-3CA71741F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40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7F4EE8-2B2F-4035-B93D-AB93D0DC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CF392-4A5E-424D-8951-9F45BC6E3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FB0D7A-C761-4428-96D6-F99557980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31319A-4786-4DCA-913E-F9B91CA1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DA-8AD2-4CB2-A2BB-8D2DA7AA6534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3EBDB2-6C53-44CD-B4A0-D17A2421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243238-A7EB-4823-9451-85E4842A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DFC3-8D1D-422F-989C-3CA71741F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61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015B5-F1A0-429E-96E3-5777201F4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BC3EB87-E21B-4D59-B233-A9CD55DE6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61D1F5-AD51-4AD5-A87E-F2E28B140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7482CE-3106-4F89-80DE-00CBBDB6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DA-8AD2-4CB2-A2BB-8D2DA7AA6534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B5021D-D068-4132-95E0-CCD6CEDA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18F35C-C081-407E-A926-ED0D4BEF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DFC3-8D1D-422F-989C-3CA71741F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92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A61552-6A69-4A9E-AA34-D0A97135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4652E8-0D9D-4F86-BB93-8DDC1C9A3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7CB237-0C7F-40EA-BBB1-E1D015CB1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FDFDA-8AD2-4CB2-A2BB-8D2DA7AA6534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41B406-AD04-40D6-85D2-4666385E9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2260BC-7671-473B-85BE-38796E95E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3DFC3-8D1D-422F-989C-3CA71741F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99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wolframalpha.com/input/?i=quadratic+formula+calcul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4B88BA-F86B-4AFA-BCD0-17862046B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Roots of Quadratic Equation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E0B010D-026F-4044-8AA4-63353BB9D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HW1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887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0EC8F-8EC7-4AEA-92EC-68EA6274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Quadratic Equation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4B23BE-F3A4-4027-8403-353B4D3D27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ans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ans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altLang="zh-TW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ans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ans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ans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ans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4B23BE-F3A4-4027-8403-353B4D3D2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E9C15496-4BC1-417A-8570-575CF32F1257}"/>
              </a:ext>
            </a:extLst>
          </p:cNvPr>
          <p:cNvSpPr txBox="1"/>
          <p:nvPr/>
        </p:nvSpPr>
        <p:spPr>
          <a:xfrm>
            <a:off x="745921" y="4496066"/>
            <a:ext cx="3985470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ans1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ans2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-(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ans1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ans2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ans1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ans2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1950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C3B5A-9B6C-4DA9-98D5-474C2A2B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Roots of Quadratic Equation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6607B49-0142-4C31-9C30-DB8723039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6607B49-0142-4C31-9C30-DB8723039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187C25AC-CD3B-44C2-B664-7AC0763DC2B5}"/>
              </a:ext>
            </a:extLst>
          </p:cNvPr>
          <p:cNvSpPr txBox="1"/>
          <p:nvPr/>
        </p:nvSpPr>
        <p:spPr>
          <a:xfrm>
            <a:off x="522214" y="4437343"/>
            <a:ext cx="6094602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/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/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1851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18F3B3-BDEA-435C-85FA-3566250E3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Relative Error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0D8A2F0-12D2-4583-A739-8A2A18130A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𝑎𝑛𝑠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𝑎𝑛𝑠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𝑎𝑛𝑠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×100%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0D8A2F0-12D2-4583-A739-8A2A18130A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8B9B0E76-F672-4A18-AAAF-7D2B59410780}"/>
              </a:ext>
            </a:extLst>
          </p:cNvPr>
          <p:cNvSpPr txBox="1"/>
          <p:nvPr/>
        </p:nvSpPr>
        <p:spPr>
          <a:xfrm>
            <a:off x="383098" y="2917001"/>
            <a:ext cx="8836403" cy="2031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/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 *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/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 *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[#], root[#], error[%]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4873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18F89-E7CA-42D1-ACF0-3584E3EF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90E10C-32CA-40FF-AC92-5A302F8CB54C}"/>
              </a:ext>
            </a:extLst>
          </p:cNvPr>
          <p:cNvSpPr txBox="1"/>
          <p:nvPr/>
        </p:nvSpPr>
        <p:spPr>
          <a:xfrm>
            <a:off x="689994" y="169068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ans1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ans2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3162C61-2A86-485A-881E-656EB29AC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024" y="1646344"/>
            <a:ext cx="3982006" cy="78115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9E9DB8B-8E4E-47ED-A579-6CD74ED40CCA}"/>
              </a:ext>
            </a:extLst>
          </p:cNvPr>
          <p:cNvSpPr txBox="1"/>
          <p:nvPr/>
        </p:nvSpPr>
        <p:spPr>
          <a:xfrm>
            <a:off x="689994" y="2971907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ans1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ans2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94AC54F-269D-4490-BF31-102AD823F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017" y="2818026"/>
            <a:ext cx="3915321" cy="800212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386934-C9D1-46EE-96BD-D8C12BB62DBE}"/>
              </a:ext>
            </a:extLst>
          </p:cNvPr>
          <p:cNvSpPr txBox="1"/>
          <p:nvPr/>
        </p:nvSpPr>
        <p:spPr>
          <a:xfrm>
            <a:off x="689994" y="4457617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ans1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ans2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6472241-1C7F-4319-8DCF-CE2C0599C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715" y="4430498"/>
            <a:ext cx="387721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49E7AD-1B68-469E-AF3F-42B09764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D11C51-B12D-4500-9F8D-341101DF5F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ans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ans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are positive.</a:t>
                </a:r>
              </a:p>
              <a:p>
                <a:r>
                  <a:rPr lang="en-US" altLang="zh-TW" dirty="0"/>
                  <a:t>We know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altLang="zh-TW" dirty="0"/>
                  <a:t> is negative.</a:t>
                </a:r>
              </a:p>
              <a:p>
                <a:r>
                  <a:rPr lang="en-US" altLang="zh-TW" dirty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≫4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ac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ac</m:t>
                        </m:r>
                      </m:e>
                    </m:ra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a:rPr lang="en-US" altLang="zh-TW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ac</m:t>
                            </m:r>
                          </m:e>
                        </m:rad>
                      </m:num>
                      <m:den>
                        <m:r>
                          <a:rPr lang="en-US" altLang="zh-TW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  <m:r>
                      <a:rPr lang="en-US" altLang="zh-TW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b="0" i="0">
                            <a:latin typeface="Cambria Math" panose="02040503050406030204" pitchFamily="18" charset="0"/>
                          </a:rPr>
                          <m:t>b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a:rPr lang="en-US" altLang="zh-TW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ac</m:t>
                            </m:r>
                          </m:e>
                        </m:rad>
                      </m:num>
                      <m:den>
                        <m:r>
                          <a:rPr lang="en-US" altLang="zh-TW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  <m:r>
                      <a:rPr lang="en-US" altLang="zh-TW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b="0" i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𝑎𝑛𝑠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𝑎𝑛𝑠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𝑎𝑛𝑠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×100%→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𝑎𝑛𝑠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𝑎𝑛𝑠</m:t>
                            </m:r>
                          </m:den>
                        </m:f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×100%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=100%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D11C51-B12D-4500-9F8D-341101DF5F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33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3A155-8EEB-4731-9E19-7F52714C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Resources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5C46ED-0A21-4501-B6FB-8D1501E59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4108" cy="4351338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https://www.wolframalpha.com/input/?i=quadratic+formula+calculator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B4177AD-4FDE-44B8-B462-D56CF335E3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50"/>
          <a:stretch/>
        </p:blipFill>
        <p:spPr>
          <a:xfrm>
            <a:off x="838200" y="2285093"/>
            <a:ext cx="6803571" cy="44537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FC74E81-8810-4044-870D-86ED1081E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910" y="5311610"/>
            <a:ext cx="2819794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2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E3423-D97C-491D-B721-F5336752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A00872-49CF-4A88-B151-39FE85ED5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Implement a robust quadratic equation solver.</a:t>
            </a:r>
          </a:p>
          <a:p>
            <a:r>
              <a:rPr lang="en-US" altLang="zh-TW" dirty="0"/>
              <a:t>Explain the mathematical principles behind your solver.</a:t>
            </a:r>
          </a:p>
          <a:p>
            <a:r>
              <a:rPr lang="en-US" altLang="zh-TW" dirty="0"/>
              <a:t>The relative error of the two roots should be less than </a:t>
            </a:r>
            <a:r>
              <a:rPr lang="en-US" altLang="zh-TW" b="1" dirty="0"/>
              <a:t>1e-6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Inputs : ans1= 10000000, ans2={0.5, 0.4, 0.2}</a:t>
            </a:r>
          </a:p>
          <a:p>
            <a:r>
              <a:rPr lang="en-US" altLang="zh-TW" dirty="0"/>
              <a:t>Source code:</a:t>
            </a:r>
          </a:p>
          <a:p>
            <a:pPr lvl="1"/>
            <a:r>
              <a:rPr lang="en-US" altLang="zh-TW" dirty="0"/>
              <a:t>https://github.com/CNOCycle/cpp_tutorial/tree/main/hw01/ hw01.cpp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074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501</Words>
  <Application>Microsoft Office PowerPoint</Application>
  <PresentationFormat>寬螢幕</PresentationFormat>
  <Paragraphs>52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Consolas</vt:lpstr>
      <vt:lpstr>Office 佈景主題</vt:lpstr>
      <vt:lpstr>Roots of Quadratic Equation</vt:lpstr>
      <vt:lpstr>Quadratic Equation</vt:lpstr>
      <vt:lpstr>Roots of Quadratic Equation</vt:lpstr>
      <vt:lpstr>Relative Error</vt:lpstr>
      <vt:lpstr>Results</vt:lpstr>
      <vt:lpstr>Hints</vt:lpstr>
      <vt:lpstr>Resources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陳二中</dc:creator>
  <cp:lastModifiedBy>陳二中</cp:lastModifiedBy>
  <cp:revision>21</cp:revision>
  <dcterms:created xsi:type="dcterms:W3CDTF">2021-09-01T05:47:15Z</dcterms:created>
  <dcterms:modified xsi:type="dcterms:W3CDTF">2021-10-01T06:05:24Z</dcterms:modified>
</cp:coreProperties>
</file>