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cstdlib/sran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EXPECT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B55F7E-B991-6BCE-2D19-6A3466AF923E}"/>
              </a:ext>
            </a:extLst>
          </p:cNvPr>
          <p:cNvSpPr txBox="1"/>
          <p:nvPr/>
        </p:nvSpPr>
        <p:spPr>
          <a:xfrm>
            <a:off x="581025" y="6096000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seed is like a random table. We can think of different seeds as different random tables. Please refer to </a:t>
            </a:r>
            <a:r>
              <a:rPr lang="en-US" altLang="zh-TW" dirty="0" err="1">
                <a:hlinkClick r:id="rId3"/>
              </a:rPr>
              <a:t>srand</a:t>
            </a:r>
            <a:r>
              <a:rPr lang="en-US" altLang="zh-TW">
                <a:hlinkClick r:id="rId3"/>
              </a:rPr>
              <a:t> - C++ Reference (cplusplus.com)</a:t>
            </a:r>
            <a:r>
              <a:rPr lang="en-US" altLang="zh-TW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6667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84559"/>
              </p:ext>
            </p:extLst>
          </p:nvPr>
        </p:nvGraphicFramePr>
        <p:xfrm>
          <a:off x="731234" y="4501021"/>
          <a:ext cx="51409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828">
                  <a:extLst>
                    <a:ext uri="{9D8B030D-6E8A-4147-A177-3AD203B41FA5}">
                      <a16:colId xmlns:a16="http://schemas.microsoft.com/office/drawing/2014/main" val="6946037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36700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36700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33414"/>
              </p:ext>
            </p:extLst>
          </p:nvPr>
        </p:nvGraphicFramePr>
        <p:xfrm>
          <a:off x="6519644" y="4501021"/>
          <a:ext cx="513406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5678">
                  <a:extLst>
                    <a:ext uri="{9D8B030D-6E8A-4147-A177-3AD203B41FA5}">
                      <a16:colId xmlns:a16="http://schemas.microsoft.com/office/drawing/2014/main" val="1160444385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F1EE152-B321-A46B-A720-74216B8D39D3}"/>
              </a:ext>
            </a:extLst>
          </p:cNvPr>
          <p:cNvSpPr txBox="1"/>
          <p:nvPr/>
        </p:nvSpPr>
        <p:spPr>
          <a:xfrm>
            <a:off x="819150" y="6253621"/>
            <a:ext cx="109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purpose of the bucket is to make uniform distribution between 10-14. Therefore, we will discard r when r is equal to 10 or 11.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1713194"/>
            <a:ext cx="541301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Install instructions on Linux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Install instructions with MinGW on Windows</a:t>
            </a:r>
          </a:p>
          <a:p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On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has been installed on code-server</a:t>
            </a:r>
          </a:p>
          <a:p>
            <a:r>
              <a:rPr lang="en-US" altLang="zh-TW" dirty="0"/>
              <a:t>All files can be found in the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configurations.</a:t>
            </a:r>
          </a:p>
          <a:p>
            <a:r>
              <a:rPr lang="en-US" altLang="zh-TW" dirty="0"/>
              <a:t>You can copy the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846</TotalTime>
  <Words>1350</Words>
  <Application>Microsoft Office PowerPoint</Application>
  <PresentationFormat>寬螢幕</PresentationFormat>
  <Paragraphs>217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On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100</cp:revision>
  <dcterms:created xsi:type="dcterms:W3CDTF">2021-08-12T06:21:31Z</dcterms:created>
  <dcterms:modified xsi:type="dcterms:W3CDTF">2022-05-16T15:49:24Z</dcterms:modified>
</cp:coreProperties>
</file>