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9" r:id="rId4"/>
    <p:sldId id="300" r:id="rId5"/>
    <p:sldId id="301" r:id="rId6"/>
    <p:sldId id="302" r:id="rId7"/>
    <p:sldId id="303" r:id="rId8"/>
    <p:sldId id="296" r:id="rId9"/>
    <p:sldId id="309" r:id="rId10"/>
    <p:sldId id="298" r:id="rId11"/>
    <p:sldId id="310" r:id="rId12"/>
    <p:sldId id="316" r:id="rId13"/>
    <p:sldId id="317" r:id="rId14"/>
    <p:sldId id="312" r:id="rId15"/>
    <p:sldId id="314" r:id="rId16"/>
    <p:sldId id="315" r:id="rId17"/>
    <p:sldId id="297" r:id="rId18"/>
    <p:sldId id="305" r:id="rId19"/>
    <p:sldId id="306" r:id="rId20"/>
    <p:sldId id="304" r:id="rId21"/>
    <p:sldId id="29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Enum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 dirty="0"/>
              <a:t>Typedef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/>
              <a:t>Struct &amp; Union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9B535-8C75-496F-9474-D9C7176C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Declaration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55CC7-DA19-44CC-9569-2E901389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 is a data type declaration, so please do not forget the semicolon(;) at the end of declaration.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82CD87-DA3C-45F9-80FD-37555EDC3E66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423C4B-A39E-4CB1-A5EE-712983F48665}"/>
              </a:ext>
            </a:extLst>
          </p:cNvPr>
          <p:cNvSpPr txBox="1"/>
          <p:nvPr/>
        </p:nvSpPr>
        <p:spPr>
          <a:xfrm>
            <a:off x="1012970" y="2982419"/>
            <a:ext cx="22419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206BC8-4B04-40EF-8042-AF2C0F969392}"/>
              </a:ext>
            </a:extLst>
          </p:cNvPr>
          <p:cNvSpPr txBox="1"/>
          <p:nvPr/>
        </p:nvSpPr>
        <p:spPr>
          <a:xfrm>
            <a:off x="3254927" y="3074752"/>
            <a:ext cx="7924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115D96B-CBF1-4465-9957-297F27A0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901" y="6176908"/>
            <a:ext cx="2686805" cy="6235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477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00C9B-BEF4-4AA9-AFCA-67E34806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D1E9B-21F7-4643-B276-6F1D4018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 default value in declaration is acceptable but not preferred.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E4BF3B-A793-4B26-8CE5-F0CDA7E13E3E}"/>
              </a:ext>
            </a:extLst>
          </p:cNvPr>
          <p:cNvSpPr txBox="1"/>
          <p:nvPr/>
        </p:nvSpPr>
        <p:spPr>
          <a:xfrm>
            <a:off x="0" y="6488668"/>
            <a:ext cx="866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https://en.cppreference.com/w/c/language/struct_initialization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CCAD5F-3A27-42FE-BA21-447831A338DA}"/>
              </a:ext>
            </a:extLst>
          </p:cNvPr>
          <p:cNvSpPr txBox="1"/>
          <p:nvPr/>
        </p:nvSpPr>
        <p:spPr>
          <a:xfrm>
            <a:off x="1148592" y="2523966"/>
            <a:ext cx="30389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NotPreferred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16E968-BE7A-4058-8E55-3864517BC855}"/>
              </a:ext>
            </a:extLst>
          </p:cNvPr>
          <p:cNvSpPr txBox="1"/>
          <p:nvPr/>
        </p:nvSpPr>
        <p:spPr>
          <a:xfrm>
            <a:off x="6899944" y="2523966"/>
            <a:ext cx="36680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declare a constructor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086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00C9B-BEF4-4AA9-AFCA-67E34806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Initialization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8F779DD-B649-4E18-B64D-7A1A742E359F}"/>
              </a:ext>
            </a:extLst>
          </p:cNvPr>
          <p:cNvSpPr txBox="1"/>
          <p:nvPr/>
        </p:nvSpPr>
        <p:spPr>
          <a:xfrm>
            <a:off x="766531" y="1690688"/>
            <a:ext cx="67090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F1EF81-D935-4CBE-ACC1-802474B40F04}"/>
              </a:ext>
            </a:extLst>
          </p:cNvPr>
          <p:cNvSpPr txBox="1"/>
          <p:nvPr/>
        </p:nvSpPr>
        <p:spPr>
          <a:xfrm>
            <a:off x="766531" y="3853065"/>
            <a:ext cx="6627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NotPreferred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7B99804-9703-49CC-8746-9350F1FC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8" y="5783168"/>
            <a:ext cx="3295292" cy="9571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8198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A2666-31A6-453B-BB29-E572DD7E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Manipulation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B33375-0887-4D29-B455-9F0E2180DA42}"/>
              </a:ext>
            </a:extLst>
          </p:cNvPr>
          <p:cNvSpPr txBox="1"/>
          <p:nvPr/>
        </p:nvSpPr>
        <p:spPr>
          <a:xfrm>
            <a:off x="838200" y="1302840"/>
            <a:ext cx="60946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BA8854-A113-4D60-B748-5F943153B0BF}"/>
              </a:ext>
            </a:extLst>
          </p:cNvPr>
          <p:cNvSpPr txBox="1"/>
          <p:nvPr/>
        </p:nvSpPr>
        <p:spPr>
          <a:xfrm>
            <a:off x="5519956" y="1256673"/>
            <a:ext cx="63399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9F7A46-EA9C-42EE-9E56-B4D57E82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36" y="5956185"/>
            <a:ext cx="2912530" cy="6811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1603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2AAF6-C225-4202-AADB-603AB12A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AoS</a:t>
            </a:r>
            <a:r>
              <a:rPr lang="en-US" altLang="zh-TW" dirty="0"/>
              <a:t> and </a:t>
            </a:r>
            <a:r>
              <a:rPr lang="en-US" altLang="zh-TW" dirty="0" err="1"/>
              <a:t>SoA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E4CDDD-DE82-4FA5-915C-1876E1C75552}"/>
              </a:ext>
            </a:extLst>
          </p:cNvPr>
          <p:cNvSpPr txBox="1"/>
          <p:nvPr/>
        </p:nvSpPr>
        <p:spPr>
          <a:xfrm>
            <a:off x="1398" y="6488668"/>
            <a:ext cx="4335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https://en.wikipedia.org/wiki/AoS_and_SoA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D035CB-030D-48EF-B287-38BDAA5DFD01}"/>
              </a:ext>
            </a:extLst>
          </p:cNvPr>
          <p:cNvSpPr txBox="1"/>
          <p:nvPr/>
        </p:nvSpPr>
        <p:spPr>
          <a:xfrm>
            <a:off x="710967" y="1951672"/>
            <a:ext cx="61197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CAF0A4-D1B5-4F23-9B55-92DBB21BB6F6}"/>
              </a:ext>
            </a:extLst>
          </p:cNvPr>
          <p:cNvSpPr txBox="1"/>
          <p:nvPr/>
        </p:nvSpPr>
        <p:spPr>
          <a:xfrm>
            <a:off x="5769529" y="1951672"/>
            <a:ext cx="6119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607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29320-0F7C-4AA8-896B-2D54BC49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AoS</a:t>
            </a:r>
            <a:r>
              <a:rPr lang="en-US" altLang="zh-TW" dirty="0"/>
              <a:t> and </a:t>
            </a:r>
            <a:r>
              <a:rPr lang="en-US" altLang="zh-TW" dirty="0" err="1"/>
              <a:t>SoA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71A421-A7EA-4BE6-964A-E7F00D2576E4}"/>
              </a:ext>
            </a:extLst>
          </p:cNvPr>
          <p:cNvSpPr txBox="1"/>
          <p:nvPr/>
        </p:nvSpPr>
        <p:spPr>
          <a:xfrm>
            <a:off x="295711" y="1596454"/>
            <a:ext cx="87727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sheldon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leonard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AoS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174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A09DD-032E-420F-B802-1F713072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AoS</a:t>
            </a:r>
            <a:r>
              <a:rPr lang="en-US" altLang="zh-TW" dirty="0"/>
              <a:t> and </a:t>
            </a:r>
            <a:r>
              <a:rPr lang="en-US" altLang="zh-TW" dirty="0" err="1"/>
              <a:t>SoA</a:t>
            </a:r>
            <a:r>
              <a:rPr lang="en-US" altLang="zh-TW" dirty="0"/>
              <a:t> - Manipulation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2DC09D-0AC6-47D7-B6E5-5643C3469273}"/>
              </a:ext>
            </a:extLst>
          </p:cNvPr>
          <p:cNvSpPr txBox="1"/>
          <p:nvPr/>
        </p:nvSpPr>
        <p:spPr>
          <a:xfrm>
            <a:off x="329267" y="1414562"/>
            <a:ext cx="8093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!=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"mismatch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</a:p>
        </p:txBody>
      </p:sp>
    </p:spTree>
    <p:extLst>
      <p:ext uri="{BB962C8B-B14F-4D97-AF65-F5344CB8AC3E}">
        <p14:creationId xmlns:p14="http://schemas.microsoft.com/office/powerpoint/2010/main" val="335469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9DAEC-B057-4133-96D9-8F49F509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A4E26-97D8-4CB6-9634-69A28CEC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union is a special class type that can hold only one of its non-static data members at a time.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199C0E-3F75-48F5-8824-8A1BD176BAA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https://en.cppreference.com/w/cpp/language/union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E241EF-447C-4D6A-9657-AB765F6E3AD7}"/>
              </a:ext>
            </a:extLst>
          </p:cNvPr>
          <p:cNvSpPr txBox="1"/>
          <p:nvPr/>
        </p:nvSpPr>
        <p:spPr>
          <a:xfrm>
            <a:off x="838200" y="2518350"/>
            <a:ext cx="85588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(double):"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(int):"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(reward):"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BE7DA50-F1F1-4A8E-8B93-0A9E92D4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057" y="5981502"/>
            <a:ext cx="2739034" cy="7728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225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11D6-A36E-48B1-A06A-61FDF9C8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9450A-3F87-4CFE-BAD2-83645CCB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It's </a:t>
            </a:r>
            <a:r>
              <a:rPr lang="en-US" altLang="zh-TW" i="1" dirty="0"/>
              <a:t>undefined behavior </a:t>
            </a:r>
            <a:r>
              <a:rPr lang="en-US" altLang="zh-TW" dirty="0"/>
              <a:t>to read from the member of the union that wasn't most recently written. </a:t>
            </a:r>
          </a:p>
          <a:p>
            <a:r>
              <a:rPr lang="en-US" altLang="zh-TW" dirty="0"/>
              <a:t>Many compilers implement, as a non-standard language extension, the ability to read inactive members of a union.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EBEF50-DF70-4F7B-BF54-5FEC3FAEB99B}"/>
              </a:ext>
            </a:extLst>
          </p:cNvPr>
          <p:cNvSpPr txBox="1"/>
          <p:nvPr/>
        </p:nvSpPr>
        <p:spPr>
          <a:xfrm>
            <a:off x="295712" y="3627076"/>
            <a:ext cx="104338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"undefined behavior when accessing the inactive member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920E2F-EC80-4167-89A6-6C58FF7B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18" y="5643621"/>
            <a:ext cx="5394722" cy="1066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8187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B3993-F648-48DF-8972-A68D273D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A8897-6080-4187-9D71-B8975FC6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record the active variable by an additional variable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04068F-FBCC-4F8C-8F90-A7B01819386F}"/>
              </a:ext>
            </a:extLst>
          </p:cNvPr>
          <p:cNvSpPr txBox="1"/>
          <p:nvPr/>
        </p:nvSpPr>
        <p:spPr>
          <a:xfrm>
            <a:off x="1142999" y="2438384"/>
            <a:ext cx="25649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MyUnion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576927-B990-4DF4-B707-66F9FFFF9D7A}"/>
              </a:ext>
            </a:extLst>
          </p:cNvPr>
          <p:cNvSpPr txBox="1"/>
          <p:nvPr/>
        </p:nvSpPr>
        <p:spPr>
          <a:xfrm>
            <a:off x="5436767" y="2438384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_u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 case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88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35926-5251-4BCE-8F9A-783ECCE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BDC82-DFB2-44D3-ABA5-8A224408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i="1" dirty="0"/>
              <a:t>enumeration</a:t>
            </a:r>
            <a:r>
              <a:rPr lang="en-US" altLang="zh-TW" dirty="0"/>
              <a:t> is a distinct type whose value is restricted to a range of values.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064652-E817-4D50-8DAF-0BE19C8CBEAE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https://en.cppreference.com/w/cpp/language/enum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CDB374-188C-4F0D-970A-03E9876856CC}"/>
              </a:ext>
            </a:extLst>
          </p:cNvPr>
          <p:cNvSpPr txBox="1"/>
          <p:nvPr/>
        </p:nvSpPr>
        <p:spPr>
          <a:xfrm>
            <a:off x="459298" y="2616040"/>
            <a:ext cx="99178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"color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"season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4F8FFA9-5ED9-4E48-9DAB-0DA2A155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85" y="4001294"/>
            <a:ext cx="3212839" cy="23253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190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50145-9EA8-4C36-9223-65727371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type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527ABE-C92F-4ACD-B731-02B18E91A3D4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https://en.cppreference.com/w/cpp/header/type_traits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E7E2B2-EB68-4450-938E-A34C49E38E71}"/>
              </a:ext>
            </a:extLst>
          </p:cNvPr>
          <p:cNvSpPr txBox="1"/>
          <p:nvPr/>
        </p:nvSpPr>
        <p:spPr>
          <a:xfrm>
            <a:off x="838200" y="1529746"/>
            <a:ext cx="61197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EDCE41-E335-489C-943D-21993DE96C5A}"/>
              </a:ext>
            </a:extLst>
          </p:cNvPr>
          <p:cNvSpPr txBox="1"/>
          <p:nvPr/>
        </p:nvSpPr>
        <p:spPr>
          <a:xfrm>
            <a:off x="4796405" y="1529746"/>
            <a:ext cx="72546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/struct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CDC3EC6-9F25-4351-A310-270A62F7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6" y="5497086"/>
            <a:ext cx="2574666" cy="12925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3714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AEB48-B411-4F62-A1B1-31B8C4F9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9ECA1E-7E55-47D5-8F48-EB9B46E91123}"/>
              </a:ext>
            </a:extLst>
          </p:cNvPr>
          <p:cNvSpPr txBox="1"/>
          <p:nvPr/>
        </p:nvSpPr>
        <p:spPr>
          <a:xfrm>
            <a:off x="488657" y="1690688"/>
            <a:ext cx="99724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33F3BC-844A-4F75-95A7-4A78861A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10" y="5026749"/>
            <a:ext cx="3167145" cy="15835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900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3FA19-FA53-4423-9187-FB4D51C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Casting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FFB6F9-CED6-4DA4-8146-74C181144EBD}"/>
              </a:ext>
            </a:extLst>
          </p:cNvPr>
          <p:cNvSpPr txBox="1"/>
          <p:nvPr/>
        </p:nvSpPr>
        <p:spPr>
          <a:xfrm>
            <a:off x="471880" y="1580324"/>
            <a:ext cx="94103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1F3C81-6270-493A-948B-E1FED4E0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80" y="5277676"/>
            <a:ext cx="2940577" cy="11417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064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5979D-6AC5-456F-8DBC-6F06BBF0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Name Conflict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2EEEE0-E032-4CE9-B419-8177782B94DE}"/>
              </a:ext>
            </a:extLst>
          </p:cNvPr>
          <p:cNvSpPr txBox="1"/>
          <p:nvPr/>
        </p:nvSpPr>
        <p:spPr>
          <a:xfrm>
            <a:off x="385194" y="1690688"/>
            <a:ext cx="97654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orange is defined twice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ambiguous: fruit::orange or color::orange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orange;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AB0C91-5276-4BE2-97E6-65E2B79F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76" y="5289443"/>
            <a:ext cx="10872637" cy="141413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829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275A4-5826-4312-AF02-9370ADF4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Manipulation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30CB1B-9728-4820-B155-F34BFF412D97}"/>
              </a:ext>
            </a:extLst>
          </p:cNvPr>
          <p:cNvSpPr txBox="1"/>
          <p:nvPr/>
        </p:nvSpPr>
        <p:spPr>
          <a:xfrm>
            <a:off x="488658" y="1437387"/>
            <a:ext cx="94187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illegal: season = season +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//season c = a + 1;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legal: int = int +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A83A3C-D789-402C-849D-10B727B6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40" y="5253068"/>
            <a:ext cx="3424965" cy="14159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50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7BE63-9EF9-492A-9918-CC393C4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Manipulation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A6CDE-7BE4-417D-A9E4-8F4B34E7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source value is out of range, the result is </a:t>
            </a:r>
          </a:p>
          <a:p>
            <a:pPr lvl="1"/>
            <a:r>
              <a:rPr lang="en-US" altLang="zh-TW" dirty="0"/>
              <a:t>unspecified (until C++17) / the behavior is undefined (since C++17).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741E9A-761F-42C4-B32F-C312502BF1A4}"/>
              </a:ext>
            </a:extLst>
          </p:cNvPr>
          <p:cNvSpPr txBox="1"/>
          <p:nvPr/>
        </p:nvSpPr>
        <p:spPr>
          <a:xfrm>
            <a:off x="838200" y="2760643"/>
            <a:ext cx="107805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altLang="zh-TW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"received illegal value: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019C81-8A0F-4F6B-8C2C-70EB85AF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44" y="5897461"/>
            <a:ext cx="6902056" cy="9044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761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E778E-09BE-45B7-8A1D-B008B62E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Typedef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947CE-5704-466E-A5BE-ADA92D75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Creates an alias that can be used anywhere in place of a (possibly complex) type name.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64B0DE-E78C-4321-AD33-752DD3D1B23F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https://en.cppreference.com/w/c/language/typedef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C172D9-6EE5-4DD1-961C-5959E46C5CED}"/>
              </a:ext>
            </a:extLst>
          </p:cNvPr>
          <p:cNvSpPr txBox="1"/>
          <p:nvPr/>
        </p:nvSpPr>
        <p:spPr>
          <a:xfrm>
            <a:off x="1004582" y="2767366"/>
            <a:ext cx="70740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78DC97-8619-420A-BBA8-960597D0A374}"/>
              </a:ext>
            </a:extLst>
          </p:cNvPr>
          <p:cNvSpPr txBox="1"/>
          <p:nvPr/>
        </p:nvSpPr>
        <p:spPr>
          <a:xfrm>
            <a:off x="0" y="6176963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https://en.cppreference.com/w/cpp/language/typedef</a:t>
            </a:r>
          </a:p>
        </p:txBody>
      </p:sp>
    </p:spTree>
    <p:extLst>
      <p:ext uri="{BB962C8B-B14F-4D97-AF65-F5344CB8AC3E}">
        <p14:creationId xmlns:p14="http://schemas.microsoft.com/office/powerpoint/2010/main" val="260759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9B535-8C75-496F-9474-D9C7176C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55CC7-DA19-44CC-9569-2E901389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struct is a type consisting of a sequence of members whose storage is allocated in an ordered sequence.</a:t>
            </a:r>
          </a:p>
          <a:p>
            <a:r>
              <a:rPr lang="en-US" altLang="zh-TW" dirty="0"/>
              <a:t>As opposed to union, which is a type consisting of a sequence of members whose storage overlaps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82CD87-DA3C-45F9-80FD-37555EDC3E66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</a:t>
            </a:r>
          </a:p>
        </p:txBody>
      </p:sp>
    </p:spTree>
    <p:extLst>
      <p:ext uri="{BB962C8B-B14F-4D97-AF65-F5344CB8AC3E}">
        <p14:creationId xmlns:p14="http://schemas.microsoft.com/office/powerpoint/2010/main" val="38342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2714</Words>
  <Application>Microsoft Office PowerPoint</Application>
  <PresentationFormat>寬螢幕</PresentationFormat>
  <Paragraphs>304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佈景主題</vt:lpstr>
      <vt:lpstr>程式設計一</vt:lpstr>
      <vt:lpstr>Enumeration</vt:lpstr>
      <vt:lpstr>Enumeration - Comparison</vt:lpstr>
      <vt:lpstr>Enumeration - Casting</vt:lpstr>
      <vt:lpstr>Enumeration - Name Conflict</vt:lpstr>
      <vt:lpstr>Enumeration - Manipulation</vt:lpstr>
      <vt:lpstr>Enumeration - Manipulation</vt:lpstr>
      <vt:lpstr>Typedef</vt:lpstr>
      <vt:lpstr>Struct</vt:lpstr>
      <vt:lpstr>Struct - Declaration</vt:lpstr>
      <vt:lpstr>Struct - Initialization</vt:lpstr>
      <vt:lpstr>Struct - Initialization</vt:lpstr>
      <vt:lpstr>Struct - Manipulation</vt:lpstr>
      <vt:lpstr>AoS and SoA</vt:lpstr>
      <vt:lpstr>AoS and SoA</vt:lpstr>
      <vt:lpstr>AoS and SoA - Manipulation</vt:lpstr>
      <vt:lpstr>Union</vt:lpstr>
      <vt:lpstr>Union</vt:lpstr>
      <vt:lpstr>Union</vt:lpstr>
      <vt:lpstr>Check type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216</cp:revision>
  <dcterms:created xsi:type="dcterms:W3CDTF">2021-09-01T05:51:37Z</dcterms:created>
  <dcterms:modified xsi:type="dcterms:W3CDTF">2021-12-15T11:58:53Z</dcterms:modified>
</cp:coreProperties>
</file>