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72" r:id="rId5"/>
    <p:sldId id="280" r:id="rId6"/>
    <p:sldId id="278" r:id="rId7"/>
    <p:sldId id="279" r:id="rId8"/>
    <p:sldId id="271" r:id="rId9"/>
    <p:sldId id="282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0B7024-E929-4B96-91BF-166578F7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r>
              <a:rPr lang="en-US" altLang="zh-TW" sz="6600" dirty="0"/>
              <a:t>Lab 2: </a:t>
            </a:r>
            <a:r>
              <a:rPr lang="en-US" altLang="zh-TW" sz="6600" dirty="0" err="1"/>
              <a:t>GoogleTest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A3B024-45EA-4C76-8BD5-83F534BB7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b="1" dirty="0"/>
              <a:t>C++ test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Except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EXCEPT will continue the testing and generate non-fatal failures when errors are detected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DB73CF-01D4-4BEC-8268-E1A3F9659D6B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731055-6BA9-44D4-A5F1-6C9BCBF2DDD5}"/>
              </a:ext>
            </a:extLst>
          </p:cNvPr>
          <p:cNvSpPr txBox="1"/>
          <p:nvPr/>
        </p:nvSpPr>
        <p:spPr>
          <a:xfrm>
            <a:off x="3048874" y="3083376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5F1AD-DAA5-40A0-881A-BA9E66D380E4}"/>
              </a:ext>
            </a:extLst>
          </p:cNvPr>
          <p:cNvSpPr txBox="1"/>
          <p:nvPr/>
        </p:nvSpPr>
        <p:spPr>
          <a:xfrm>
            <a:off x="781051" y="3083376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4C2BEB-2B27-4409-9CCF-9A639FE0DCF7}"/>
              </a:ext>
            </a:extLst>
          </p:cNvPr>
          <p:cNvSpPr txBox="1"/>
          <p:nvPr/>
        </p:nvSpPr>
        <p:spPr>
          <a:xfrm>
            <a:off x="5191212" y="3083376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98FEB7-333B-4355-9D5B-BE1C01C92D26}"/>
              </a:ext>
            </a:extLst>
          </p:cNvPr>
          <p:cNvSpPr txBox="1"/>
          <p:nvPr/>
        </p:nvSpPr>
        <p:spPr>
          <a:xfrm>
            <a:off x="8481794" y="3083376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7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61A65-2ED5-499F-8786-39C1FF45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– sorting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7C373-5AAB-4518-BC8D-E50ECE2C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86983"/>
          </a:xfrm>
        </p:spPr>
        <p:txBody>
          <a:bodyPr/>
          <a:lstStyle/>
          <a:p>
            <a:r>
              <a:rPr lang="en-US" altLang="zh-TW" dirty="0"/>
              <a:t>Generate an unsorted vector</a:t>
            </a:r>
          </a:p>
          <a:p>
            <a:r>
              <a:rPr lang="en-US" altLang="zh-TW" dirty="0"/>
              <a:t>Sort the vector with a verified algorithm</a:t>
            </a:r>
          </a:p>
          <a:p>
            <a:r>
              <a:rPr lang="en-US" altLang="zh-TW" dirty="0"/>
              <a:t>Get the sorted vector with our algorithm</a:t>
            </a:r>
          </a:p>
          <a:p>
            <a:r>
              <a:rPr lang="en-US" altLang="zh-TW" dirty="0"/>
              <a:t>Verify two sorted vectors are identical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57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C24E2FE-AA02-469D-B063-B7C6218B4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66"/>
          <a:stretch/>
        </p:blipFill>
        <p:spPr>
          <a:xfrm>
            <a:off x="205816" y="2887102"/>
            <a:ext cx="6164422" cy="36496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EA21C4-FACF-462A-893D-07D8437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1CC38F9-D3C0-4FEC-BDAC-4DA0F3A6D94F}"/>
              </a:ext>
            </a:extLst>
          </p:cNvPr>
          <p:cNvSpPr txBox="1">
            <a:spLocks/>
          </p:cNvSpPr>
          <p:nvPr/>
        </p:nvSpPr>
        <p:spPr>
          <a:xfrm>
            <a:off x="685800" y="1789495"/>
            <a:ext cx="10131425" cy="70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https://github.com/google/googletest</a:t>
            </a:r>
            <a:endParaRPr lang="zh-TW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2AA64-5954-40CA-B54A-06447A597A58}"/>
              </a:ext>
            </a:extLst>
          </p:cNvPr>
          <p:cNvSpPr/>
          <p:nvPr/>
        </p:nvSpPr>
        <p:spPr>
          <a:xfrm>
            <a:off x="4697835" y="5838739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FAF486F-F995-401B-9135-F35162E9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70" y="244514"/>
            <a:ext cx="5497585" cy="329966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24B4BB7-90BE-41B5-A737-10DF11A5E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970" y="3555046"/>
            <a:ext cx="5475214" cy="2839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D4CEF2-EC42-4F15-9155-604DB2380A7C}"/>
              </a:ext>
            </a:extLst>
          </p:cNvPr>
          <p:cNvSpPr/>
          <p:nvPr/>
        </p:nvSpPr>
        <p:spPr>
          <a:xfrm>
            <a:off x="6551516" y="5588808"/>
            <a:ext cx="1289108" cy="3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91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5ABAE-93B5-4CC9-8DA2-6E6C584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Googletest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855101-DAFF-4587-80F2-65033C5F802E}"/>
              </a:ext>
            </a:extLst>
          </p:cNvPr>
          <p:cNvSpPr txBox="1"/>
          <p:nvPr/>
        </p:nvSpPr>
        <p:spPr>
          <a:xfrm>
            <a:off x="593508" y="2018916"/>
            <a:ext cx="541301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apt install -y </a:t>
            </a:r>
            <a:r>
              <a:rPr lang="en-US" altLang="zh-TW" dirty="0" err="1"/>
              <a:t>cmake</a:t>
            </a:r>
            <a:endParaRPr lang="en-US" altLang="zh-TW" dirty="0"/>
          </a:p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&amp;&amp; 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make -j &amp;&amp; make install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2CB0F3E-9297-4AC4-9B27-626FBBF3B28D}"/>
              </a:ext>
            </a:extLst>
          </p:cNvPr>
          <p:cNvSpPr txBox="1"/>
          <p:nvPr/>
        </p:nvSpPr>
        <p:spPr>
          <a:xfrm>
            <a:off x="593508" y="4191969"/>
            <a:ext cx="679719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cd googletest-release-1.11.0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build </a:t>
            </a:r>
          </a:p>
          <a:p>
            <a:r>
              <a:rPr lang="en-US" altLang="zh-TW" dirty="0"/>
              <a:t>cd build</a:t>
            </a:r>
          </a:p>
          <a:p>
            <a:r>
              <a:rPr lang="en-US" altLang="zh-TW" dirty="0" err="1"/>
              <a:t>cmake</a:t>
            </a:r>
            <a:r>
              <a:rPr lang="en-US" altLang="zh-TW" dirty="0"/>
              <a:t> -G   "MinGW </a:t>
            </a:r>
            <a:r>
              <a:rPr lang="en-US" altLang="zh-TW" dirty="0" err="1"/>
              <a:t>Makefiles</a:t>
            </a:r>
            <a:r>
              <a:rPr lang="en-US" altLang="zh-TW" dirty="0"/>
              <a:t>" -DCMAKE_INSTALL_PREFIX=../../</a:t>
            </a:r>
            <a:r>
              <a:rPr lang="en-US" altLang="zh-TW" dirty="0" err="1"/>
              <a:t>gtest</a:t>
            </a:r>
            <a:r>
              <a:rPr lang="en-US" altLang="zh-TW" dirty="0"/>
              <a:t> ..</a:t>
            </a:r>
          </a:p>
          <a:p>
            <a:r>
              <a:rPr lang="en-US" altLang="zh-TW" dirty="0"/>
              <a:t>mingw32-make -j &amp;&amp;</a:t>
            </a:r>
            <a:r>
              <a:rPr lang="zh-TW" altLang="en-US" dirty="0"/>
              <a:t> </a:t>
            </a:r>
            <a:r>
              <a:rPr lang="en-US" altLang="zh-TW" dirty="0"/>
              <a:t>mingw32-make -j install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91724D-469A-4E79-8704-F95C63E280CB}"/>
              </a:ext>
            </a:extLst>
          </p:cNvPr>
          <p:cNvSpPr txBox="1"/>
          <p:nvPr/>
        </p:nvSpPr>
        <p:spPr>
          <a:xfrm>
            <a:off x="-37738" y="6564196"/>
            <a:ext cx="7573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https://github.com/google/googletest/blob/master/googletest/README.md</a:t>
            </a:r>
          </a:p>
        </p:txBody>
      </p:sp>
    </p:spTree>
    <p:extLst>
      <p:ext uri="{BB962C8B-B14F-4D97-AF65-F5344CB8AC3E}">
        <p14:creationId xmlns:p14="http://schemas.microsoft.com/office/powerpoint/2010/main" val="381177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5B26C-DE89-4707-9679-77FC509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GOOGLETEST in code-server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29DEE7-A722-41AD-9AEE-FF210EF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894748"/>
          </a:xfrm>
        </p:spPr>
        <p:txBody>
          <a:bodyPr/>
          <a:lstStyle/>
          <a:p>
            <a:r>
              <a:rPr lang="en-US" altLang="zh-TW" dirty="0" err="1"/>
              <a:t>GoogleTest</a:t>
            </a:r>
            <a:r>
              <a:rPr lang="en-US" altLang="zh-TW" dirty="0"/>
              <a:t> have been installed in code-server</a:t>
            </a:r>
          </a:p>
          <a:p>
            <a:r>
              <a:rPr lang="en-US" altLang="zh-TW" dirty="0"/>
              <a:t>All files can be found in folder `/shared/`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164273-D760-4A44-995D-31EC4AC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1" y="5091757"/>
            <a:ext cx="9880245" cy="11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D7DA-D032-42E3-A8AF-A7C29C50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Add makefile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5D20F7-863E-4EDA-9E03-AEA14708D0DB}"/>
              </a:ext>
            </a:extLst>
          </p:cNvPr>
          <p:cNvSpPr txBox="1"/>
          <p:nvPr/>
        </p:nvSpPr>
        <p:spPr>
          <a:xfrm>
            <a:off x="4305300" y="2151519"/>
            <a:ext cx="772477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gtest_main.cpp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01-simple.o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01-simple.cpp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01-test_assert.cpp 01-simple.h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-g -I/shared/include/ -c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$&lt;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01-test_assert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gtest_main.o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01-simple.o 01-test_assert.o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g++ -L/shared/lib -o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$@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$^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lgtest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lpthread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rm -rf *.o *.out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.PHONY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clean</a:t>
            </a:r>
          </a:p>
        </p:txBody>
      </p:sp>
    </p:spTree>
    <p:extLst>
      <p:ext uri="{BB962C8B-B14F-4D97-AF65-F5344CB8AC3E}">
        <p14:creationId xmlns:p14="http://schemas.microsoft.com/office/powerpoint/2010/main" val="190817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launch.json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A32D39-1F0D-4D5D-9194-F6749132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default configuration.</a:t>
            </a:r>
          </a:p>
          <a:p>
            <a:r>
              <a:rPr lang="en-US" altLang="zh-TW" dirty="0"/>
              <a:t>You can copy file from `</a:t>
            </a:r>
            <a:r>
              <a:rPr lang="en-US" altLang="zh-TW" dirty="0" err="1"/>
              <a:t>cpp_tutorial</a:t>
            </a:r>
            <a:r>
              <a:rPr lang="en-US" altLang="zh-TW" dirty="0"/>
              <a:t>/lab02/.</a:t>
            </a:r>
            <a:r>
              <a:rPr lang="en-US" altLang="zh-TW" dirty="0" err="1"/>
              <a:t>vscode</a:t>
            </a:r>
            <a:r>
              <a:rPr lang="en-US" altLang="zh-TW" dirty="0"/>
              <a:t>/</a:t>
            </a:r>
            <a:r>
              <a:rPr lang="en-US" altLang="zh-TW" dirty="0" err="1"/>
              <a:t>launch.json</a:t>
            </a:r>
            <a:r>
              <a:rPr lang="en-US" altLang="zh-TW" dirty="0"/>
              <a:t>`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13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81562-95AA-4EBF-B5CD-EDF3035C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tasks.json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DDDC16-C085-43EF-AC8C-37DB1BF923E3}"/>
              </a:ext>
            </a:extLst>
          </p:cNvPr>
          <p:cNvSpPr txBox="1"/>
          <p:nvPr/>
        </p:nvSpPr>
        <p:spPr>
          <a:xfrm>
            <a:off x="4429125" y="71974"/>
            <a:ext cx="7762875" cy="6786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"tasks"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"shell"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"C/C++: g++ build active file"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"command"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"make"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fileBasenameNoExtension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cwd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fileDirname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problemMatcher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"group"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isDefault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"detail"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"Task generated by Debugger."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"2.0.0"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3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38CEA-75E1-4864-9F72-E6A6F614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c_cpp_properties.json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A2ABC6-F0D5-4B41-ABE3-98CDBB234D58}"/>
              </a:ext>
            </a:extLst>
          </p:cNvPr>
          <p:cNvSpPr txBox="1"/>
          <p:nvPr/>
        </p:nvSpPr>
        <p:spPr>
          <a:xfrm>
            <a:off x="5751513" y="1874420"/>
            <a:ext cx="609460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includePath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"${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workspaceFolder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}/**"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"/shared/include/"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"defines"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compilerPath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"gnu17"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cppStandard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"gnu++14"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intelliSenseMode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"linux-gcc-x64"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],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1002B-96DE-4351-9FC3-454F73CB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concept - </a:t>
            </a:r>
            <a:r>
              <a:rPr lang="en-US" altLang="zh-TW" b="1" dirty="0"/>
              <a:t>Assertion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7EB6B2-2C31-4B12-98C5-D781CF85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648758"/>
          </a:xfrm>
        </p:spPr>
        <p:txBody>
          <a:bodyPr/>
          <a:lstStyle/>
          <a:p>
            <a:r>
              <a:rPr lang="en-US" altLang="zh-TW" dirty="0"/>
              <a:t>ASSERT will abort the testing and generate a fatal failure when an error is detected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62C076-ED3D-4550-8581-6679FDA2A745}"/>
              </a:ext>
            </a:extLst>
          </p:cNvPr>
          <p:cNvSpPr txBox="1"/>
          <p:nvPr/>
        </p:nvSpPr>
        <p:spPr>
          <a:xfrm>
            <a:off x="0" y="6420535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https://github.com/google/googletest/blob/master/docs/reference/assertions.md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807CD3-EE72-4260-A27C-CB3236637750}"/>
              </a:ext>
            </a:extLst>
          </p:cNvPr>
          <p:cNvSpPr txBox="1"/>
          <p:nvPr/>
        </p:nvSpPr>
        <p:spPr>
          <a:xfrm>
            <a:off x="3046165" y="3114677"/>
            <a:ext cx="175120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ASSERT_LE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92EE16-1213-4446-9782-3C893B6F2274}"/>
              </a:ext>
            </a:extLst>
          </p:cNvPr>
          <p:cNvSpPr txBox="1"/>
          <p:nvPr/>
        </p:nvSpPr>
        <p:spPr>
          <a:xfrm>
            <a:off x="778342" y="3114677"/>
            <a:ext cx="187703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ASSERT_TRUE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ASSERT_FALSE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5A2F5-A088-485C-8D05-FBB22733F136}"/>
              </a:ext>
            </a:extLst>
          </p:cNvPr>
          <p:cNvSpPr txBox="1"/>
          <p:nvPr/>
        </p:nvSpPr>
        <p:spPr>
          <a:xfrm>
            <a:off x="5188503" y="3114677"/>
            <a:ext cx="276487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ASSERT_STRCASENE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26491B-DED3-4371-B511-A62C61443F7B}"/>
              </a:ext>
            </a:extLst>
          </p:cNvPr>
          <p:cNvSpPr txBox="1"/>
          <p:nvPr/>
        </p:nvSpPr>
        <p:spPr>
          <a:xfrm>
            <a:off x="8479085" y="3114677"/>
            <a:ext cx="27648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ASSERT_FLOAT_EQ</a:t>
            </a: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ASSERT_DOUBLE_EQ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ASSERT_NEAR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4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748</TotalTime>
  <Words>845</Words>
  <Application>Microsoft Office PowerPoint</Application>
  <PresentationFormat>寬螢幕</PresentationFormat>
  <Paragraphs>119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天體</vt:lpstr>
      <vt:lpstr>Lab 2: GoogleTest</vt:lpstr>
      <vt:lpstr>INSTALL googletest</vt:lpstr>
      <vt:lpstr>INSTALL Googletest</vt:lpstr>
      <vt:lpstr>INSTALL GOOGLETEST in code-server</vt:lpstr>
      <vt:lpstr>Add makefile</vt:lpstr>
      <vt:lpstr>Add launch.json</vt:lpstr>
      <vt:lpstr>Add tasks.json</vt:lpstr>
      <vt:lpstr>Add c_cpp_properties.json</vt:lpstr>
      <vt:lpstr>Basic concept - Assertion</vt:lpstr>
      <vt:lpstr>Basic concept - Except</vt:lpstr>
      <vt:lpstr>Application – sorting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Hello WORLD</dc:title>
  <dc:creator>陳二中</dc:creator>
  <cp:lastModifiedBy>陳二中</cp:lastModifiedBy>
  <cp:revision>93</cp:revision>
  <dcterms:created xsi:type="dcterms:W3CDTF">2021-08-12T06:21:31Z</dcterms:created>
  <dcterms:modified xsi:type="dcterms:W3CDTF">2021-11-15T14:24:11Z</dcterms:modified>
</cp:coreProperties>
</file>