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EXPECT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8953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91588"/>
              </p:ext>
            </p:extLst>
          </p:nvPr>
        </p:nvGraphicFramePr>
        <p:xfrm>
          <a:off x="755008" y="5005588"/>
          <a:ext cx="513406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40891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40891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51837"/>
              </p:ext>
            </p:extLst>
          </p:nvPr>
        </p:nvGraphicFramePr>
        <p:xfrm>
          <a:off x="6611922" y="5005588"/>
          <a:ext cx="5134065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2018916"/>
            <a:ext cx="541301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have been installed in code-server</a:t>
            </a:r>
          </a:p>
          <a:p>
            <a:r>
              <a:rPr lang="en-US" altLang="zh-TW" dirty="0"/>
              <a:t>All files can be found in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configuration.</a:t>
            </a:r>
          </a:p>
          <a:p>
            <a:r>
              <a:rPr lang="en-US" altLang="zh-TW" dirty="0"/>
              <a:t>You can copy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769</TotalTime>
  <Words>1274</Words>
  <Application>Microsoft Office PowerPoint</Application>
  <PresentationFormat>寬螢幕</PresentationFormat>
  <Paragraphs>207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in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96</cp:revision>
  <dcterms:created xsi:type="dcterms:W3CDTF">2021-08-12T06:21:31Z</dcterms:created>
  <dcterms:modified xsi:type="dcterms:W3CDTF">2022-05-12T14:56:05Z</dcterms:modified>
</cp:coreProperties>
</file>