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&amp;</a:t>
          </a:r>
          <a:br>
            <a:rPr lang="en-US" altLang="zh-TW" dirty="0"/>
          </a:br>
          <a:r>
            <a:rPr lang="en-US" altLang="zh-TW" dirty="0"/>
            <a:t>Compiler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br>
            <a:rPr lang="en-US" altLang="zh-TW" sz="2100" kern="1200" dirty="0"/>
          </a:br>
          <a:r>
            <a:rPr lang="en-US" altLang="zh-TW" sz="2100" kern="1200" dirty="0"/>
            <a:t>&amp;</a:t>
          </a:r>
          <a:br>
            <a:rPr lang="en-US" altLang="zh-TW" sz="2100" kern="1200" dirty="0"/>
          </a:br>
          <a:r>
            <a:rPr lang="en-US" altLang="zh-TW" sz="2100" kern="1200" dirty="0"/>
            <a:t>Compiler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–j</a:t>
            </a:r>
          </a:p>
          <a:p>
            <a:r>
              <a:rPr lang="en-US" altLang="zh-TW"/>
              <a:t>cd ..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../lib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-j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82035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546</TotalTime>
  <Words>1302</Words>
  <Application>Microsoft Office PowerPoint</Application>
  <PresentationFormat>寬螢幕</PresentationFormat>
  <Paragraphs>197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58</cp:revision>
  <dcterms:created xsi:type="dcterms:W3CDTF">2021-08-12T06:21:31Z</dcterms:created>
  <dcterms:modified xsi:type="dcterms:W3CDTF">2021-11-05T05:36:19Z</dcterms:modified>
</cp:coreProperties>
</file>