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EXCEPT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937199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0452846-5560-512A-A465-C7B66AFAB31D}"/>
              </a:ext>
            </a:extLst>
          </p:cNvPr>
          <p:cNvSpPr txBox="1"/>
          <p:nvPr/>
        </p:nvSpPr>
        <p:spPr>
          <a:xfrm>
            <a:off x="685801" y="4847208"/>
            <a:ext cx="30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Seed</a:t>
            </a:r>
            <a:r>
              <a:rPr lang="zh-TW" altLang="en-US" dirty="0"/>
              <a:t>是此亂數表，不同</a:t>
            </a:r>
            <a:r>
              <a:rPr lang="en-US" altLang="zh-TW" dirty="0"/>
              <a:t>seed</a:t>
            </a:r>
            <a:r>
              <a:rPr lang="zh-TW" altLang="en-US"/>
              <a:t>就有不同亂數表</a:t>
            </a:r>
          </a:p>
        </p:txBody>
      </p:sp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85100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35403"/>
              </p:ext>
            </p:extLst>
          </p:nvPr>
        </p:nvGraphicFramePr>
        <p:xfrm>
          <a:off x="853977" y="5005588"/>
          <a:ext cx="472610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711">
                  <a:extLst>
                    <a:ext uri="{9D8B030D-6E8A-4147-A177-3AD203B41FA5}">
                      <a16:colId xmlns:a16="http://schemas.microsoft.com/office/drawing/2014/main" val="2266353804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40891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256816" y="3896770"/>
            <a:ext cx="4675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</a:p>
          <a:p>
            <a:r>
              <a:rPr lang="zh-TW" altLang="en-US" dirty="0"/>
              <a:t>使</a:t>
            </a:r>
            <a:r>
              <a:rPr lang="en-US" altLang="zh-TW" dirty="0"/>
              <a:t>10-14 random</a:t>
            </a:r>
            <a:r>
              <a:rPr lang="zh-TW" altLang="en-US" dirty="0"/>
              <a:t>機率一樣</a:t>
            </a: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34906"/>
              </p:ext>
            </p:extLst>
          </p:nvPr>
        </p:nvGraphicFramePr>
        <p:xfrm>
          <a:off x="6256816" y="5053936"/>
          <a:ext cx="4777019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9">
                  <a:extLst>
                    <a:ext uri="{9D8B030D-6E8A-4147-A177-3AD203B41FA5}">
                      <a16:colId xmlns:a16="http://schemas.microsoft.com/office/drawing/2014/main" val="3616948831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1663809"/>
            <a:ext cx="541301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Linux</a:t>
            </a:r>
            <a:r>
              <a:rPr lang="zh-TW" altLang="en-US" b="1" dirty="0"/>
              <a:t>使用此指令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Windows</a:t>
            </a:r>
            <a:r>
              <a:rPr lang="zh-TW" altLang="en-US" b="1" dirty="0"/>
              <a:t>要裝</a:t>
            </a:r>
            <a:r>
              <a:rPr lang="en-US" altLang="zh-TW" b="1" dirty="0"/>
              <a:t>MinGW</a:t>
            </a:r>
            <a:r>
              <a:rPr lang="zh-TW" altLang="en-US" b="1" dirty="0"/>
              <a:t>，然後執行此指令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55229"/>
          </a:xfrm>
        </p:spPr>
        <p:txBody>
          <a:bodyPr>
            <a:normAutofit/>
          </a:bodyPr>
          <a:lstStyle/>
          <a:p>
            <a:r>
              <a:rPr lang="zh-TW" altLang="en-US" dirty="0"/>
              <a:t>此課程提供的</a:t>
            </a:r>
            <a:r>
              <a:rPr lang="en-US" altLang="zh-TW" dirty="0" err="1"/>
              <a:t>code_server</a:t>
            </a:r>
            <a:r>
              <a:rPr lang="zh-TW" altLang="en-US" dirty="0"/>
              <a:t>已提供以下項目</a:t>
            </a:r>
            <a:endParaRPr lang="en-US" altLang="zh-TW" dirty="0"/>
          </a:p>
          <a:p>
            <a:r>
              <a:rPr lang="en-US" altLang="zh-TW" dirty="0" err="1"/>
              <a:t>GoogleTest</a:t>
            </a:r>
            <a:r>
              <a:rPr lang="en-US" altLang="zh-TW" dirty="0"/>
              <a:t> have been installed in code-server</a:t>
            </a:r>
          </a:p>
          <a:p>
            <a:r>
              <a:rPr lang="en-US" altLang="zh-TW" dirty="0"/>
              <a:t>All files can be found in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configuration.</a:t>
            </a:r>
          </a:p>
          <a:p>
            <a:r>
              <a:rPr lang="en-US" altLang="zh-TW" dirty="0"/>
              <a:t>You can copy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856</TotalTime>
  <Words>1320</Words>
  <Application>Microsoft Office PowerPoint</Application>
  <PresentationFormat>寬螢幕</PresentationFormat>
  <Paragraphs>218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in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99</cp:revision>
  <dcterms:created xsi:type="dcterms:W3CDTF">2021-08-12T06:21:31Z</dcterms:created>
  <dcterms:modified xsi:type="dcterms:W3CDTF">2022-05-08T03:13:46Z</dcterms:modified>
</cp:coreProperties>
</file>