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24"/>
  </p:notesMasterIdLst>
  <p:sldIdLst>
    <p:sldId id="256" r:id="rId2"/>
    <p:sldId id="258" r:id="rId3"/>
    <p:sldId id="259" r:id="rId4"/>
    <p:sldId id="278" r:id="rId5"/>
    <p:sldId id="257" r:id="rId6"/>
    <p:sldId id="263" r:id="rId7"/>
    <p:sldId id="261" r:id="rId8"/>
    <p:sldId id="260" r:id="rId9"/>
    <p:sldId id="262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37196-FAB8-4E1B-8678-B58D7DCC0DF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4CDF49-B0A7-492A-9F36-F6C213F2F895}">
      <dgm:prSet phldrT="[文字]"/>
      <dgm:spPr/>
      <dgm:t>
        <a:bodyPr/>
        <a:lstStyle/>
        <a:p>
          <a:r>
            <a:rPr lang="en-US" altLang="zh-TW" dirty="0"/>
            <a:t>Inputs</a:t>
          </a:r>
          <a:endParaRPr lang="zh-TW" altLang="en-US" dirty="0"/>
        </a:p>
      </dgm:t>
    </dgm:pt>
    <dgm:pt modelId="{7BD6072B-5AD0-4EEA-8744-2E97E3A325F5}" type="par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E081D954-9319-4045-987E-F56532260F85}" type="sib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BD9561E9-2BA3-4C1E-83B3-A362831BA006}">
      <dgm:prSet phldrT="[文字]"/>
      <dgm:spPr/>
      <dgm:t>
        <a:bodyPr/>
        <a:lstStyle/>
        <a:p>
          <a:r>
            <a:rPr lang="en-US" altLang="zh-TW" dirty="0"/>
            <a:t>Texts</a:t>
          </a:r>
          <a:endParaRPr lang="zh-TW" altLang="en-US" dirty="0"/>
        </a:p>
      </dgm:t>
    </dgm:pt>
    <dgm:pt modelId="{F25CF50F-B0AA-4DC1-9168-CE777740CDA3}" type="par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CE96DF36-1863-4E28-876E-20472A7C7A10}" type="sib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BA1E7B24-B1C2-43C3-8676-57BAC780A188}">
      <dgm:prSet phldrT="[文字]"/>
      <dgm:spPr/>
      <dgm:t>
        <a:bodyPr/>
        <a:lstStyle/>
        <a:p>
          <a:r>
            <a:rPr lang="en-US" altLang="zh-TW" dirty="0"/>
            <a:t>Procedures</a:t>
          </a:r>
          <a:endParaRPr lang="zh-TW" altLang="en-US" dirty="0"/>
        </a:p>
      </dgm:t>
    </dgm:pt>
    <dgm:pt modelId="{FF539DBC-DDC8-43F6-9D6C-237A0D66B82E}" type="par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792D9435-6612-4E68-A037-5AE87E691829}" type="sib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D34047F5-991B-4338-8B62-61D45E0F2651}">
      <dgm:prSet phldrT="[文字]"/>
      <dgm:spPr/>
      <dgm:t>
        <a:bodyPr/>
        <a:lstStyle/>
        <a:p>
          <a:r>
            <a:rPr lang="en-US" altLang="zh-TW" dirty="0"/>
            <a:t>Step1</a:t>
          </a:r>
          <a:endParaRPr lang="zh-TW" altLang="en-US" dirty="0"/>
        </a:p>
      </dgm:t>
    </dgm:pt>
    <dgm:pt modelId="{711E59FD-A4AE-4578-98AC-E84428C8F37F}" type="par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8C80BE1F-03C6-4BDC-BFF3-633E46117473}" type="sib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2AC8572D-E7BA-457B-AC0A-F22879B9F60F}">
      <dgm:prSet phldrT="[文字]"/>
      <dgm:spPr/>
      <dgm:t>
        <a:bodyPr/>
        <a:lstStyle/>
        <a:p>
          <a:r>
            <a:rPr lang="en-US" altLang="zh-TW" dirty="0"/>
            <a:t>Outputs</a:t>
          </a:r>
          <a:endParaRPr lang="zh-TW" altLang="en-US" dirty="0"/>
        </a:p>
      </dgm:t>
    </dgm:pt>
    <dgm:pt modelId="{8BE6B4D9-E4AD-4E2A-BE1B-2A0CE3F68C94}" type="par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1755B078-3652-4571-A1E0-1967734E1207}" type="sib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A24B1950-D046-424B-8E3A-38637966DC41}">
      <dgm:prSet phldrT="[文字]"/>
      <dgm:spPr/>
      <dgm:t>
        <a:bodyPr/>
        <a:lstStyle/>
        <a:p>
          <a:r>
            <a:rPr lang="en-US" altLang="zh-TW" dirty="0"/>
            <a:t>Correctness</a:t>
          </a:r>
          <a:endParaRPr lang="zh-TW" altLang="en-US" dirty="0"/>
        </a:p>
      </dgm:t>
    </dgm:pt>
    <dgm:pt modelId="{3EB84B27-3AF4-4AB9-94AE-5D5C772C605A}" type="par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B99E8987-BECD-4838-837F-EDF6B3606213}" type="sib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A9AFD53D-0C76-4E06-8D96-FA836E183E41}">
      <dgm:prSet phldrT="[文字]"/>
      <dgm:spPr/>
      <dgm:t>
        <a:bodyPr/>
        <a:lstStyle/>
        <a:p>
          <a:r>
            <a:rPr lang="en-US" altLang="zh-TW" dirty="0"/>
            <a:t>Numbers</a:t>
          </a:r>
          <a:endParaRPr lang="zh-TW" altLang="en-US" dirty="0"/>
        </a:p>
      </dgm:t>
    </dgm:pt>
    <dgm:pt modelId="{1107EE5E-0DA0-4F14-86BE-2CC0A962BF34}" type="parTrans" cxnId="{5A4CBBE3-F9B8-498C-AE86-AFDBC363110C}">
      <dgm:prSet/>
      <dgm:spPr/>
      <dgm:t>
        <a:bodyPr/>
        <a:lstStyle/>
        <a:p>
          <a:endParaRPr lang="zh-TW" altLang="en-US"/>
        </a:p>
      </dgm:t>
    </dgm:pt>
    <dgm:pt modelId="{2DAA0AF7-C137-4223-BC97-F51B041ECEBD}" type="sibTrans" cxnId="{5A4CBBE3-F9B8-498C-AE86-AFDBC363110C}">
      <dgm:prSet/>
      <dgm:spPr/>
      <dgm:t>
        <a:bodyPr/>
        <a:lstStyle/>
        <a:p>
          <a:endParaRPr lang="zh-TW" altLang="en-US"/>
        </a:p>
      </dgm:t>
    </dgm:pt>
    <dgm:pt modelId="{FED970D4-7CAD-4374-9A58-93B0BCD7D98D}">
      <dgm:prSet phldrT="[文字]"/>
      <dgm:spPr/>
      <dgm:t>
        <a:bodyPr/>
        <a:lstStyle/>
        <a:p>
          <a:r>
            <a:rPr lang="en-US" altLang="zh-TW" dirty="0"/>
            <a:t>Step2</a:t>
          </a:r>
          <a:endParaRPr lang="zh-TW" altLang="en-US" dirty="0"/>
        </a:p>
      </dgm:t>
    </dgm:pt>
    <dgm:pt modelId="{D14714DE-88FD-4534-A1F5-0177AA480A82}" type="parTrans" cxnId="{40609C69-50C5-4E7A-8678-24D70B585C00}">
      <dgm:prSet/>
      <dgm:spPr/>
      <dgm:t>
        <a:bodyPr/>
        <a:lstStyle/>
        <a:p>
          <a:endParaRPr lang="zh-TW" altLang="en-US"/>
        </a:p>
      </dgm:t>
    </dgm:pt>
    <dgm:pt modelId="{0AED27C4-0676-43C0-8F88-52C85A8881EC}" type="sibTrans" cxnId="{40609C69-50C5-4E7A-8678-24D70B585C00}">
      <dgm:prSet/>
      <dgm:spPr/>
      <dgm:t>
        <a:bodyPr/>
        <a:lstStyle/>
        <a:p>
          <a:endParaRPr lang="zh-TW" altLang="en-US"/>
        </a:p>
      </dgm:t>
    </dgm:pt>
    <dgm:pt modelId="{C5FD3085-8E29-41F3-B621-DE191B0CA3EB}" type="pres">
      <dgm:prSet presAssocID="{98237196-FAB8-4E1B-8678-B58D7DCC0DF1}" presName="linearFlow" presStyleCnt="0">
        <dgm:presLayoutVars>
          <dgm:dir/>
          <dgm:animLvl val="lvl"/>
          <dgm:resizeHandles val="exact"/>
        </dgm:presLayoutVars>
      </dgm:prSet>
      <dgm:spPr/>
    </dgm:pt>
    <dgm:pt modelId="{FD54F77D-BB0D-4202-9342-E4F6C0C466D1}" type="pres">
      <dgm:prSet presAssocID="{424CDF49-B0A7-492A-9F36-F6C213F2F895}" presName="composite" presStyleCnt="0"/>
      <dgm:spPr/>
    </dgm:pt>
    <dgm:pt modelId="{11509CBE-4545-4DFD-BB20-10BEA8827706}" type="pres">
      <dgm:prSet presAssocID="{424CDF49-B0A7-492A-9F36-F6C213F2F8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238FBE-0E22-4E35-AEBD-D90979A625DF}" type="pres">
      <dgm:prSet presAssocID="{424CDF49-B0A7-492A-9F36-F6C213F2F895}" presName="parSh" presStyleLbl="node1" presStyleIdx="0" presStyleCnt="3"/>
      <dgm:spPr/>
    </dgm:pt>
    <dgm:pt modelId="{E9CE8705-D46E-4493-B6E3-5BB2CADC96C1}" type="pres">
      <dgm:prSet presAssocID="{424CDF49-B0A7-492A-9F36-F6C213F2F895}" presName="desTx" presStyleLbl="fgAcc1" presStyleIdx="0" presStyleCnt="3">
        <dgm:presLayoutVars>
          <dgm:bulletEnabled val="1"/>
        </dgm:presLayoutVars>
      </dgm:prSet>
      <dgm:spPr/>
    </dgm:pt>
    <dgm:pt modelId="{E0411B7F-D383-40B0-A3BD-EE7568E2D111}" type="pres">
      <dgm:prSet presAssocID="{E081D954-9319-4045-987E-F56532260F85}" presName="sibTrans" presStyleLbl="sibTrans2D1" presStyleIdx="0" presStyleCnt="2"/>
      <dgm:spPr/>
    </dgm:pt>
    <dgm:pt modelId="{59230E5B-3885-45D2-8179-6A2746C46829}" type="pres">
      <dgm:prSet presAssocID="{E081D954-9319-4045-987E-F56532260F85}" presName="connTx" presStyleLbl="sibTrans2D1" presStyleIdx="0" presStyleCnt="2"/>
      <dgm:spPr/>
    </dgm:pt>
    <dgm:pt modelId="{09F072D6-3CA0-4313-80B9-895278BA1357}" type="pres">
      <dgm:prSet presAssocID="{BA1E7B24-B1C2-43C3-8676-57BAC780A188}" presName="composite" presStyleCnt="0"/>
      <dgm:spPr/>
    </dgm:pt>
    <dgm:pt modelId="{040A1078-E29E-476A-8B4D-18FB8940C288}" type="pres">
      <dgm:prSet presAssocID="{BA1E7B24-B1C2-43C3-8676-57BAC780A1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8013BB-C2A3-4D22-ACB1-80B9E760B323}" type="pres">
      <dgm:prSet presAssocID="{BA1E7B24-B1C2-43C3-8676-57BAC780A188}" presName="parSh" presStyleLbl="node1" presStyleIdx="1" presStyleCnt="3"/>
      <dgm:spPr/>
    </dgm:pt>
    <dgm:pt modelId="{81EB00A3-24FB-4C62-97BE-8F16FE355D71}" type="pres">
      <dgm:prSet presAssocID="{BA1E7B24-B1C2-43C3-8676-57BAC780A188}" presName="desTx" presStyleLbl="fgAcc1" presStyleIdx="1" presStyleCnt="3">
        <dgm:presLayoutVars>
          <dgm:bulletEnabled val="1"/>
        </dgm:presLayoutVars>
      </dgm:prSet>
      <dgm:spPr/>
    </dgm:pt>
    <dgm:pt modelId="{02F97A44-46D0-43DB-A0D0-079F9F52CFDE}" type="pres">
      <dgm:prSet presAssocID="{792D9435-6612-4E68-A037-5AE87E691829}" presName="sibTrans" presStyleLbl="sibTrans2D1" presStyleIdx="1" presStyleCnt="2"/>
      <dgm:spPr/>
    </dgm:pt>
    <dgm:pt modelId="{2DD31C40-08CA-46FF-AEE5-60A3573B7E1E}" type="pres">
      <dgm:prSet presAssocID="{792D9435-6612-4E68-A037-5AE87E691829}" presName="connTx" presStyleLbl="sibTrans2D1" presStyleIdx="1" presStyleCnt="2"/>
      <dgm:spPr/>
    </dgm:pt>
    <dgm:pt modelId="{4B6C38D3-7EB6-4640-BA3E-DF2B05FE6F44}" type="pres">
      <dgm:prSet presAssocID="{2AC8572D-E7BA-457B-AC0A-F22879B9F60F}" presName="composite" presStyleCnt="0"/>
      <dgm:spPr/>
    </dgm:pt>
    <dgm:pt modelId="{521BF5E5-1AE1-46F2-B433-FE69BDEB2A44}" type="pres">
      <dgm:prSet presAssocID="{2AC8572D-E7BA-457B-AC0A-F22879B9F6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C73753-F69A-47BB-B2C3-0366066B5382}" type="pres">
      <dgm:prSet presAssocID="{2AC8572D-E7BA-457B-AC0A-F22879B9F60F}" presName="parSh" presStyleLbl="node1" presStyleIdx="2" presStyleCnt="3"/>
      <dgm:spPr/>
    </dgm:pt>
    <dgm:pt modelId="{6CB30B3B-60AB-42FE-988E-24904741A976}" type="pres">
      <dgm:prSet presAssocID="{2AC8572D-E7BA-457B-AC0A-F22879B9F6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1E45C08-7427-4B12-A4F2-63D61B9B47E6}" type="presOf" srcId="{424CDF49-B0A7-492A-9F36-F6C213F2F895}" destId="{E2238FBE-0E22-4E35-AEBD-D90979A625DF}" srcOrd="1" destOrd="0" presId="urn:microsoft.com/office/officeart/2005/8/layout/process3"/>
    <dgm:cxn modelId="{BE83370B-21D4-4AF1-9001-E8FA8A6D662C}" type="presOf" srcId="{98237196-FAB8-4E1B-8678-B58D7DCC0DF1}" destId="{C5FD3085-8E29-41F3-B621-DE191B0CA3EB}" srcOrd="0" destOrd="0" presId="urn:microsoft.com/office/officeart/2005/8/layout/process3"/>
    <dgm:cxn modelId="{508C3B15-2236-4EC6-B7AB-7DD7A411AD97}" srcId="{98237196-FAB8-4E1B-8678-B58D7DCC0DF1}" destId="{2AC8572D-E7BA-457B-AC0A-F22879B9F60F}" srcOrd="2" destOrd="0" parTransId="{8BE6B4D9-E4AD-4E2A-BE1B-2A0CE3F68C94}" sibTransId="{1755B078-3652-4571-A1E0-1967734E1207}"/>
    <dgm:cxn modelId="{F6A7C716-FE8E-4671-A9CA-CE8CDF7E8EEC}" type="presOf" srcId="{2AC8572D-E7BA-457B-AC0A-F22879B9F60F}" destId="{521BF5E5-1AE1-46F2-B433-FE69BDEB2A44}" srcOrd="0" destOrd="0" presId="urn:microsoft.com/office/officeart/2005/8/layout/process3"/>
    <dgm:cxn modelId="{A022981D-AF5B-4765-A752-DBD7C7F1399A}" srcId="{98237196-FAB8-4E1B-8678-B58D7DCC0DF1}" destId="{BA1E7B24-B1C2-43C3-8676-57BAC780A188}" srcOrd="1" destOrd="0" parTransId="{FF539DBC-DDC8-43F6-9D6C-237A0D66B82E}" sibTransId="{792D9435-6612-4E68-A037-5AE87E691829}"/>
    <dgm:cxn modelId="{653C2128-D4B9-45AE-BCED-CD758123BC3D}" type="presOf" srcId="{E081D954-9319-4045-987E-F56532260F85}" destId="{E0411B7F-D383-40B0-A3BD-EE7568E2D111}" srcOrd="0" destOrd="0" presId="urn:microsoft.com/office/officeart/2005/8/layout/process3"/>
    <dgm:cxn modelId="{C6DBAD30-0C9F-4AB6-A04A-4AB66305310C}" type="presOf" srcId="{BD9561E9-2BA3-4C1E-83B3-A362831BA006}" destId="{E9CE8705-D46E-4493-B6E3-5BB2CADC96C1}" srcOrd="0" destOrd="0" presId="urn:microsoft.com/office/officeart/2005/8/layout/process3"/>
    <dgm:cxn modelId="{06770E61-E466-4D1D-9D23-046E852E5E4C}" type="presOf" srcId="{792D9435-6612-4E68-A037-5AE87E691829}" destId="{02F97A44-46D0-43DB-A0D0-079F9F52CFDE}" srcOrd="0" destOrd="0" presId="urn:microsoft.com/office/officeart/2005/8/layout/process3"/>
    <dgm:cxn modelId="{40609C69-50C5-4E7A-8678-24D70B585C00}" srcId="{BA1E7B24-B1C2-43C3-8676-57BAC780A188}" destId="{FED970D4-7CAD-4374-9A58-93B0BCD7D98D}" srcOrd="1" destOrd="0" parTransId="{D14714DE-88FD-4534-A1F5-0177AA480A82}" sibTransId="{0AED27C4-0676-43C0-8F88-52C85A8881EC}"/>
    <dgm:cxn modelId="{7D20E16B-1034-4DE8-B6C0-76420B4E56C0}" type="presOf" srcId="{A24B1950-D046-424B-8E3A-38637966DC41}" destId="{6CB30B3B-60AB-42FE-988E-24904741A976}" srcOrd="0" destOrd="0" presId="urn:microsoft.com/office/officeart/2005/8/layout/process3"/>
    <dgm:cxn modelId="{A953B64F-9032-4856-93C5-004AABD98131}" type="presOf" srcId="{A9AFD53D-0C76-4E06-8D96-FA836E183E41}" destId="{E9CE8705-D46E-4493-B6E3-5BB2CADC96C1}" srcOrd="0" destOrd="1" presId="urn:microsoft.com/office/officeart/2005/8/layout/process3"/>
    <dgm:cxn modelId="{F99D6D72-DBE5-4084-8376-AB9A99381722}" type="presOf" srcId="{2AC8572D-E7BA-457B-AC0A-F22879B9F60F}" destId="{1EC73753-F69A-47BB-B2C3-0366066B5382}" srcOrd="1" destOrd="0" presId="urn:microsoft.com/office/officeart/2005/8/layout/process3"/>
    <dgm:cxn modelId="{87A44254-B6F8-48C8-97A4-CBC73C692FDB}" srcId="{98237196-FAB8-4E1B-8678-B58D7DCC0DF1}" destId="{424CDF49-B0A7-492A-9F36-F6C213F2F895}" srcOrd="0" destOrd="0" parTransId="{7BD6072B-5AD0-4EEA-8744-2E97E3A325F5}" sibTransId="{E081D954-9319-4045-987E-F56532260F85}"/>
    <dgm:cxn modelId="{5682E08D-596A-456D-ABC5-8C403CB7FDCE}" type="presOf" srcId="{792D9435-6612-4E68-A037-5AE87E691829}" destId="{2DD31C40-08CA-46FF-AEE5-60A3573B7E1E}" srcOrd="1" destOrd="0" presId="urn:microsoft.com/office/officeart/2005/8/layout/process3"/>
    <dgm:cxn modelId="{9E32CD93-14C5-4D5C-AD9C-E7E6E0952AE9}" srcId="{BA1E7B24-B1C2-43C3-8676-57BAC780A188}" destId="{D34047F5-991B-4338-8B62-61D45E0F2651}" srcOrd="0" destOrd="0" parTransId="{711E59FD-A4AE-4578-98AC-E84428C8F37F}" sibTransId="{8C80BE1F-03C6-4BDC-BFF3-633E46117473}"/>
    <dgm:cxn modelId="{24802996-1E16-4D08-8D8D-2AD16F06ED57}" srcId="{2AC8572D-E7BA-457B-AC0A-F22879B9F60F}" destId="{A24B1950-D046-424B-8E3A-38637966DC41}" srcOrd="0" destOrd="0" parTransId="{3EB84B27-3AF4-4AB9-94AE-5D5C772C605A}" sibTransId="{B99E8987-BECD-4838-837F-EDF6B3606213}"/>
    <dgm:cxn modelId="{6335FC9B-FAEF-4506-A394-AA9681A915FE}" type="presOf" srcId="{D34047F5-991B-4338-8B62-61D45E0F2651}" destId="{81EB00A3-24FB-4C62-97BE-8F16FE355D71}" srcOrd="0" destOrd="0" presId="urn:microsoft.com/office/officeart/2005/8/layout/process3"/>
    <dgm:cxn modelId="{CC8210A2-5E9F-4739-8C1E-B72A3F67C973}" srcId="{424CDF49-B0A7-492A-9F36-F6C213F2F895}" destId="{BD9561E9-2BA3-4C1E-83B3-A362831BA006}" srcOrd="0" destOrd="0" parTransId="{F25CF50F-B0AA-4DC1-9168-CE777740CDA3}" sibTransId="{CE96DF36-1863-4E28-876E-20472A7C7A10}"/>
    <dgm:cxn modelId="{2E5419AD-B321-4E7D-8D37-D360F1A52FAF}" type="presOf" srcId="{BA1E7B24-B1C2-43C3-8676-57BAC780A188}" destId="{040A1078-E29E-476A-8B4D-18FB8940C288}" srcOrd="0" destOrd="0" presId="urn:microsoft.com/office/officeart/2005/8/layout/process3"/>
    <dgm:cxn modelId="{A5E607C0-E7A0-49A6-9F6F-2CAFC33C64B6}" type="presOf" srcId="{BA1E7B24-B1C2-43C3-8676-57BAC780A188}" destId="{A68013BB-C2A3-4D22-ACB1-80B9E760B323}" srcOrd="1" destOrd="0" presId="urn:microsoft.com/office/officeart/2005/8/layout/process3"/>
    <dgm:cxn modelId="{9ADACFC5-14AA-45DC-8F34-6FCFD1B95521}" type="presOf" srcId="{FED970D4-7CAD-4374-9A58-93B0BCD7D98D}" destId="{81EB00A3-24FB-4C62-97BE-8F16FE355D71}" srcOrd="0" destOrd="1" presId="urn:microsoft.com/office/officeart/2005/8/layout/process3"/>
    <dgm:cxn modelId="{5840CAD7-742E-41D3-9DB5-F4B3DF6C43FA}" type="presOf" srcId="{E081D954-9319-4045-987E-F56532260F85}" destId="{59230E5B-3885-45D2-8179-6A2746C46829}" srcOrd="1" destOrd="0" presId="urn:microsoft.com/office/officeart/2005/8/layout/process3"/>
    <dgm:cxn modelId="{DA83D7E2-3096-40F5-81D2-EB0A2FAE38E6}" type="presOf" srcId="{424CDF49-B0A7-492A-9F36-F6C213F2F895}" destId="{11509CBE-4545-4DFD-BB20-10BEA8827706}" srcOrd="0" destOrd="0" presId="urn:microsoft.com/office/officeart/2005/8/layout/process3"/>
    <dgm:cxn modelId="{5A4CBBE3-F9B8-498C-AE86-AFDBC363110C}" srcId="{424CDF49-B0A7-492A-9F36-F6C213F2F895}" destId="{A9AFD53D-0C76-4E06-8D96-FA836E183E41}" srcOrd="1" destOrd="0" parTransId="{1107EE5E-0DA0-4F14-86BE-2CC0A962BF34}" sibTransId="{2DAA0AF7-C137-4223-BC97-F51B041ECEBD}"/>
    <dgm:cxn modelId="{473A1357-75C0-4344-ABF1-23E527D0DD6B}" type="presParOf" srcId="{C5FD3085-8E29-41F3-B621-DE191B0CA3EB}" destId="{FD54F77D-BB0D-4202-9342-E4F6C0C466D1}" srcOrd="0" destOrd="0" presId="urn:microsoft.com/office/officeart/2005/8/layout/process3"/>
    <dgm:cxn modelId="{42B9C794-308D-4384-8548-F97B23D35FBA}" type="presParOf" srcId="{FD54F77D-BB0D-4202-9342-E4F6C0C466D1}" destId="{11509CBE-4545-4DFD-BB20-10BEA8827706}" srcOrd="0" destOrd="0" presId="urn:microsoft.com/office/officeart/2005/8/layout/process3"/>
    <dgm:cxn modelId="{1B90EC69-910B-4A79-8688-227FDD9B2E71}" type="presParOf" srcId="{FD54F77D-BB0D-4202-9342-E4F6C0C466D1}" destId="{E2238FBE-0E22-4E35-AEBD-D90979A625DF}" srcOrd="1" destOrd="0" presId="urn:microsoft.com/office/officeart/2005/8/layout/process3"/>
    <dgm:cxn modelId="{B23E23AF-050B-4BF2-8DC0-795A6B271DE9}" type="presParOf" srcId="{FD54F77D-BB0D-4202-9342-E4F6C0C466D1}" destId="{E9CE8705-D46E-4493-B6E3-5BB2CADC96C1}" srcOrd="2" destOrd="0" presId="urn:microsoft.com/office/officeart/2005/8/layout/process3"/>
    <dgm:cxn modelId="{AE753EC1-2DB2-452E-8DC7-12548FE7FA5C}" type="presParOf" srcId="{C5FD3085-8E29-41F3-B621-DE191B0CA3EB}" destId="{E0411B7F-D383-40B0-A3BD-EE7568E2D111}" srcOrd="1" destOrd="0" presId="urn:microsoft.com/office/officeart/2005/8/layout/process3"/>
    <dgm:cxn modelId="{44A41204-5B70-447C-A1F3-8029B4D1CFD2}" type="presParOf" srcId="{E0411B7F-D383-40B0-A3BD-EE7568E2D111}" destId="{59230E5B-3885-45D2-8179-6A2746C46829}" srcOrd="0" destOrd="0" presId="urn:microsoft.com/office/officeart/2005/8/layout/process3"/>
    <dgm:cxn modelId="{735EF014-54A8-41FE-AED4-20ECD85F2448}" type="presParOf" srcId="{C5FD3085-8E29-41F3-B621-DE191B0CA3EB}" destId="{09F072D6-3CA0-4313-80B9-895278BA1357}" srcOrd="2" destOrd="0" presId="urn:microsoft.com/office/officeart/2005/8/layout/process3"/>
    <dgm:cxn modelId="{9E456EB3-4589-4E0F-80AE-2D93F4C1BF92}" type="presParOf" srcId="{09F072D6-3CA0-4313-80B9-895278BA1357}" destId="{040A1078-E29E-476A-8B4D-18FB8940C288}" srcOrd="0" destOrd="0" presId="urn:microsoft.com/office/officeart/2005/8/layout/process3"/>
    <dgm:cxn modelId="{F480AAE8-69C6-4277-B76F-10AD6CC6AFD6}" type="presParOf" srcId="{09F072D6-3CA0-4313-80B9-895278BA1357}" destId="{A68013BB-C2A3-4D22-ACB1-80B9E760B323}" srcOrd="1" destOrd="0" presId="urn:microsoft.com/office/officeart/2005/8/layout/process3"/>
    <dgm:cxn modelId="{6F5C75AA-523F-4D53-8B03-B5DBB9E4EC50}" type="presParOf" srcId="{09F072D6-3CA0-4313-80B9-895278BA1357}" destId="{81EB00A3-24FB-4C62-97BE-8F16FE355D71}" srcOrd="2" destOrd="0" presId="urn:microsoft.com/office/officeart/2005/8/layout/process3"/>
    <dgm:cxn modelId="{46896012-7D42-484A-B302-9E0EEED8768D}" type="presParOf" srcId="{C5FD3085-8E29-41F3-B621-DE191B0CA3EB}" destId="{02F97A44-46D0-43DB-A0D0-079F9F52CFDE}" srcOrd="3" destOrd="0" presId="urn:microsoft.com/office/officeart/2005/8/layout/process3"/>
    <dgm:cxn modelId="{E6DCEF7D-2AD1-4E07-A9C0-C739A3547DD8}" type="presParOf" srcId="{02F97A44-46D0-43DB-A0D0-079F9F52CFDE}" destId="{2DD31C40-08CA-46FF-AEE5-60A3573B7E1E}" srcOrd="0" destOrd="0" presId="urn:microsoft.com/office/officeart/2005/8/layout/process3"/>
    <dgm:cxn modelId="{F546E162-6029-4AEC-AD09-767B2C70D888}" type="presParOf" srcId="{C5FD3085-8E29-41F3-B621-DE191B0CA3EB}" destId="{4B6C38D3-7EB6-4640-BA3E-DF2B05FE6F44}" srcOrd="4" destOrd="0" presId="urn:microsoft.com/office/officeart/2005/8/layout/process3"/>
    <dgm:cxn modelId="{45C4893B-1B19-48DC-BDE1-C1A39DA3C5C9}" type="presParOf" srcId="{4B6C38D3-7EB6-4640-BA3E-DF2B05FE6F44}" destId="{521BF5E5-1AE1-46F2-B433-FE69BDEB2A44}" srcOrd="0" destOrd="0" presId="urn:microsoft.com/office/officeart/2005/8/layout/process3"/>
    <dgm:cxn modelId="{2F85ED12-D9BA-4253-A2FC-6D6457970D55}" type="presParOf" srcId="{4B6C38D3-7EB6-4640-BA3E-DF2B05FE6F44}" destId="{1EC73753-F69A-47BB-B2C3-0366066B5382}" srcOrd="1" destOrd="0" presId="urn:microsoft.com/office/officeart/2005/8/layout/process3"/>
    <dgm:cxn modelId="{AF9A481D-5373-4F86-B0C1-A5502F8B4D00}" type="presParOf" srcId="{4B6C38D3-7EB6-4640-BA3E-DF2B05FE6F44}" destId="{6CB30B3B-60AB-42FE-988E-24904741A97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237196-FAB8-4E1B-8678-B58D7DCC0DF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4CDF49-B0A7-492A-9F36-F6C213F2F895}">
      <dgm:prSet phldrT="[文字]"/>
      <dgm:spPr/>
      <dgm:t>
        <a:bodyPr/>
        <a:lstStyle/>
        <a:p>
          <a:r>
            <a:rPr lang="en-US" altLang="zh-TW" dirty="0"/>
            <a:t>Source code</a:t>
          </a:r>
          <a:endParaRPr lang="zh-TW" altLang="en-US" dirty="0"/>
        </a:p>
      </dgm:t>
    </dgm:pt>
    <dgm:pt modelId="{7BD6072B-5AD0-4EEA-8744-2E97E3A325F5}" type="par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E081D954-9319-4045-987E-F56532260F85}" type="sib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BD9561E9-2BA3-4C1E-83B3-A362831BA006}">
      <dgm:prSet phldrT="[文字]"/>
      <dgm:spPr/>
      <dgm:t>
        <a:bodyPr/>
        <a:lstStyle/>
        <a:p>
          <a:r>
            <a:rPr lang="en-US" altLang="zh-TW" dirty="0"/>
            <a:t>test.cpp</a:t>
          </a:r>
          <a:endParaRPr lang="zh-TW" altLang="en-US" dirty="0"/>
        </a:p>
      </dgm:t>
    </dgm:pt>
    <dgm:pt modelId="{F25CF50F-B0AA-4DC1-9168-CE777740CDA3}" type="par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CE96DF36-1863-4E28-876E-20472A7C7A10}" type="sib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BA1E7B24-B1C2-43C3-8676-57BAC780A188}">
      <dgm:prSet phldrT="[文字]"/>
      <dgm:spPr/>
      <dgm:t>
        <a:bodyPr/>
        <a:lstStyle/>
        <a:p>
          <a:r>
            <a:rPr lang="en-US" altLang="zh-TW" dirty="0"/>
            <a:t>Compiler</a:t>
          </a:r>
          <a:endParaRPr lang="zh-TW" altLang="en-US" dirty="0"/>
        </a:p>
      </dgm:t>
    </dgm:pt>
    <dgm:pt modelId="{FF539DBC-DDC8-43F6-9D6C-237A0D66B82E}" type="par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792D9435-6612-4E68-A037-5AE87E691829}" type="sib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D34047F5-991B-4338-8B62-61D45E0F2651}">
      <dgm:prSet phldrT="[文字]"/>
      <dgm:spPr/>
      <dgm:t>
        <a:bodyPr/>
        <a:lstStyle/>
        <a:p>
          <a:r>
            <a:rPr lang="en-US" altLang="zh-TW" dirty="0"/>
            <a:t>g++</a:t>
          </a:r>
          <a:endParaRPr lang="zh-TW" altLang="en-US" dirty="0"/>
        </a:p>
      </dgm:t>
    </dgm:pt>
    <dgm:pt modelId="{711E59FD-A4AE-4578-98AC-E84428C8F37F}" type="par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8C80BE1F-03C6-4BDC-BFF3-633E46117473}" type="sib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2AC8572D-E7BA-457B-AC0A-F22879B9F60F}">
      <dgm:prSet phldrT="[文字]"/>
      <dgm:spPr/>
      <dgm:t>
        <a:bodyPr/>
        <a:lstStyle/>
        <a:p>
          <a:r>
            <a:rPr lang="en-US" altLang="zh-TW" dirty="0"/>
            <a:t>Outputs</a:t>
          </a:r>
          <a:endParaRPr lang="zh-TW" altLang="en-US" dirty="0"/>
        </a:p>
      </dgm:t>
    </dgm:pt>
    <dgm:pt modelId="{8BE6B4D9-E4AD-4E2A-BE1B-2A0CE3F68C94}" type="par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1755B078-3652-4571-A1E0-1967734E1207}" type="sib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A24B1950-D046-424B-8E3A-38637966DC41}">
      <dgm:prSet phldrT="[文字]"/>
      <dgm:spPr/>
      <dgm:t>
        <a:bodyPr/>
        <a:lstStyle/>
        <a:p>
          <a:r>
            <a:rPr lang="en-US" altLang="zh-TW" dirty="0" err="1"/>
            <a:t>a.out</a:t>
          </a:r>
          <a:endParaRPr lang="zh-TW" altLang="en-US" dirty="0"/>
        </a:p>
      </dgm:t>
    </dgm:pt>
    <dgm:pt modelId="{3EB84B27-3AF4-4AB9-94AE-5D5C772C605A}" type="par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B99E8987-BECD-4838-837F-EDF6B3606213}" type="sib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C5FD3085-8E29-41F3-B621-DE191B0CA3EB}" type="pres">
      <dgm:prSet presAssocID="{98237196-FAB8-4E1B-8678-B58D7DCC0DF1}" presName="linearFlow" presStyleCnt="0">
        <dgm:presLayoutVars>
          <dgm:dir/>
          <dgm:animLvl val="lvl"/>
          <dgm:resizeHandles val="exact"/>
        </dgm:presLayoutVars>
      </dgm:prSet>
      <dgm:spPr/>
    </dgm:pt>
    <dgm:pt modelId="{FD54F77D-BB0D-4202-9342-E4F6C0C466D1}" type="pres">
      <dgm:prSet presAssocID="{424CDF49-B0A7-492A-9F36-F6C213F2F895}" presName="composite" presStyleCnt="0"/>
      <dgm:spPr/>
    </dgm:pt>
    <dgm:pt modelId="{11509CBE-4545-4DFD-BB20-10BEA8827706}" type="pres">
      <dgm:prSet presAssocID="{424CDF49-B0A7-492A-9F36-F6C213F2F8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238FBE-0E22-4E35-AEBD-D90979A625DF}" type="pres">
      <dgm:prSet presAssocID="{424CDF49-B0A7-492A-9F36-F6C213F2F895}" presName="parSh" presStyleLbl="node1" presStyleIdx="0" presStyleCnt="3"/>
      <dgm:spPr/>
    </dgm:pt>
    <dgm:pt modelId="{E9CE8705-D46E-4493-B6E3-5BB2CADC96C1}" type="pres">
      <dgm:prSet presAssocID="{424CDF49-B0A7-492A-9F36-F6C213F2F895}" presName="desTx" presStyleLbl="fgAcc1" presStyleIdx="0" presStyleCnt="3">
        <dgm:presLayoutVars>
          <dgm:bulletEnabled val="1"/>
        </dgm:presLayoutVars>
      </dgm:prSet>
      <dgm:spPr/>
    </dgm:pt>
    <dgm:pt modelId="{E0411B7F-D383-40B0-A3BD-EE7568E2D111}" type="pres">
      <dgm:prSet presAssocID="{E081D954-9319-4045-987E-F56532260F85}" presName="sibTrans" presStyleLbl="sibTrans2D1" presStyleIdx="0" presStyleCnt="2"/>
      <dgm:spPr/>
    </dgm:pt>
    <dgm:pt modelId="{59230E5B-3885-45D2-8179-6A2746C46829}" type="pres">
      <dgm:prSet presAssocID="{E081D954-9319-4045-987E-F56532260F85}" presName="connTx" presStyleLbl="sibTrans2D1" presStyleIdx="0" presStyleCnt="2"/>
      <dgm:spPr/>
    </dgm:pt>
    <dgm:pt modelId="{09F072D6-3CA0-4313-80B9-895278BA1357}" type="pres">
      <dgm:prSet presAssocID="{BA1E7B24-B1C2-43C3-8676-57BAC780A188}" presName="composite" presStyleCnt="0"/>
      <dgm:spPr/>
    </dgm:pt>
    <dgm:pt modelId="{040A1078-E29E-476A-8B4D-18FB8940C288}" type="pres">
      <dgm:prSet presAssocID="{BA1E7B24-B1C2-43C3-8676-57BAC780A1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8013BB-C2A3-4D22-ACB1-80B9E760B323}" type="pres">
      <dgm:prSet presAssocID="{BA1E7B24-B1C2-43C3-8676-57BAC780A188}" presName="parSh" presStyleLbl="node1" presStyleIdx="1" presStyleCnt="3"/>
      <dgm:spPr/>
    </dgm:pt>
    <dgm:pt modelId="{81EB00A3-24FB-4C62-97BE-8F16FE355D71}" type="pres">
      <dgm:prSet presAssocID="{BA1E7B24-B1C2-43C3-8676-57BAC780A188}" presName="desTx" presStyleLbl="fgAcc1" presStyleIdx="1" presStyleCnt="3">
        <dgm:presLayoutVars>
          <dgm:bulletEnabled val="1"/>
        </dgm:presLayoutVars>
      </dgm:prSet>
      <dgm:spPr/>
    </dgm:pt>
    <dgm:pt modelId="{02F97A44-46D0-43DB-A0D0-079F9F52CFDE}" type="pres">
      <dgm:prSet presAssocID="{792D9435-6612-4E68-A037-5AE87E691829}" presName="sibTrans" presStyleLbl="sibTrans2D1" presStyleIdx="1" presStyleCnt="2"/>
      <dgm:spPr/>
    </dgm:pt>
    <dgm:pt modelId="{2DD31C40-08CA-46FF-AEE5-60A3573B7E1E}" type="pres">
      <dgm:prSet presAssocID="{792D9435-6612-4E68-A037-5AE87E691829}" presName="connTx" presStyleLbl="sibTrans2D1" presStyleIdx="1" presStyleCnt="2"/>
      <dgm:spPr/>
    </dgm:pt>
    <dgm:pt modelId="{4B6C38D3-7EB6-4640-BA3E-DF2B05FE6F44}" type="pres">
      <dgm:prSet presAssocID="{2AC8572D-E7BA-457B-AC0A-F22879B9F60F}" presName="composite" presStyleCnt="0"/>
      <dgm:spPr/>
    </dgm:pt>
    <dgm:pt modelId="{521BF5E5-1AE1-46F2-B433-FE69BDEB2A44}" type="pres">
      <dgm:prSet presAssocID="{2AC8572D-E7BA-457B-AC0A-F22879B9F6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C73753-F69A-47BB-B2C3-0366066B5382}" type="pres">
      <dgm:prSet presAssocID="{2AC8572D-E7BA-457B-AC0A-F22879B9F60F}" presName="parSh" presStyleLbl="node1" presStyleIdx="2" presStyleCnt="3"/>
      <dgm:spPr/>
    </dgm:pt>
    <dgm:pt modelId="{6CB30B3B-60AB-42FE-988E-24904741A976}" type="pres">
      <dgm:prSet presAssocID="{2AC8572D-E7BA-457B-AC0A-F22879B9F6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1E45C08-7427-4B12-A4F2-63D61B9B47E6}" type="presOf" srcId="{424CDF49-B0A7-492A-9F36-F6C213F2F895}" destId="{E2238FBE-0E22-4E35-AEBD-D90979A625DF}" srcOrd="1" destOrd="0" presId="urn:microsoft.com/office/officeart/2005/8/layout/process3"/>
    <dgm:cxn modelId="{BE83370B-21D4-4AF1-9001-E8FA8A6D662C}" type="presOf" srcId="{98237196-FAB8-4E1B-8678-B58D7DCC0DF1}" destId="{C5FD3085-8E29-41F3-B621-DE191B0CA3EB}" srcOrd="0" destOrd="0" presId="urn:microsoft.com/office/officeart/2005/8/layout/process3"/>
    <dgm:cxn modelId="{508C3B15-2236-4EC6-B7AB-7DD7A411AD97}" srcId="{98237196-FAB8-4E1B-8678-B58D7DCC0DF1}" destId="{2AC8572D-E7BA-457B-AC0A-F22879B9F60F}" srcOrd="2" destOrd="0" parTransId="{8BE6B4D9-E4AD-4E2A-BE1B-2A0CE3F68C94}" sibTransId="{1755B078-3652-4571-A1E0-1967734E1207}"/>
    <dgm:cxn modelId="{F6A7C716-FE8E-4671-A9CA-CE8CDF7E8EEC}" type="presOf" srcId="{2AC8572D-E7BA-457B-AC0A-F22879B9F60F}" destId="{521BF5E5-1AE1-46F2-B433-FE69BDEB2A44}" srcOrd="0" destOrd="0" presId="urn:microsoft.com/office/officeart/2005/8/layout/process3"/>
    <dgm:cxn modelId="{A022981D-AF5B-4765-A752-DBD7C7F1399A}" srcId="{98237196-FAB8-4E1B-8678-B58D7DCC0DF1}" destId="{BA1E7B24-B1C2-43C3-8676-57BAC780A188}" srcOrd="1" destOrd="0" parTransId="{FF539DBC-DDC8-43F6-9D6C-237A0D66B82E}" sibTransId="{792D9435-6612-4E68-A037-5AE87E691829}"/>
    <dgm:cxn modelId="{653C2128-D4B9-45AE-BCED-CD758123BC3D}" type="presOf" srcId="{E081D954-9319-4045-987E-F56532260F85}" destId="{E0411B7F-D383-40B0-A3BD-EE7568E2D111}" srcOrd="0" destOrd="0" presId="urn:microsoft.com/office/officeart/2005/8/layout/process3"/>
    <dgm:cxn modelId="{C6DBAD30-0C9F-4AB6-A04A-4AB66305310C}" type="presOf" srcId="{BD9561E9-2BA3-4C1E-83B3-A362831BA006}" destId="{E9CE8705-D46E-4493-B6E3-5BB2CADC96C1}" srcOrd="0" destOrd="0" presId="urn:microsoft.com/office/officeart/2005/8/layout/process3"/>
    <dgm:cxn modelId="{06770E61-E466-4D1D-9D23-046E852E5E4C}" type="presOf" srcId="{792D9435-6612-4E68-A037-5AE87E691829}" destId="{02F97A44-46D0-43DB-A0D0-079F9F52CFDE}" srcOrd="0" destOrd="0" presId="urn:microsoft.com/office/officeart/2005/8/layout/process3"/>
    <dgm:cxn modelId="{7D20E16B-1034-4DE8-B6C0-76420B4E56C0}" type="presOf" srcId="{A24B1950-D046-424B-8E3A-38637966DC41}" destId="{6CB30B3B-60AB-42FE-988E-24904741A976}" srcOrd="0" destOrd="0" presId="urn:microsoft.com/office/officeart/2005/8/layout/process3"/>
    <dgm:cxn modelId="{F99D6D72-DBE5-4084-8376-AB9A99381722}" type="presOf" srcId="{2AC8572D-E7BA-457B-AC0A-F22879B9F60F}" destId="{1EC73753-F69A-47BB-B2C3-0366066B5382}" srcOrd="1" destOrd="0" presId="urn:microsoft.com/office/officeart/2005/8/layout/process3"/>
    <dgm:cxn modelId="{87A44254-B6F8-48C8-97A4-CBC73C692FDB}" srcId="{98237196-FAB8-4E1B-8678-B58D7DCC0DF1}" destId="{424CDF49-B0A7-492A-9F36-F6C213F2F895}" srcOrd="0" destOrd="0" parTransId="{7BD6072B-5AD0-4EEA-8744-2E97E3A325F5}" sibTransId="{E081D954-9319-4045-987E-F56532260F85}"/>
    <dgm:cxn modelId="{5682E08D-596A-456D-ABC5-8C403CB7FDCE}" type="presOf" srcId="{792D9435-6612-4E68-A037-5AE87E691829}" destId="{2DD31C40-08CA-46FF-AEE5-60A3573B7E1E}" srcOrd="1" destOrd="0" presId="urn:microsoft.com/office/officeart/2005/8/layout/process3"/>
    <dgm:cxn modelId="{9E32CD93-14C5-4D5C-AD9C-E7E6E0952AE9}" srcId="{BA1E7B24-B1C2-43C3-8676-57BAC780A188}" destId="{D34047F5-991B-4338-8B62-61D45E0F2651}" srcOrd="0" destOrd="0" parTransId="{711E59FD-A4AE-4578-98AC-E84428C8F37F}" sibTransId="{8C80BE1F-03C6-4BDC-BFF3-633E46117473}"/>
    <dgm:cxn modelId="{24802996-1E16-4D08-8D8D-2AD16F06ED57}" srcId="{2AC8572D-E7BA-457B-AC0A-F22879B9F60F}" destId="{A24B1950-D046-424B-8E3A-38637966DC41}" srcOrd="0" destOrd="0" parTransId="{3EB84B27-3AF4-4AB9-94AE-5D5C772C605A}" sibTransId="{B99E8987-BECD-4838-837F-EDF6B3606213}"/>
    <dgm:cxn modelId="{6335FC9B-FAEF-4506-A394-AA9681A915FE}" type="presOf" srcId="{D34047F5-991B-4338-8B62-61D45E0F2651}" destId="{81EB00A3-24FB-4C62-97BE-8F16FE355D71}" srcOrd="0" destOrd="0" presId="urn:microsoft.com/office/officeart/2005/8/layout/process3"/>
    <dgm:cxn modelId="{CC8210A2-5E9F-4739-8C1E-B72A3F67C973}" srcId="{424CDF49-B0A7-492A-9F36-F6C213F2F895}" destId="{BD9561E9-2BA3-4C1E-83B3-A362831BA006}" srcOrd="0" destOrd="0" parTransId="{F25CF50F-B0AA-4DC1-9168-CE777740CDA3}" sibTransId="{CE96DF36-1863-4E28-876E-20472A7C7A10}"/>
    <dgm:cxn modelId="{2E5419AD-B321-4E7D-8D37-D360F1A52FAF}" type="presOf" srcId="{BA1E7B24-B1C2-43C3-8676-57BAC780A188}" destId="{040A1078-E29E-476A-8B4D-18FB8940C288}" srcOrd="0" destOrd="0" presId="urn:microsoft.com/office/officeart/2005/8/layout/process3"/>
    <dgm:cxn modelId="{A5E607C0-E7A0-49A6-9F6F-2CAFC33C64B6}" type="presOf" srcId="{BA1E7B24-B1C2-43C3-8676-57BAC780A188}" destId="{A68013BB-C2A3-4D22-ACB1-80B9E760B323}" srcOrd="1" destOrd="0" presId="urn:microsoft.com/office/officeart/2005/8/layout/process3"/>
    <dgm:cxn modelId="{5840CAD7-742E-41D3-9DB5-F4B3DF6C43FA}" type="presOf" srcId="{E081D954-9319-4045-987E-F56532260F85}" destId="{59230E5B-3885-45D2-8179-6A2746C46829}" srcOrd="1" destOrd="0" presId="urn:microsoft.com/office/officeart/2005/8/layout/process3"/>
    <dgm:cxn modelId="{DA83D7E2-3096-40F5-81D2-EB0A2FAE38E6}" type="presOf" srcId="{424CDF49-B0A7-492A-9F36-F6C213F2F895}" destId="{11509CBE-4545-4DFD-BB20-10BEA8827706}" srcOrd="0" destOrd="0" presId="urn:microsoft.com/office/officeart/2005/8/layout/process3"/>
    <dgm:cxn modelId="{473A1357-75C0-4344-ABF1-23E527D0DD6B}" type="presParOf" srcId="{C5FD3085-8E29-41F3-B621-DE191B0CA3EB}" destId="{FD54F77D-BB0D-4202-9342-E4F6C0C466D1}" srcOrd="0" destOrd="0" presId="urn:microsoft.com/office/officeart/2005/8/layout/process3"/>
    <dgm:cxn modelId="{42B9C794-308D-4384-8548-F97B23D35FBA}" type="presParOf" srcId="{FD54F77D-BB0D-4202-9342-E4F6C0C466D1}" destId="{11509CBE-4545-4DFD-BB20-10BEA8827706}" srcOrd="0" destOrd="0" presId="urn:microsoft.com/office/officeart/2005/8/layout/process3"/>
    <dgm:cxn modelId="{1B90EC69-910B-4A79-8688-227FDD9B2E71}" type="presParOf" srcId="{FD54F77D-BB0D-4202-9342-E4F6C0C466D1}" destId="{E2238FBE-0E22-4E35-AEBD-D90979A625DF}" srcOrd="1" destOrd="0" presId="urn:microsoft.com/office/officeart/2005/8/layout/process3"/>
    <dgm:cxn modelId="{B23E23AF-050B-4BF2-8DC0-795A6B271DE9}" type="presParOf" srcId="{FD54F77D-BB0D-4202-9342-E4F6C0C466D1}" destId="{E9CE8705-D46E-4493-B6E3-5BB2CADC96C1}" srcOrd="2" destOrd="0" presId="urn:microsoft.com/office/officeart/2005/8/layout/process3"/>
    <dgm:cxn modelId="{AE753EC1-2DB2-452E-8DC7-12548FE7FA5C}" type="presParOf" srcId="{C5FD3085-8E29-41F3-B621-DE191B0CA3EB}" destId="{E0411B7F-D383-40B0-A3BD-EE7568E2D111}" srcOrd="1" destOrd="0" presId="urn:microsoft.com/office/officeart/2005/8/layout/process3"/>
    <dgm:cxn modelId="{44A41204-5B70-447C-A1F3-8029B4D1CFD2}" type="presParOf" srcId="{E0411B7F-D383-40B0-A3BD-EE7568E2D111}" destId="{59230E5B-3885-45D2-8179-6A2746C46829}" srcOrd="0" destOrd="0" presId="urn:microsoft.com/office/officeart/2005/8/layout/process3"/>
    <dgm:cxn modelId="{735EF014-54A8-41FE-AED4-20ECD85F2448}" type="presParOf" srcId="{C5FD3085-8E29-41F3-B621-DE191B0CA3EB}" destId="{09F072D6-3CA0-4313-80B9-895278BA1357}" srcOrd="2" destOrd="0" presId="urn:microsoft.com/office/officeart/2005/8/layout/process3"/>
    <dgm:cxn modelId="{9E456EB3-4589-4E0F-80AE-2D93F4C1BF92}" type="presParOf" srcId="{09F072D6-3CA0-4313-80B9-895278BA1357}" destId="{040A1078-E29E-476A-8B4D-18FB8940C288}" srcOrd="0" destOrd="0" presId="urn:microsoft.com/office/officeart/2005/8/layout/process3"/>
    <dgm:cxn modelId="{F480AAE8-69C6-4277-B76F-10AD6CC6AFD6}" type="presParOf" srcId="{09F072D6-3CA0-4313-80B9-895278BA1357}" destId="{A68013BB-C2A3-4D22-ACB1-80B9E760B323}" srcOrd="1" destOrd="0" presId="urn:microsoft.com/office/officeart/2005/8/layout/process3"/>
    <dgm:cxn modelId="{6F5C75AA-523F-4D53-8B03-B5DBB9E4EC50}" type="presParOf" srcId="{09F072D6-3CA0-4313-80B9-895278BA1357}" destId="{81EB00A3-24FB-4C62-97BE-8F16FE355D71}" srcOrd="2" destOrd="0" presId="urn:microsoft.com/office/officeart/2005/8/layout/process3"/>
    <dgm:cxn modelId="{46896012-7D42-484A-B302-9E0EEED8768D}" type="presParOf" srcId="{C5FD3085-8E29-41F3-B621-DE191B0CA3EB}" destId="{02F97A44-46D0-43DB-A0D0-079F9F52CFDE}" srcOrd="3" destOrd="0" presId="urn:microsoft.com/office/officeart/2005/8/layout/process3"/>
    <dgm:cxn modelId="{E6DCEF7D-2AD1-4E07-A9C0-C739A3547DD8}" type="presParOf" srcId="{02F97A44-46D0-43DB-A0D0-079F9F52CFDE}" destId="{2DD31C40-08CA-46FF-AEE5-60A3573B7E1E}" srcOrd="0" destOrd="0" presId="urn:microsoft.com/office/officeart/2005/8/layout/process3"/>
    <dgm:cxn modelId="{F546E162-6029-4AEC-AD09-767B2C70D888}" type="presParOf" srcId="{C5FD3085-8E29-41F3-B621-DE191B0CA3EB}" destId="{4B6C38D3-7EB6-4640-BA3E-DF2B05FE6F44}" srcOrd="4" destOrd="0" presId="urn:microsoft.com/office/officeart/2005/8/layout/process3"/>
    <dgm:cxn modelId="{45C4893B-1B19-48DC-BDE1-C1A39DA3C5C9}" type="presParOf" srcId="{4B6C38D3-7EB6-4640-BA3E-DF2B05FE6F44}" destId="{521BF5E5-1AE1-46F2-B433-FE69BDEB2A44}" srcOrd="0" destOrd="0" presId="urn:microsoft.com/office/officeart/2005/8/layout/process3"/>
    <dgm:cxn modelId="{2F85ED12-D9BA-4253-A2FC-6D6457970D55}" type="presParOf" srcId="{4B6C38D3-7EB6-4640-BA3E-DF2B05FE6F44}" destId="{1EC73753-F69A-47BB-B2C3-0366066B5382}" srcOrd="1" destOrd="0" presId="urn:microsoft.com/office/officeart/2005/8/layout/process3"/>
    <dgm:cxn modelId="{AF9A481D-5373-4F86-B0C1-A5502F8B4D00}" type="presParOf" srcId="{4B6C38D3-7EB6-4640-BA3E-DF2B05FE6F44}" destId="{6CB30B3B-60AB-42FE-988E-24904741A97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237196-FAB8-4E1B-8678-B58D7DCC0DF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4CDF49-B0A7-492A-9F36-F6C213F2F895}">
      <dgm:prSet phldrT="[文字]"/>
      <dgm:spPr/>
      <dgm:t>
        <a:bodyPr/>
        <a:lstStyle/>
        <a:p>
          <a:r>
            <a:rPr lang="en-US" altLang="zh-TW" dirty="0"/>
            <a:t>inputs</a:t>
          </a:r>
          <a:endParaRPr lang="zh-TW" altLang="en-US" dirty="0"/>
        </a:p>
      </dgm:t>
    </dgm:pt>
    <dgm:pt modelId="{7BD6072B-5AD0-4EEA-8744-2E97E3A325F5}" type="par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E081D954-9319-4045-987E-F56532260F85}" type="sibTrans" cxnId="{87A44254-B6F8-48C8-97A4-CBC73C692FDB}">
      <dgm:prSet/>
      <dgm:spPr/>
      <dgm:t>
        <a:bodyPr/>
        <a:lstStyle/>
        <a:p>
          <a:endParaRPr lang="zh-TW" altLang="en-US"/>
        </a:p>
      </dgm:t>
    </dgm:pt>
    <dgm:pt modelId="{BD9561E9-2BA3-4C1E-83B3-A362831BA006}">
      <dgm:prSet phldrT="[文字]"/>
      <dgm:spPr/>
      <dgm:t>
        <a:bodyPr/>
        <a:lstStyle/>
        <a:p>
          <a:r>
            <a:rPr lang="en-US" altLang="zh-TW" dirty="0"/>
            <a:t>a = 1</a:t>
          </a:r>
          <a:endParaRPr lang="zh-TW" altLang="en-US" dirty="0"/>
        </a:p>
      </dgm:t>
    </dgm:pt>
    <dgm:pt modelId="{F25CF50F-B0AA-4DC1-9168-CE777740CDA3}" type="par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CE96DF36-1863-4E28-876E-20472A7C7A10}" type="sibTrans" cxnId="{CC8210A2-5E9F-4739-8C1E-B72A3F67C973}">
      <dgm:prSet/>
      <dgm:spPr/>
      <dgm:t>
        <a:bodyPr/>
        <a:lstStyle/>
        <a:p>
          <a:endParaRPr lang="zh-TW" altLang="en-US"/>
        </a:p>
      </dgm:t>
    </dgm:pt>
    <dgm:pt modelId="{BA1E7B24-B1C2-43C3-8676-57BAC780A188}">
      <dgm:prSet phldrT="[文字]"/>
      <dgm:spPr/>
      <dgm:t>
        <a:bodyPr/>
        <a:lstStyle/>
        <a:p>
          <a:r>
            <a:rPr lang="en-US" altLang="zh-TW" dirty="0"/>
            <a:t>function</a:t>
          </a:r>
          <a:endParaRPr lang="zh-TW" altLang="en-US" dirty="0"/>
        </a:p>
      </dgm:t>
    </dgm:pt>
    <dgm:pt modelId="{FF539DBC-DDC8-43F6-9D6C-237A0D66B82E}" type="par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792D9435-6612-4E68-A037-5AE87E691829}" type="sibTrans" cxnId="{A022981D-AF5B-4765-A752-DBD7C7F1399A}">
      <dgm:prSet/>
      <dgm:spPr/>
      <dgm:t>
        <a:bodyPr/>
        <a:lstStyle/>
        <a:p>
          <a:endParaRPr lang="zh-TW" altLang="en-US"/>
        </a:p>
      </dgm:t>
    </dgm:pt>
    <dgm:pt modelId="{D34047F5-991B-4338-8B62-61D45E0F2651}">
      <dgm:prSet phldrT="[文字]"/>
      <dgm:spPr/>
      <dgm:t>
        <a:bodyPr/>
        <a:lstStyle/>
        <a:p>
          <a:r>
            <a:rPr lang="en-US" altLang="zh-TW" dirty="0"/>
            <a:t>(</a:t>
          </a:r>
          <a:r>
            <a:rPr lang="en-US" altLang="zh-TW" dirty="0" err="1"/>
            <a:t>a+b</a:t>
          </a:r>
          <a:r>
            <a:rPr lang="en-US" altLang="zh-TW" dirty="0"/>
            <a:t>)*n/2</a:t>
          </a:r>
          <a:endParaRPr lang="zh-TW" altLang="en-US" dirty="0"/>
        </a:p>
      </dgm:t>
    </dgm:pt>
    <dgm:pt modelId="{711E59FD-A4AE-4578-98AC-E84428C8F37F}" type="par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8C80BE1F-03C6-4BDC-BFF3-633E46117473}" type="sibTrans" cxnId="{9E32CD93-14C5-4D5C-AD9C-E7E6E0952AE9}">
      <dgm:prSet/>
      <dgm:spPr/>
      <dgm:t>
        <a:bodyPr/>
        <a:lstStyle/>
        <a:p>
          <a:endParaRPr lang="zh-TW" altLang="en-US"/>
        </a:p>
      </dgm:t>
    </dgm:pt>
    <dgm:pt modelId="{2AC8572D-E7BA-457B-AC0A-F22879B9F60F}">
      <dgm:prSet phldrT="[文字]"/>
      <dgm:spPr/>
      <dgm:t>
        <a:bodyPr/>
        <a:lstStyle/>
        <a:p>
          <a:r>
            <a:rPr lang="en-US" altLang="zh-TW" dirty="0"/>
            <a:t>Outputs</a:t>
          </a:r>
          <a:endParaRPr lang="zh-TW" altLang="en-US" dirty="0"/>
        </a:p>
      </dgm:t>
    </dgm:pt>
    <dgm:pt modelId="{8BE6B4D9-E4AD-4E2A-BE1B-2A0CE3F68C94}" type="par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1755B078-3652-4571-A1E0-1967734E1207}" type="sibTrans" cxnId="{508C3B15-2236-4EC6-B7AB-7DD7A411AD97}">
      <dgm:prSet/>
      <dgm:spPr/>
      <dgm:t>
        <a:bodyPr/>
        <a:lstStyle/>
        <a:p>
          <a:endParaRPr lang="zh-TW" altLang="en-US"/>
        </a:p>
      </dgm:t>
    </dgm:pt>
    <dgm:pt modelId="{A24B1950-D046-424B-8E3A-38637966DC41}">
      <dgm:prSet phldrT="[文字]"/>
      <dgm:spPr/>
      <dgm:t>
        <a:bodyPr/>
        <a:lstStyle/>
        <a:p>
          <a:r>
            <a:rPr lang="en-US" altLang="zh-TW" dirty="0"/>
            <a:t>result = 15</a:t>
          </a:r>
          <a:endParaRPr lang="zh-TW" altLang="en-US" dirty="0"/>
        </a:p>
      </dgm:t>
    </dgm:pt>
    <dgm:pt modelId="{3EB84B27-3AF4-4AB9-94AE-5D5C772C605A}" type="par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B99E8987-BECD-4838-837F-EDF6B3606213}" type="sibTrans" cxnId="{24802996-1E16-4D08-8D8D-2AD16F06ED57}">
      <dgm:prSet/>
      <dgm:spPr/>
      <dgm:t>
        <a:bodyPr/>
        <a:lstStyle/>
        <a:p>
          <a:endParaRPr lang="zh-TW" altLang="en-US"/>
        </a:p>
      </dgm:t>
    </dgm:pt>
    <dgm:pt modelId="{0F0DF5B3-EC03-430D-8AD9-0256A0BD44F9}">
      <dgm:prSet phldrT="[文字]"/>
      <dgm:spPr/>
      <dgm:t>
        <a:bodyPr/>
        <a:lstStyle/>
        <a:p>
          <a:r>
            <a:rPr lang="en-US" altLang="zh-TW" dirty="0"/>
            <a:t>n = b-a+1</a:t>
          </a:r>
          <a:endParaRPr lang="zh-TW" altLang="en-US" dirty="0"/>
        </a:p>
      </dgm:t>
    </dgm:pt>
    <dgm:pt modelId="{1644583E-972C-416F-BD6D-0ED53C9289F6}" type="parTrans" cxnId="{2B15ACBA-25B5-4DB7-B3DA-14B9C5E6A3A4}">
      <dgm:prSet/>
      <dgm:spPr/>
      <dgm:t>
        <a:bodyPr/>
        <a:lstStyle/>
        <a:p>
          <a:endParaRPr lang="zh-TW" altLang="en-US"/>
        </a:p>
      </dgm:t>
    </dgm:pt>
    <dgm:pt modelId="{0519D149-26B6-4EE1-A240-25E079CC1859}" type="sibTrans" cxnId="{2B15ACBA-25B5-4DB7-B3DA-14B9C5E6A3A4}">
      <dgm:prSet/>
      <dgm:spPr/>
      <dgm:t>
        <a:bodyPr/>
        <a:lstStyle/>
        <a:p>
          <a:endParaRPr lang="zh-TW" altLang="en-US"/>
        </a:p>
      </dgm:t>
    </dgm:pt>
    <dgm:pt modelId="{30B947A4-62AC-477F-ADB2-B5DF2FEF8C81}">
      <dgm:prSet phldrT="[文字]"/>
      <dgm:spPr/>
      <dgm:t>
        <a:bodyPr/>
        <a:lstStyle/>
        <a:p>
          <a:r>
            <a:rPr lang="en-US" altLang="zh-TW" dirty="0"/>
            <a:t>b = 5</a:t>
          </a:r>
          <a:endParaRPr lang="zh-TW" altLang="en-US" dirty="0"/>
        </a:p>
      </dgm:t>
    </dgm:pt>
    <dgm:pt modelId="{5D900B17-09F1-44F3-97C7-B7BABA0D8D86}" type="parTrans" cxnId="{CD8D266C-085B-4CA2-87C6-C543841AE470}">
      <dgm:prSet/>
      <dgm:spPr/>
      <dgm:t>
        <a:bodyPr/>
        <a:lstStyle/>
        <a:p>
          <a:endParaRPr lang="zh-TW" altLang="en-US"/>
        </a:p>
      </dgm:t>
    </dgm:pt>
    <dgm:pt modelId="{630E95D0-B5A7-49D3-BBEA-2FA43941C8DD}" type="sibTrans" cxnId="{CD8D266C-085B-4CA2-87C6-C543841AE470}">
      <dgm:prSet/>
      <dgm:spPr/>
      <dgm:t>
        <a:bodyPr/>
        <a:lstStyle/>
        <a:p>
          <a:endParaRPr lang="zh-TW" altLang="en-US"/>
        </a:p>
      </dgm:t>
    </dgm:pt>
    <dgm:pt modelId="{C5FD3085-8E29-41F3-B621-DE191B0CA3EB}" type="pres">
      <dgm:prSet presAssocID="{98237196-FAB8-4E1B-8678-B58D7DCC0DF1}" presName="linearFlow" presStyleCnt="0">
        <dgm:presLayoutVars>
          <dgm:dir/>
          <dgm:animLvl val="lvl"/>
          <dgm:resizeHandles val="exact"/>
        </dgm:presLayoutVars>
      </dgm:prSet>
      <dgm:spPr/>
    </dgm:pt>
    <dgm:pt modelId="{FD54F77D-BB0D-4202-9342-E4F6C0C466D1}" type="pres">
      <dgm:prSet presAssocID="{424CDF49-B0A7-492A-9F36-F6C213F2F895}" presName="composite" presStyleCnt="0"/>
      <dgm:spPr/>
    </dgm:pt>
    <dgm:pt modelId="{11509CBE-4545-4DFD-BB20-10BEA8827706}" type="pres">
      <dgm:prSet presAssocID="{424CDF49-B0A7-492A-9F36-F6C213F2F8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238FBE-0E22-4E35-AEBD-D90979A625DF}" type="pres">
      <dgm:prSet presAssocID="{424CDF49-B0A7-492A-9F36-F6C213F2F895}" presName="parSh" presStyleLbl="node1" presStyleIdx="0" presStyleCnt="3"/>
      <dgm:spPr/>
    </dgm:pt>
    <dgm:pt modelId="{E9CE8705-D46E-4493-B6E3-5BB2CADC96C1}" type="pres">
      <dgm:prSet presAssocID="{424CDF49-B0A7-492A-9F36-F6C213F2F895}" presName="desTx" presStyleLbl="fgAcc1" presStyleIdx="0" presStyleCnt="3">
        <dgm:presLayoutVars>
          <dgm:bulletEnabled val="1"/>
        </dgm:presLayoutVars>
      </dgm:prSet>
      <dgm:spPr/>
    </dgm:pt>
    <dgm:pt modelId="{E0411B7F-D383-40B0-A3BD-EE7568E2D111}" type="pres">
      <dgm:prSet presAssocID="{E081D954-9319-4045-987E-F56532260F85}" presName="sibTrans" presStyleLbl="sibTrans2D1" presStyleIdx="0" presStyleCnt="2"/>
      <dgm:spPr/>
    </dgm:pt>
    <dgm:pt modelId="{59230E5B-3885-45D2-8179-6A2746C46829}" type="pres">
      <dgm:prSet presAssocID="{E081D954-9319-4045-987E-F56532260F85}" presName="connTx" presStyleLbl="sibTrans2D1" presStyleIdx="0" presStyleCnt="2"/>
      <dgm:spPr/>
    </dgm:pt>
    <dgm:pt modelId="{09F072D6-3CA0-4313-80B9-895278BA1357}" type="pres">
      <dgm:prSet presAssocID="{BA1E7B24-B1C2-43C3-8676-57BAC780A188}" presName="composite" presStyleCnt="0"/>
      <dgm:spPr/>
    </dgm:pt>
    <dgm:pt modelId="{040A1078-E29E-476A-8B4D-18FB8940C288}" type="pres">
      <dgm:prSet presAssocID="{BA1E7B24-B1C2-43C3-8676-57BAC780A18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8013BB-C2A3-4D22-ACB1-80B9E760B323}" type="pres">
      <dgm:prSet presAssocID="{BA1E7B24-B1C2-43C3-8676-57BAC780A188}" presName="parSh" presStyleLbl="node1" presStyleIdx="1" presStyleCnt="3"/>
      <dgm:spPr/>
    </dgm:pt>
    <dgm:pt modelId="{81EB00A3-24FB-4C62-97BE-8F16FE355D71}" type="pres">
      <dgm:prSet presAssocID="{BA1E7B24-B1C2-43C3-8676-57BAC780A188}" presName="desTx" presStyleLbl="fgAcc1" presStyleIdx="1" presStyleCnt="3">
        <dgm:presLayoutVars>
          <dgm:bulletEnabled val="1"/>
        </dgm:presLayoutVars>
      </dgm:prSet>
      <dgm:spPr/>
    </dgm:pt>
    <dgm:pt modelId="{02F97A44-46D0-43DB-A0D0-079F9F52CFDE}" type="pres">
      <dgm:prSet presAssocID="{792D9435-6612-4E68-A037-5AE87E691829}" presName="sibTrans" presStyleLbl="sibTrans2D1" presStyleIdx="1" presStyleCnt="2"/>
      <dgm:spPr/>
    </dgm:pt>
    <dgm:pt modelId="{2DD31C40-08CA-46FF-AEE5-60A3573B7E1E}" type="pres">
      <dgm:prSet presAssocID="{792D9435-6612-4E68-A037-5AE87E691829}" presName="connTx" presStyleLbl="sibTrans2D1" presStyleIdx="1" presStyleCnt="2"/>
      <dgm:spPr/>
    </dgm:pt>
    <dgm:pt modelId="{4B6C38D3-7EB6-4640-BA3E-DF2B05FE6F44}" type="pres">
      <dgm:prSet presAssocID="{2AC8572D-E7BA-457B-AC0A-F22879B9F60F}" presName="composite" presStyleCnt="0"/>
      <dgm:spPr/>
    </dgm:pt>
    <dgm:pt modelId="{521BF5E5-1AE1-46F2-B433-FE69BDEB2A44}" type="pres">
      <dgm:prSet presAssocID="{2AC8572D-E7BA-457B-AC0A-F22879B9F6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C73753-F69A-47BB-B2C3-0366066B5382}" type="pres">
      <dgm:prSet presAssocID="{2AC8572D-E7BA-457B-AC0A-F22879B9F60F}" presName="parSh" presStyleLbl="node1" presStyleIdx="2" presStyleCnt="3"/>
      <dgm:spPr/>
    </dgm:pt>
    <dgm:pt modelId="{6CB30B3B-60AB-42FE-988E-24904741A976}" type="pres">
      <dgm:prSet presAssocID="{2AC8572D-E7BA-457B-AC0A-F22879B9F6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1E45C08-7427-4B12-A4F2-63D61B9B47E6}" type="presOf" srcId="{424CDF49-B0A7-492A-9F36-F6C213F2F895}" destId="{E2238FBE-0E22-4E35-AEBD-D90979A625DF}" srcOrd="1" destOrd="0" presId="urn:microsoft.com/office/officeart/2005/8/layout/process3"/>
    <dgm:cxn modelId="{BE83370B-21D4-4AF1-9001-E8FA8A6D662C}" type="presOf" srcId="{98237196-FAB8-4E1B-8678-B58D7DCC0DF1}" destId="{C5FD3085-8E29-41F3-B621-DE191B0CA3EB}" srcOrd="0" destOrd="0" presId="urn:microsoft.com/office/officeart/2005/8/layout/process3"/>
    <dgm:cxn modelId="{508C3B15-2236-4EC6-B7AB-7DD7A411AD97}" srcId="{98237196-FAB8-4E1B-8678-B58D7DCC0DF1}" destId="{2AC8572D-E7BA-457B-AC0A-F22879B9F60F}" srcOrd="2" destOrd="0" parTransId="{8BE6B4D9-E4AD-4E2A-BE1B-2A0CE3F68C94}" sibTransId="{1755B078-3652-4571-A1E0-1967734E1207}"/>
    <dgm:cxn modelId="{F6A7C716-FE8E-4671-A9CA-CE8CDF7E8EEC}" type="presOf" srcId="{2AC8572D-E7BA-457B-AC0A-F22879B9F60F}" destId="{521BF5E5-1AE1-46F2-B433-FE69BDEB2A44}" srcOrd="0" destOrd="0" presId="urn:microsoft.com/office/officeart/2005/8/layout/process3"/>
    <dgm:cxn modelId="{A022981D-AF5B-4765-A752-DBD7C7F1399A}" srcId="{98237196-FAB8-4E1B-8678-B58D7DCC0DF1}" destId="{BA1E7B24-B1C2-43C3-8676-57BAC780A188}" srcOrd="1" destOrd="0" parTransId="{FF539DBC-DDC8-43F6-9D6C-237A0D66B82E}" sibTransId="{792D9435-6612-4E68-A037-5AE87E691829}"/>
    <dgm:cxn modelId="{653C2128-D4B9-45AE-BCED-CD758123BC3D}" type="presOf" srcId="{E081D954-9319-4045-987E-F56532260F85}" destId="{E0411B7F-D383-40B0-A3BD-EE7568E2D111}" srcOrd="0" destOrd="0" presId="urn:microsoft.com/office/officeart/2005/8/layout/process3"/>
    <dgm:cxn modelId="{C6DBAD30-0C9F-4AB6-A04A-4AB66305310C}" type="presOf" srcId="{BD9561E9-2BA3-4C1E-83B3-A362831BA006}" destId="{E9CE8705-D46E-4493-B6E3-5BB2CADC96C1}" srcOrd="0" destOrd="0" presId="urn:microsoft.com/office/officeart/2005/8/layout/process3"/>
    <dgm:cxn modelId="{06770E61-E466-4D1D-9D23-046E852E5E4C}" type="presOf" srcId="{792D9435-6612-4E68-A037-5AE87E691829}" destId="{02F97A44-46D0-43DB-A0D0-079F9F52CFDE}" srcOrd="0" destOrd="0" presId="urn:microsoft.com/office/officeart/2005/8/layout/process3"/>
    <dgm:cxn modelId="{7D20E16B-1034-4DE8-B6C0-76420B4E56C0}" type="presOf" srcId="{A24B1950-D046-424B-8E3A-38637966DC41}" destId="{6CB30B3B-60AB-42FE-988E-24904741A976}" srcOrd="0" destOrd="0" presId="urn:microsoft.com/office/officeart/2005/8/layout/process3"/>
    <dgm:cxn modelId="{CD8D266C-085B-4CA2-87C6-C543841AE470}" srcId="{424CDF49-B0A7-492A-9F36-F6C213F2F895}" destId="{30B947A4-62AC-477F-ADB2-B5DF2FEF8C81}" srcOrd="1" destOrd="0" parTransId="{5D900B17-09F1-44F3-97C7-B7BABA0D8D86}" sibTransId="{630E95D0-B5A7-49D3-BBEA-2FA43941C8DD}"/>
    <dgm:cxn modelId="{F99D6D72-DBE5-4084-8376-AB9A99381722}" type="presOf" srcId="{2AC8572D-E7BA-457B-AC0A-F22879B9F60F}" destId="{1EC73753-F69A-47BB-B2C3-0366066B5382}" srcOrd="1" destOrd="0" presId="urn:microsoft.com/office/officeart/2005/8/layout/process3"/>
    <dgm:cxn modelId="{87A44254-B6F8-48C8-97A4-CBC73C692FDB}" srcId="{98237196-FAB8-4E1B-8678-B58D7DCC0DF1}" destId="{424CDF49-B0A7-492A-9F36-F6C213F2F895}" srcOrd="0" destOrd="0" parTransId="{7BD6072B-5AD0-4EEA-8744-2E97E3A325F5}" sibTransId="{E081D954-9319-4045-987E-F56532260F85}"/>
    <dgm:cxn modelId="{9455E954-8CF5-43FF-B918-AE426CB7D8DB}" type="presOf" srcId="{30B947A4-62AC-477F-ADB2-B5DF2FEF8C81}" destId="{E9CE8705-D46E-4493-B6E3-5BB2CADC96C1}" srcOrd="0" destOrd="1" presId="urn:microsoft.com/office/officeart/2005/8/layout/process3"/>
    <dgm:cxn modelId="{5682E08D-596A-456D-ABC5-8C403CB7FDCE}" type="presOf" srcId="{792D9435-6612-4E68-A037-5AE87E691829}" destId="{2DD31C40-08CA-46FF-AEE5-60A3573B7E1E}" srcOrd="1" destOrd="0" presId="urn:microsoft.com/office/officeart/2005/8/layout/process3"/>
    <dgm:cxn modelId="{9E32CD93-14C5-4D5C-AD9C-E7E6E0952AE9}" srcId="{BA1E7B24-B1C2-43C3-8676-57BAC780A188}" destId="{D34047F5-991B-4338-8B62-61D45E0F2651}" srcOrd="1" destOrd="0" parTransId="{711E59FD-A4AE-4578-98AC-E84428C8F37F}" sibTransId="{8C80BE1F-03C6-4BDC-BFF3-633E46117473}"/>
    <dgm:cxn modelId="{9D378795-EE65-4A1A-A2FF-2330013FA55A}" type="presOf" srcId="{0F0DF5B3-EC03-430D-8AD9-0256A0BD44F9}" destId="{81EB00A3-24FB-4C62-97BE-8F16FE355D71}" srcOrd="0" destOrd="0" presId="urn:microsoft.com/office/officeart/2005/8/layout/process3"/>
    <dgm:cxn modelId="{24802996-1E16-4D08-8D8D-2AD16F06ED57}" srcId="{2AC8572D-E7BA-457B-AC0A-F22879B9F60F}" destId="{A24B1950-D046-424B-8E3A-38637966DC41}" srcOrd="0" destOrd="0" parTransId="{3EB84B27-3AF4-4AB9-94AE-5D5C772C605A}" sibTransId="{B99E8987-BECD-4838-837F-EDF6B3606213}"/>
    <dgm:cxn modelId="{6335FC9B-FAEF-4506-A394-AA9681A915FE}" type="presOf" srcId="{D34047F5-991B-4338-8B62-61D45E0F2651}" destId="{81EB00A3-24FB-4C62-97BE-8F16FE355D71}" srcOrd="0" destOrd="1" presId="urn:microsoft.com/office/officeart/2005/8/layout/process3"/>
    <dgm:cxn modelId="{CC8210A2-5E9F-4739-8C1E-B72A3F67C973}" srcId="{424CDF49-B0A7-492A-9F36-F6C213F2F895}" destId="{BD9561E9-2BA3-4C1E-83B3-A362831BA006}" srcOrd="0" destOrd="0" parTransId="{F25CF50F-B0AA-4DC1-9168-CE777740CDA3}" sibTransId="{CE96DF36-1863-4E28-876E-20472A7C7A10}"/>
    <dgm:cxn modelId="{2E5419AD-B321-4E7D-8D37-D360F1A52FAF}" type="presOf" srcId="{BA1E7B24-B1C2-43C3-8676-57BAC780A188}" destId="{040A1078-E29E-476A-8B4D-18FB8940C288}" srcOrd="0" destOrd="0" presId="urn:microsoft.com/office/officeart/2005/8/layout/process3"/>
    <dgm:cxn modelId="{2B15ACBA-25B5-4DB7-B3DA-14B9C5E6A3A4}" srcId="{BA1E7B24-B1C2-43C3-8676-57BAC780A188}" destId="{0F0DF5B3-EC03-430D-8AD9-0256A0BD44F9}" srcOrd="0" destOrd="0" parTransId="{1644583E-972C-416F-BD6D-0ED53C9289F6}" sibTransId="{0519D149-26B6-4EE1-A240-25E079CC1859}"/>
    <dgm:cxn modelId="{A5E607C0-E7A0-49A6-9F6F-2CAFC33C64B6}" type="presOf" srcId="{BA1E7B24-B1C2-43C3-8676-57BAC780A188}" destId="{A68013BB-C2A3-4D22-ACB1-80B9E760B323}" srcOrd="1" destOrd="0" presId="urn:microsoft.com/office/officeart/2005/8/layout/process3"/>
    <dgm:cxn modelId="{5840CAD7-742E-41D3-9DB5-F4B3DF6C43FA}" type="presOf" srcId="{E081D954-9319-4045-987E-F56532260F85}" destId="{59230E5B-3885-45D2-8179-6A2746C46829}" srcOrd="1" destOrd="0" presId="urn:microsoft.com/office/officeart/2005/8/layout/process3"/>
    <dgm:cxn modelId="{DA83D7E2-3096-40F5-81D2-EB0A2FAE38E6}" type="presOf" srcId="{424CDF49-B0A7-492A-9F36-F6C213F2F895}" destId="{11509CBE-4545-4DFD-BB20-10BEA8827706}" srcOrd="0" destOrd="0" presId="urn:microsoft.com/office/officeart/2005/8/layout/process3"/>
    <dgm:cxn modelId="{473A1357-75C0-4344-ABF1-23E527D0DD6B}" type="presParOf" srcId="{C5FD3085-8E29-41F3-B621-DE191B0CA3EB}" destId="{FD54F77D-BB0D-4202-9342-E4F6C0C466D1}" srcOrd="0" destOrd="0" presId="urn:microsoft.com/office/officeart/2005/8/layout/process3"/>
    <dgm:cxn modelId="{42B9C794-308D-4384-8548-F97B23D35FBA}" type="presParOf" srcId="{FD54F77D-BB0D-4202-9342-E4F6C0C466D1}" destId="{11509CBE-4545-4DFD-BB20-10BEA8827706}" srcOrd="0" destOrd="0" presId="urn:microsoft.com/office/officeart/2005/8/layout/process3"/>
    <dgm:cxn modelId="{1B90EC69-910B-4A79-8688-227FDD9B2E71}" type="presParOf" srcId="{FD54F77D-BB0D-4202-9342-E4F6C0C466D1}" destId="{E2238FBE-0E22-4E35-AEBD-D90979A625DF}" srcOrd="1" destOrd="0" presId="urn:microsoft.com/office/officeart/2005/8/layout/process3"/>
    <dgm:cxn modelId="{B23E23AF-050B-4BF2-8DC0-795A6B271DE9}" type="presParOf" srcId="{FD54F77D-BB0D-4202-9342-E4F6C0C466D1}" destId="{E9CE8705-D46E-4493-B6E3-5BB2CADC96C1}" srcOrd="2" destOrd="0" presId="urn:microsoft.com/office/officeart/2005/8/layout/process3"/>
    <dgm:cxn modelId="{AE753EC1-2DB2-452E-8DC7-12548FE7FA5C}" type="presParOf" srcId="{C5FD3085-8E29-41F3-B621-DE191B0CA3EB}" destId="{E0411B7F-D383-40B0-A3BD-EE7568E2D111}" srcOrd="1" destOrd="0" presId="urn:microsoft.com/office/officeart/2005/8/layout/process3"/>
    <dgm:cxn modelId="{44A41204-5B70-447C-A1F3-8029B4D1CFD2}" type="presParOf" srcId="{E0411B7F-D383-40B0-A3BD-EE7568E2D111}" destId="{59230E5B-3885-45D2-8179-6A2746C46829}" srcOrd="0" destOrd="0" presId="urn:microsoft.com/office/officeart/2005/8/layout/process3"/>
    <dgm:cxn modelId="{735EF014-54A8-41FE-AED4-20ECD85F2448}" type="presParOf" srcId="{C5FD3085-8E29-41F3-B621-DE191B0CA3EB}" destId="{09F072D6-3CA0-4313-80B9-895278BA1357}" srcOrd="2" destOrd="0" presId="urn:microsoft.com/office/officeart/2005/8/layout/process3"/>
    <dgm:cxn modelId="{9E456EB3-4589-4E0F-80AE-2D93F4C1BF92}" type="presParOf" srcId="{09F072D6-3CA0-4313-80B9-895278BA1357}" destId="{040A1078-E29E-476A-8B4D-18FB8940C288}" srcOrd="0" destOrd="0" presId="urn:microsoft.com/office/officeart/2005/8/layout/process3"/>
    <dgm:cxn modelId="{F480AAE8-69C6-4277-B76F-10AD6CC6AFD6}" type="presParOf" srcId="{09F072D6-3CA0-4313-80B9-895278BA1357}" destId="{A68013BB-C2A3-4D22-ACB1-80B9E760B323}" srcOrd="1" destOrd="0" presId="urn:microsoft.com/office/officeart/2005/8/layout/process3"/>
    <dgm:cxn modelId="{6F5C75AA-523F-4D53-8B03-B5DBB9E4EC50}" type="presParOf" srcId="{09F072D6-3CA0-4313-80B9-895278BA1357}" destId="{81EB00A3-24FB-4C62-97BE-8F16FE355D71}" srcOrd="2" destOrd="0" presId="urn:microsoft.com/office/officeart/2005/8/layout/process3"/>
    <dgm:cxn modelId="{46896012-7D42-484A-B302-9E0EEED8768D}" type="presParOf" srcId="{C5FD3085-8E29-41F3-B621-DE191B0CA3EB}" destId="{02F97A44-46D0-43DB-A0D0-079F9F52CFDE}" srcOrd="3" destOrd="0" presId="urn:microsoft.com/office/officeart/2005/8/layout/process3"/>
    <dgm:cxn modelId="{E6DCEF7D-2AD1-4E07-A9C0-C739A3547DD8}" type="presParOf" srcId="{02F97A44-46D0-43DB-A0D0-079F9F52CFDE}" destId="{2DD31C40-08CA-46FF-AEE5-60A3573B7E1E}" srcOrd="0" destOrd="0" presId="urn:microsoft.com/office/officeart/2005/8/layout/process3"/>
    <dgm:cxn modelId="{F546E162-6029-4AEC-AD09-767B2C70D888}" type="presParOf" srcId="{C5FD3085-8E29-41F3-B621-DE191B0CA3EB}" destId="{4B6C38D3-7EB6-4640-BA3E-DF2B05FE6F44}" srcOrd="4" destOrd="0" presId="urn:microsoft.com/office/officeart/2005/8/layout/process3"/>
    <dgm:cxn modelId="{45C4893B-1B19-48DC-BDE1-C1A39DA3C5C9}" type="presParOf" srcId="{4B6C38D3-7EB6-4640-BA3E-DF2B05FE6F44}" destId="{521BF5E5-1AE1-46F2-B433-FE69BDEB2A44}" srcOrd="0" destOrd="0" presId="urn:microsoft.com/office/officeart/2005/8/layout/process3"/>
    <dgm:cxn modelId="{2F85ED12-D9BA-4253-A2FC-6D6457970D55}" type="presParOf" srcId="{4B6C38D3-7EB6-4640-BA3E-DF2B05FE6F44}" destId="{1EC73753-F69A-47BB-B2C3-0366066B5382}" srcOrd="1" destOrd="0" presId="urn:microsoft.com/office/officeart/2005/8/layout/process3"/>
    <dgm:cxn modelId="{AF9A481D-5373-4F86-B0C1-A5502F8B4D00}" type="presParOf" srcId="{4B6C38D3-7EB6-4640-BA3E-DF2B05FE6F44}" destId="{6CB30B3B-60AB-42FE-988E-24904741A97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8FBE-0E22-4E35-AEBD-D90979A625DF}">
      <dsp:nvSpPr>
        <dsp:cNvPr id="0" name=""/>
        <dsp:cNvSpPr/>
      </dsp:nvSpPr>
      <dsp:spPr>
        <a:xfrm>
          <a:off x="5230" y="1086818"/>
          <a:ext cx="2378024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Inputs</a:t>
          </a:r>
          <a:endParaRPr lang="zh-TW" altLang="en-US" sz="2300" kern="1200" dirty="0"/>
        </a:p>
      </dsp:txBody>
      <dsp:txXfrm>
        <a:off x="5230" y="1086818"/>
        <a:ext cx="2378024" cy="662400"/>
      </dsp:txXfrm>
    </dsp:sp>
    <dsp:sp modelId="{E9CE8705-D46E-4493-B6E3-5BB2CADC96C1}">
      <dsp:nvSpPr>
        <dsp:cNvPr id="0" name=""/>
        <dsp:cNvSpPr/>
      </dsp:nvSpPr>
      <dsp:spPr>
        <a:xfrm>
          <a:off x="492295" y="1749218"/>
          <a:ext cx="2378024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Texts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Numbers</a:t>
          </a:r>
          <a:endParaRPr lang="zh-TW" altLang="en-US" sz="2300" kern="1200" dirty="0"/>
        </a:p>
      </dsp:txBody>
      <dsp:txXfrm>
        <a:off x="531097" y="1788020"/>
        <a:ext cx="2300420" cy="1247196"/>
      </dsp:txXfrm>
    </dsp:sp>
    <dsp:sp modelId="{E0411B7F-D383-40B0-A3BD-EE7568E2D111}">
      <dsp:nvSpPr>
        <dsp:cNvPr id="0" name=""/>
        <dsp:cNvSpPr/>
      </dsp:nvSpPr>
      <dsp:spPr>
        <a:xfrm>
          <a:off x="2743754" y="11219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2743754" y="1240400"/>
        <a:ext cx="586641" cy="355235"/>
      </dsp:txXfrm>
    </dsp:sp>
    <dsp:sp modelId="{A68013BB-C2A3-4D22-ACB1-80B9E760B323}">
      <dsp:nvSpPr>
        <dsp:cNvPr id="0" name=""/>
        <dsp:cNvSpPr/>
      </dsp:nvSpPr>
      <dsp:spPr>
        <a:xfrm>
          <a:off x="3825254" y="1086818"/>
          <a:ext cx="2378024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Procedures</a:t>
          </a:r>
          <a:endParaRPr lang="zh-TW" altLang="en-US" sz="2300" kern="1200" dirty="0"/>
        </a:p>
      </dsp:txBody>
      <dsp:txXfrm>
        <a:off x="3825254" y="1086818"/>
        <a:ext cx="2378024" cy="662400"/>
      </dsp:txXfrm>
    </dsp:sp>
    <dsp:sp modelId="{81EB00A3-24FB-4C62-97BE-8F16FE355D71}">
      <dsp:nvSpPr>
        <dsp:cNvPr id="0" name=""/>
        <dsp:cNvSpPr/>
      </dsp:nvSpPr>
      <dsp:spPr>
        <a:xfrm>
          <a:off x="4312320" y="1749218"/>
          <a:ext cx="2378024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Step1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Step2</a:t>
          </a:r>
          <a:endParaRPr lang="zh-TW" altLang="en-US" sz="2300" kern="1200" dirty="0"/>
        </a:p>
      </dsp:txBody>
      <dsp:txXfrm>
        <a:off x="4351122" y="1788020"/>
        <a:ext cx="2300420" cy="1247196"/>
      </dsp:txXfrm>
    </dsp:sp>
    <dsp:sp modelId="{02F97A44-46D0-43DB-A0D0-079F9F52CFDE}">
      <dsp:nvSpPr>
        <dsp:cNvPr id="0" name=""/>
        <dsp:cNvSpPr/>
      </dsp:nvSpPr>
      <dsp:spPr>
        <a:xfrm>
          <a:off x="6563779" y="11219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6563779" y="1240400"/>
        <a:ext cx="586641" cy="355235"/>
      </dsp:txXfrm>
    </dsp:sp>
    <dsp:sp modelId="{1EC73753-F69A-47BB-B2C3-0366066B5382}">
      <dsp:nvSpPr>
        <dsp:cNvPr id="0" name=""/>
        <dsp:cNvSpPr/>
      </dsp:nvSpPr>
      <dsp:spPr>
        <a:xfrm>
          <a:off x="7645279" y="1086818"/>
          <a:ext cx="2378024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Outputs</a:t>
          </a:r>
          <a:endParaRPr lang="zh-TW" altLang="en-US" sz="2300" kern="1200" dirty="0"/>
        </a:p>
      </dsp:txBody>
      <dsp:txXfrm>
        <a:off x="7645279" y="1086818"/>
        <a:ext cx="2378024" cy="662400"/>
      </dsp:txXfrm>
    </dsp:sp>
    <dsp:sp modelId="{6CB30B3B-60AB-42FE-988E-24904741A976}">
      <dsp:nvSpPr>
        <dsp:cNvPr id="0" name=""/>
        <dsp:cNvSpPr/>
      </dsp:nvSpPr>
      <dsp:spPr>
        <a:xfrm>
          <a:off x="8132345" y="1749218"/>
          <a:ext cx="2378024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300" kern="1200" dirty="0"/>
            <a:t>Correctness</a:t>
          </a:r>
          <a:endParaRPr lang="zh-TW" altLang="en-US" sz="2300" kern="1200" dirty="0"/>
        </a:p>
      </dsp:txBody>
      <dsp:txXfrm>
        <a:off x="8171147" y="1788020"/>
        <a:ext cx="2300420" cy="124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8FBE-0E22-4E35-AEBD-D90979A625DF}">
      <dsp:nvSpPr>
        <dsp:cNvPr id="0" name=""/>
        <dsp:cNvSpPr/>
      </dsp:nvSpPr>
      <dsp:spPr>
        <a:xfrm>
          <a:off x="5230" y="1000418"/>
          <a:ext cx="2378024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Source code</a:t>
          </a:r>
          <a:endParaRPr lang="zh-TW" altLang="en-US" sz="2500" kern="1200" dirty="0"/>
        </a:p>
      </dsp:txBody>
      <dsp:txXfrm>
        <a:off x="5230" y="1000418"/>
        <a:ext cx="2378024" cy="720000"/>
      </dsp:txXfrm>
    </dsp:sp>
    <dsp:sp modelId="{E9CE8705-D46E-4493-B6E3-5BB2CADC96C1}">
      <dsp:nvSpPr>
        <dsp:cNvPr id="0" name=""/>
        <dsp:cNvSpPr/>
      </dsp:nvSpPr>
      <dsp:spPr>
        <a:xfrm>
          <a:off x="492295" y="1720418"/>
          <a:ext cx="237802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test.cpp</a:t>
          </a:r>
          <a:endParaRPr lang="zh-TW" altLang="en-US" sz="2500" kern="1200" dirty="0"/>
        </a:p>
      </dsp:txBody>
      <dsp:txXfrm>
        <a:off x="534471" y="1762594"/>
        <a:ext cx="2293672" cy="1355648"/>
      </dsp:txXfrm>
    </dsp:sp>
    <dsp:sp modelId="{E0411B7F-D383-40B0-A3BD-EE7568E2D111}">
      <dsp:nvSpPr>
        <dsp:cNvPr id="0" name=""/>
        <dsp:cNvSpPr/>
      </dsp:nvSpPr>
      <dsp:spPr>
        <a:xfrm>
          <a:off x="2743754" y="10643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2743754" y="1182800"/>
        <a:ext cx="586641" cy="355235"/>
      </dsp:txXfrm>
    </dsp:sp>
    <dsp:sp modelId="{A68013BB-C2A3-4D22-ACB1-80B9E760B323}">
      <dsp:nvSpPr>
        <dsp:cNvPr id="0" name=""/>
        <dsp:cNvSpPr/>
      </dsp:nvSpPr>
      <dsp:spPr>
        <a:xfrm>
          <a:off x="3825254" y="1000418"/>
          <a:ext cx="2378024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Compiler</a:t>
          </a:r>
          <a:endParaRPr lang="zh-TW" altLang="en-US" sz="2500" kern="1200" dirty="0"/>
        </a:p>
      </dsp:txBody>
      <dsp:txXfrm>
        <a:off x="3825254" y="1000418"/>
        <a:ext cx="2378024" cy="720000"/>
      </dsp:txXfrm>
    </dsp:sp>
    <dsp:sp modelId="{81EB00A3-24FB-4C62-97BE-8F16FE355D71}">
      <dsp:nvSpPr>
        <dsp:cNvPr id="0" name=""/>
        <dsp:cNvSpPr/>
      </dsp:nvSpPr>
      <dsp:spPr>
        <a:xfrm>
          <a:off x="4312320" y="1720418"/>
          <a:ext cx="237802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/>
            <a:t>g++</a:t>
          </a:r>
          <a:endParaRPr lang="zh-TW" altLang="en-US" sz="2500" kern="1200" dirty="0"/>
        </a:p>
      </dsp:txBody>
      <dsp:txXfrm>
        <a:off x="4354496" y="1762594"/>
        <a:ext cx="2293672" cy="1355648"/>
      </dsp:txXfrm>
    </dsp:sp>
    <dsp:sp modelId="{02F97A44-46D0-43DB-A0D0-079F9F52CFDE}">
      <dsp:nvSpPr>
        <dsp:cNvPr id="0" name=""/>
        <dsp:cNvSpPr/>
      </dsp:nvSpPr>
      <dsp:spPr>
        <a:xfrm>
          <a:off x="6563779" y="10643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6563779" y="1182800"/>
        <a:ext cx="586641" cy="355235"/>
      </dsp:txXfrm>
    </dsp:sp>
    <dsp:sp modelId="{1EC73753-F69A-47BB-B2C3-0366066B5382}">
      <dsp:nvSpPr>
        <dsp:cNvPr id="0" name=""/>
        <dsp:cNvSpPr/>
      </dsp:nvSpPr>
      <dsp:spPr>
        <a:xfrm>
          <a:off x="7645279" y="1000418"/>
          <a:ext cx="2378024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Outputs</a:t>
          </a:r>
          <a:endParaRPr lang="zh-TW" altLang="en-US" sz="2500" kern="1200" dirty="0"/>
        </a:p>
      </dsp:txBody>
      <dsp:txXfrm>
        <a:off x="7645279" y="1000418"/>
        <a:ext cx="2378024" cy="720000"/>
      </dsp:txXfrm>
    </dsp:sp>
    <dsp:sp modelId="{6CB30B3B-60AB-42FE-988E-24904741A976}">
      <dsp:nvSpPr>
        <dsp:cNvPr id="0" name=""/>
        <dsp:cNvSpPr/>
      </dsp:nvSpPr>
      <dsp:spPr>
        <a:xfrm>
          <a:off x="8132345" y="1720418"/>
          <a:ext cx="2378024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500" kern="1200" dirty="0" err="1"/>
            <a:t>a.out</a:t>
          </a:r>
          <a:endParaRPr lang="zh-TW" altLang="en-US" sz="2500" kern="1200" dirty="0"/>
        </a:p>
      </dsp:txBody>
      <dsp:txXfrm>
        <a:off x="8174521" y="1762594"/>
        <a:ext cx="2293672" cy="135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8FBE-0E22-4E35-AEBD-D90979A625DF}">
      <dsp:nvSpPr>
        <dsp:cNvPr id="0" name=""/>
        <dsp:cNvSpPr/>
      </dsp:nvSpPr>
      <dsp:spPr>
        <a:xfrm>
          <a:off x="5230" y="914018"/>
          <a:ext cx="2378024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inputs</a:t>
          </a:r>
          <a:endParaRPr lang="zh-TW" altLang="en-US" sz="2700" kern="1200" dirty="0"/>
        </a:p>
      </dsp:txBody>
      <dsp:txXfrm>
        <a:off x="5230" y="914018"/>
        <a:ext cx="2378024" cy="777600"/>
      </dsp:txXfrm>
    </dsp:sp>
    <dsp:sp modelId="{E9CE8705-D46E-4493-B6E3-5BB2CADC96C1}">
      <dsp:nvSpPr>
        <dsp:cNvPr id="0" name=""/>
        <dsp:cNvSpPr/>
      </dsp:nvSpPr>
      <dsp:spPr>
        <a:xfrm>
          <a:off x="492295" y="1691618"/>
          <a:ext cx="2378024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a = 1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b = 5</a:t>
          </a:r>
          <a:endParaRPr lang="zh-TW" altLang="en-US" sz="2700" kern="1200" dirty="0"/>
        </a:p>
      </dsp:txBody>
      <dsp:txXfrm>
        <a:off x="537845" y="1737168"/>
        <a:ext cx="2286924" cy="1464100"/>
      </dsp:txXfrm>
    </dsp:sp>
    <dsp:sp modelId="{E0411B7F-D383-40B0-A3BD-EE7568E2D111}">
      <dsp:nvSpPr>
        <dsp:cNvPr id="0" name=""/>
        <dsp:cNvSpPr/>
      </dsp:nvSpPr>
      <dsp:spPr>
        <a:xfrm>
          <a:off x="2743754" y="10067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743754" y="1125200"/>
        <a:ext cx="586641" cy="355235"/>
      </dsp:txXfrm>
    </dsp:sp>
    <dsp:sp modelId="{A68013BB-C2A3-4D22-ACB1-80B9E760B323}">
      <dsp:nvSpPr>
        <dsp:cNvPr id="0" name=""/>
        <dsp:cNvSpPr/>
      </dsp:nvSpPr>
      <dsp:spPr>
        <a:xfrm>
          <a:off x="3825254" y="914018"/>
          <a:ext cx="2378024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function</a:t>
          </a:r>
          <a:endParaRPr lang="zh-TW" altLang="en-US" sz="2700" kern="1200" dirty="0"/>
        </a:p>
      </dsp:txBody>
      <dsp:txXfrm>
        <a:off x="3825254" y="914018"/>
        <a:ext cx="2378024" cy="777600"/>
      </dsp:txXfrm>
    </dsp:sp>
    <dsp:sp modelId="{81EB00A3-24FB-4C62-97BE-8F16FE355D71}">
      <dsp:nvSpPr>
        <dsp:cNvPr id="0" name=""/>
        <dsp:cNvSpPr/>
      </dsp:nvSpPr>
      <dsp:spPr>
        <a:xfrm>
          <a:off x="4312320" y="1691618"/>
          <a:ext cx="2378024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n = b-a+1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(</a:t>
          </a:r>
          <a:r>
            <a:rPr lang="en-US" altLang="zh-TW" sz="2700" kern="1200" dirty="0" err="1"/>
            <a:t>a+b</a:t>
          </a:r>
          <a:r>
            <a:rPr lang="en-US" altLang="zh-TW" sz="2700" kern="1200" dirty="0"/>
            <a:t>)*n/2</a:t>
          </a:r>
          <a:endParaRPr lang="zh-TW" altLang="en-US" sz="2700" kern="1200" dirty="0"/>
        </a:p>
      </dsp:txBody>
      <dsp:txXfrm>
        <a:off x="4357870" y="1737168"/>
        <a:ext cx="2286924" cy="1464100"/>
      </dsp:txXfrm>
    </dsp:sp>
    <dsp:sp modelId="{02F97A44-46D0-43DB-A0D0-079F9F52CFDE}">
      <dsp:nvSpPr>
        <dsp:cNvPr id="0" name=""/>
        <dsp:cNvSpPr/>
      </dsp:nvSpPr>
      <dsp:spPr>
        <a:xfrm>
          <a:off x="6563779" y="1006788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6563779" y="1125200"/>
        <a:ext cx="586641" cy="355235"/>
      </dsp:txXfrm>
    </dsp:sp>
    <dsp:sp modelId="{1EC73753-F69A-47BB-B2C3-0366066B5382}">
      <dsp:nvSpPr>
        <dsp:cNvPr id="0" name=""/>
        <dsp:cNvSpPr/>
      </dsp:nvSpPr>
      <dsp:spPr>
        <a:xfrm>
          <a:off x="7645279" y="914018"/>
          <a:ext cx="2378024" cy="1166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Outputs</a:t>
          </a:r>
          <a:endParaRPr lang="zh-TW" altLang="en-US" sz="2700" kern="1200" dirty="0"/>
        </a:p>
      </dsp:txBody>
      <dsp:txXfrm>
        <a:off x="7645279" y="914018"/>
        <a:ext cx="2378024" cy="777600"/>
      </dsp:txXfrm>
    </dsp:sp>
    <dsp:sp modelId="{6CB30B3B-60AB-42FE-988E-24904741A976}">
      <dsp:nvSpPr>
        <dsp:cNvPr id="0" name=""/>
        <dsp:cNvSpPr/>
      </dsp:nvSpPr>
      <dsp:spPr>
        <a:xfrm>
          <a:off x="8132345" y="1691618"/>
          <a:ext cx="2378024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700" kern="1200" dirty="0"/>
            <a:t>result = 15</a:t>
          </a:r>
          <a:endParaRPr lang="zh-TW" altLang="en-US" sz="2700" kern="1200" dirty="0"/>
        </a:p>
      </dsp:txBody>
      <dsp:txXfrm>
        <a:off x="8177895" y="1737168"/>
        <a:ext cx="2286924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F516B-472E-4357-B595-D38E962B8A29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40ADE-FDC8-4D32-8F44-9048A48A7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0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40ADE-FDC8-4D32-8F44-9048A48A7E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11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7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OCycle/cpp_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eclass.nthu.edu.tw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D253AD-AD93-4F2B-A156-8FBCCAF4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676606"/>
          </a:xfrm>
        </p:spPr>
        <p:txBody>
          <a:bodyPr>
            <a:normAutofit/>
          </a:bodyPr>
          <a:lstStyle/>
          <a:p>
            <a:r>
              <a:rPr lang="zh-TW" altLang="en-US" dirty="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D08199-D9EE-4AC5-B2E0-067C9CDA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4425796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E0DC3-A841-447E-86CC-57A3723ED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085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E26F8D-AE87-4798-AE57-56F4F348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59710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Basic Concepts of C++</a:t>
            </a:r>
          </a:p>
        </p:txBody>
      </p:sp>
      <p:pic>
        <p:nvPicPr>
          <p:cNvPr id="7" name="Graphic 6" descr="驗證碼">
            <a:extLst>
              <a:ext uri="{FF2B5EF4-FFF2-40B4-BE49-F238E27FC236}">
                <a16:creationId xmlns:a16="http://schemas.microsoft.com/office/drawing/2014/main" id="{2D6BEAEE-2930-41AF-8534-2D35D3A3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369A6-CAAE-46EE-871E-4C83F6CD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A94B5-2815-4B2F-A55C-2A53C539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code: human readable instructions</a:t>
            </a:r>
          </a:p>
          <a:p>
            <a:r>
              <a:rPr lang="en-US" altLang="zh-TW" dirty="0"/>
              <a:t>Executables: machine readable files</a:t>
            </a:r>
          </a:p>
          <a:p>
            <a:r>
              <a:rPr lang="en-US" altLang="zh-TW" dirty="0"/>
              <a:t>Compiler: translate from source codes into executables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C2651E5-B7E9-418D-9553-078C00E74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182244"/>
              </p:ext>
            </p:extLst>
          </p:nvPr>
        </p:nvGraphicFramePr>
        <p:xfrm>
          <a:off x="645253" y="304320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28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F06B37-449B-49F5-82B1-67CE3EFE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C++ keyword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09621ED-AFFE-42B4-AB3C-5CA288702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6"/>
          <a:stretch/>
        </p:blipFill>
        <p:spPr>
          <a:xfrm>
            <a:off x="6527798" y="315130"/>
            <a:ext cx="5304596" cy="601530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F1F6B8-9DCF-4BBD-BAE6-A63EAF7D1511}"/>
              </a:ext>
            </a:extLst>
          </p:cNvPr>
          <p:cNvSpPr txBox="1"/>
          <p:nvPr/>
        </p:nvSpPr>
        <p:spPr>
          <a:xfrm>
            <a:off x="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https://en.cppreference.com/w/cpp/keyword</a:t>
            </a:r>
          </a:p>
        </p:txBody>
      </p:sp>
    </p:spTree>
    <p:extLst>
      <p:ext uri="{BB962C8B-B14F-4D97-AF65-F5344CB8AC3E}">
        <p14:creationId xmlns:p14="http://schemas.microsoft.com/office/powerpoint/2010/main" val="314428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10AD1-48B9-488E-93A8-9900062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Identifiers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F8DBA0-278D-47BA-843F-CE9F40C2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Identifier: an arbitrarily long sequence of digits, underscores, lowercase and uppercase.</a:t>
            </a:r>
          </a:p>
          <a:p>
            <a:r>
              <a:rPr lang="en-US" altLang="zh-TW" dirty="0"/>
              <a:t>Rules:</a:t>
            </a:r>
          </a:p>
          <a:p>
            <a:pPr lvl="1"/>
            <a:r>
              <a:rPr lang="en-US" altLang="zh-TW" dirty="0"/>
              <a:t>The first character must be a non-digit character.</a:t>
            </a:r>
          </a:p>
          <a:p>
            <a:pPr lvl="1"/>
            <a:r>
              <a:rPr lang="en-US" altLang="zh-TW" dirty="0"/>
              <a:t>Cannot be C++ keyword</a:t>
            </a:r>
          </a:p>
          <a:p>
            <a:pPr lvl="1"/>
            <a:r>
              <a:rPr lang="en-US" altLang="zh-TW" dirty="0"/>
              <a:t>case-sensitive</a:t>
            </a:r>
          </a:p>
          <a:p>
            <a:pPr lvl="1"/>
            <a:r>
              <a:rPr lang="en-US" altLang="zh-TW" dirty="0"/>
              <a:t>Should be meaningful or mnemonic</a:t>
            </a:r>
          </a:p>
          <a:p>
            <a:pPr marL="0" indent="0">
              <a:buNone/>
            </a:pPr>
            <a:r>
              <a:rPr lang="zh-TW" altLang="en-US" dirty="0"/>
              <a:t>✔</a:t>
            </a:r>
            <a:r>
              <a:rPr lang="en-US" altLang="zh-TW" dirty="0" err="1"/>
              <a:t>a_plus_b</a:t>
            </a:r>
            <a:r>
              <a:rPr lang="en-US" altLang="zh-TW" dirty="0"/>
              <a:t>, </a:t>
            </a:r>
            <a:r>
              <a:rPr lang="en-US" altLang="zh-TW" dirty="0" err="1"/>
              <a:t>get_cost</a:t>
            </a:r>
            <a:r>
              <a:rPr lang="en-US" altLang="zh-TW" dirty="0"/>
              <a:t>, </a:t>
            </a:r>
            <a:r>
              <a:rPr lang="en-US" altLang="zh-TW" dirty="0" err="1"/>
              <a:t>get_elapsed_time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❌</a:t>
            </a:r>
            <a:r>
              <a:rPr lang="en-US" altLang="zh-TW" dirty="0"/>
              <a:t>52ab, </a:t>
            </a:r>
            <a:r>
              <a:rPr lang="en-US" altLang="zh-TW" dirty="0" err="1"/>
              <a:t>a+b</a:t>
            </a:r>
            <a:r>
              <a:rPr lang="en-US" altLang="zh-TW" dirty="0"/>
              <a:t>, if, while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B1B8C9-29FB-46E6-A075-1E9016E938BF}"/>
              </a:ext>
            </a:extLst>
          </p:cNvPr>
          <p:cNvSpPr txBox="1"/>
          <p:nvPr/>
        </p:nvSpPr>
        <p:spPr>
          <a:xfrm>
            <a:off x="0" y="6488668"/>
            <a:ext cx="753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https://en.cppreference.com/w/cpp/language/identifiers</a:t>
            </a:r>
          </a:p>
        </p:txBody>
      </p:sp>
    </p:spTree>
    <p:extLst>
      <p:ext uri="{BB962C8B-B14F-4D97-AF65-F5344CB8AC3E}">
        <p14:creationId xmlns:p14="http://schemas.microsoft.com/office/powerpoint/2010/main" val="292228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0F80D-F01C-41FB-AA91-3E96D326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54BADDE-492A-4193-A402-7899ACA35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90772"/>
              </p:ext>
            </p:extLst>
          </p:nvPr>
        </p:nvGraphicFramePr>
        <p:xfrm>
          <a:off x="838200" y="2816706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784E376F-A1B1-4DCC-84EF-F801661A81F0}"/>
              </a:ext>
            </a:extLst>
          </p:cNvPr>
          <p:cNvSpPr txBox="1"/>
          <p:nvPr/>
        </p:nvSpPr>
        <p:spPr>
          <a:xfrm>
            <a:off x="838200" y="1887415"/>
            <a:ext cx="7262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Q: calculate sum of integers from 1 to 5.</a:t>
            </a:r>
          </a:p>
        </p:txBody>
      </p:sp>
    </p:spTree>
    <p:extLst>
      <p:ext uri="{BB962C8B-B14F-4D97-AF65-F5344CB8AC3E}">
        <p14:creationId xmlns:p14="http://schemas.microsoft.com/office/powerpoint/2010/main" val="208899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A314-DD89-473B-9BBF-021AF20E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main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F1138-0F85-498F-B5BA-C4A2040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C++ program must contain </a:t>
            </a:r>
            <a:r>
              <a:rPr lang="en-US" altLang="zh-TW" i="1" u="sng" dirty="0"/>
              <a:t>one and only one</a:t>
            </a:r>
            <a:r>
              <a:rPr lang="en-US" altLang="zh-TW" dirty="0"/>
              <a:t> function named </a:t>
            </a:r>
            <a:r>
              <a:rPr lang="en-US" altLang="zh-TW" b="1" dirty="0"/>
              <a:t>main</a:t>
            </a:r>
            <a:r>
              <a:rPr lang="en-US" altLang="zh-TW" dirty="0"/>
              <a:t>.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/>
              <a:t> -&gt; type of returned value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dirty="0"/>
              <a:t> -&gt; function name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dirty="0"/>
              <a:t> -&gt; argument (empty)</a:t>
            </a:r>
            <a:endParaRPr lang="zh-TW" altLang="en-US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2DE98813-A6ED-4D61-B71F-F453C483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54" y="3903868"/>
            <a:ext cx="5901804" cy="19914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A51B-86CD-4A2A-BA3A-6BED0E753313}"/>
              </a:ext>
            </a:extLst>
          </p:cNvPr>
          <p:cNvSpPr txBox="1"/>
          <p:nvPr/>
        </p:nvSpPr>
        <p:spPr>
          <a:xfrm>
            <a:off x="0" y="6488668"/>
            <a:ext cx="727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https://en.cppreference.com/w/cpp/language/main_function</a:t>
            </a:r>
          </a:p>
        </p:txBody>
      </p:sp>
    </p:spTree>
    <p:extLst>
      <p:ext uri="{BB962C8B-B14F-4D97-AF65-F5344CB8AC3E}">
        <p14:creationId xmlns:p14="http://schemas.microsoft.com/office/powerpoint/2010/main" val="113982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DE7C1-8DD6-4036-A389-BA77C744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A0D91B-5B2A-4D2C-AA33-374E3837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/>
          <a:lstStyle/>
          <a:p>
            <a:r>
              <a:rPr lang="en-US" altLang="zh-TW" dirty="0"/>
              <a:t>Statements are fragments of the C++ program that are executed in sequence.</a:t>
            </a:r>
          </a:p>
          <a:p>
            <a:r>
              <a:rPr lang="en-US" altLang="zh-TW" dirty="0"/>
              <a:t>Rules:</a:t>
            </a:r>
          </a:p>
          <a:p>
            <a:pPr lvl="1"/>
            <a:r>
              <a:rPr lang="en-US" altLang="zh-TW" dirty="0"/>
              <a:t>An expression followed by a </a:t>
            </a:r>
            <a:r>
              <a:rPr lang="en-US" altLang="zh-TW" b="1" dirty="0"/>
              <a:t>semicolon</a:t>
            </a:r>
            <a:r>
              <a:rPr lang="en-US" altLang="zh-TW" dirty="0"/>
              <a:t> is a statement. </a:t>
            </a: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7C74254-7FA6-4CA2-A29C-EA7628B8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67" y="1162266"/>
            <a:ext cx="5525271" cy="542048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C82C49-E392-4136-9FCC-4852C37BF552}"/>
              </a:ext>
            </a:extLst>
          </p:cNvPr>
          <p:cNvSpPr txBox="1"/>
          <p:nvPr/>
        </p:nvSpPr>
        <p:spPr>
          <a:xfrm>
            <a:off x="0" y="6488668"/>
            <a:ext cx="696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https://en.cppreference.com/w/cpp/language/statements</a:t>
            </a:r>
          </a:p>
        </p:txBody>
      </p:sp>
    </p:spTree>
    <p:extLst>
      <p:ext uri="{BB962C8B-B14F-4D97-AF65-F5344CB8AC3E}">
        <p14:creationId xmlns:p14="http://schemas.microsoft.com/office/powerpoint/2010/main" val="203491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BB64-FE71-4386-914C-B4CCD6C4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7399-8B8B-490B-88E6-8CD3F6D7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 comment</a:t>
            </a:r>
          </a:p>
          <a:p>
            <a:r>
              <a:rPr lang="en-US" altLang="zh-TW" dirty="0"/>
              <a:t>Block comment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EF34FAF-E558-4B98-A5E2-EF22441C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40" y="2098880"/>
            <a:ext cx="5449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950B0-F163-4CC8-A905-0860C811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1489F-5223-4690-9EEF-9A083B80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preprocessor is executed before the compilation.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dirty="0"/>
              <a:t> -&gt; includes other file into current source file.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7660ED0-14B5-4289-B725-4DA3EBC8E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69"/>
          <a:stretch/>
        </p:blipFill>
        <p:spPr>
          <a:xfrm>
            <a:off x="4623989" y="3539519"/>
            <a:ext cx="5525271" cy="17145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A668E4-5BBB-4500-BD2E-E3FE367CAD0D}"/>
              </a:ext>
            </a:extLst>
          </p:cNvPr>
          <p:cNvSpPr txBox="1"/>
          <p:nvPr/>
        </p:nvSpPr>
        <p:spPr>
          <a:xfrm>
            <a:off x="-1554" y="61193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https://en.cppreference.com/w/cpp/preprocessor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499CF2-21B9-4347-94C6-EE879B76F918}"/>
              </a:ext>
            </a:extLst>
          </p:cNvPr>
          <p:cNvSpPr txBox="1"/>
          <p:nvPr/>
        </p:nvSpPr>
        <p:spPr>
          <a:xfrm>
            <a:off x="0" y="6488668"/>
            <a:ext cx="681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https://en.cppreference.com/w/cpp/preprocessor/include</a:t>
            </a:r>
          </a:p>
        </p:txBody>
      </p:sp>
    </p:spTree>
    <p:extLst>
      <p:ext uri="{BB962C8B-B14F-4D97-AF65-F5344CB8AC3E}">
        <p14:creationId xmlns:p14="http://schemas.microsoft.com/office/powerpoint/2010/main" val="334669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BF66-405F-4D8A-9C1A-00AEEC42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and Output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4966-9B47-454B-A54B-5E44BCCC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 </a:t>
            </a:r>
            <a:r>
              <a:rPr lang="en-US" altLang="zh-TW" dirty="0"/>
              <a:t>-&gt; is part of the Input/output library.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dirty="0"/>
              <a:t> -&gt; writes to the standard C output stream </a:t>
            </a:r>
            <a:r>
              <a:rPr lang="en-US" altLang="zh-TW" dirty="0" err="1"/>
              <a:t>stdout</a:t>
            </a:r>
            <a:r>
              <a:rPr lang="en-US" altLang="zh-TW" dirty="0"/>
              <a:t>.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-&gt; insert a newline character.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048F04-4693-4993-A2AF-B927DF3EC44F}"/>
              </a:ext>
            </a:extLst>
          </p:cNvPr>
          <p:cNvSpPr txBox="1"/>
          <p:nvPr/>
        </p:nvSpPr>
        <p:spPr>
          <a:xfrm>
            <a:off x="111153" y="6396416"/>
            <a:ext cx="641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https://en.cppreference.com/w/cpp/header/iostream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400ADB7-661A-4953-A85F-D6F91E19F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54" b="21591"/>
          <a:stretch/>
        </p:blipFill>
        <p:spPr>
          <a:xfrm>
            <a:off x="5533937" y="4921426"/>
            <a:ext cx="5525271" cy="132556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1B646F4-C375-4A81-916A-13305AAA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97"/>
          <a:stretch/>
        </p:blipFill>
        <p:spPr>
          <a:xfrm>
            <a:off x="5533937" y="3795498"/>
            <a:ext cx="5525271" cy="10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4D54A-F5FD-416F-8C60-CBF50DF0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and Place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3CFCB-047B-4391-89E5-6F1EFEA1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Lecture: W7W8W9 / </a:t>
            </a:r>
            <a:r>
              <a:rPr lang="en-US" altLang="zh-TW" strike="sngStrike" dirty="0"/>
              <a:t>GEN III</a:t>
            </a:r>
            <a:r>
              <a:rPr lang="zh-TW" altLang="en-US" strike="sngStrike" dirty="0"/>
              <a:t>綜三</a:t>
            </a:r>
            <a:r>
              <a:rPr lang="en-US" altLang="zh-TW" strike="sngStrike" dirty="0"/>
              <a:t>315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Online courses</a:t>
            </a:r>
          </a:p>
          <a:p>
            <a:r>
              <a:rPr lang="en-US" altLang="zh-TW" dirty="0"/>
              <a:t>Office Hour: TBA</a:t>
            </a:r>
          </a:p>
          <a:p>
            <a:r>
              <a:rPr lang="en-US" altLang="zh-TW" dirty="0"/>
              <a:t>Course Website:</a:t>
            </a:r>
          </a:p>
          <a:p>
            <a:pPr lvl="1"/>
            <a:r>
              <a:rPr lang="en-US" altLang="zh-TW" dirty="0">
                <a:hlinkClick r:id="rId3"/>
              </a:rPr>
              <a:t>https://github.com/CNOCycle/cpp_tutorial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https://eeclass.nthu.edu.tw/</a:t>
            </a:r>
            <a:endParaRPr lang="en-US" altLang="zh-TW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21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9A66B-00F8-412E-895B-ECC8BD03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and Output Library</a:t>
            </a:r>
            <a:endParaRPr lang="zh-TW" altLang="en-US" dirty="0"/>
          </a:p>
        </p:txBody>
      </p:sp>
      <p:pic>
        <p:nvPicPr>
          <p:cNvPr id="5" name="內容版面配置區 4" descr="一張含有 文字, 螢幕, 螢幕擷取畫面, 銀色 的圖片&#10;&#10;自動產生的描述">
            <a:extLst>
              <a:ext uri="{FF2B5EF4-FFF2-40B4-BE49-F238E27FC236}">
                <a16:creationId xmlns:a16="http://schemas.microsoft.com/office/drawing/2014/main" id="{E865FFC9-6E44-40D2-A2AE-21EE2826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51" y="1558358"/>
            <a:ext cx="8064597" cy="4160837"/>
          </a:xfr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B5189A47-513C-4497-9992-D7DC0226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60" y="5173807"/>
            <a:ext cx="5839640" cy="8954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294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B659-BB8B-4FC5-A7AA-3B10074F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Style</a:t>
            </a:r>
            <a:endParaRPr lang="zh-TW" altLang="en-US" dirty="0"/>
          </a:p>
        </p:txBody>
      </p:sp>
      <p:pic>
        <p:nvPicPr>
          <p:cNvPr id="7" name="內容版面配置區 6" descr="一張含有 文字, 監視器, 螢幕 的圖片&#10;&#10;自動產生的描述">
            <a:extLst>
              <a:ext uri="{FF2B5EF4-FFF2-40B4-BE49-F238E27FC236}">
                <a16:creationId xmlns:a16="http://schemas.microsoft.com/office/drawing/2014/main" id="{70FD4C0A-B303-4B4E-8B8B-E9474510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97" y="2397957"/>
            <a:ext cx="6625293" cy="3223370"/>
          </a:xfr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6662257-6D59-4C8B-A2D2-F70BA0E9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29" y="1072394"/>
            <a:ext cx="552527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E8E5D-9848-4DFB-9C31-46452DD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37B41-116B-4DA6-B57A-2566A1F2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In-class Assignment: lab assignments</a:t>
            </a:r>
          </a:p>
          <a:p>
            <a:r>
              <a:rPr lang="en-US" altLang="zh-TW" dirty="0"/>
              <a:t>Homework: </a:t>
            </a:r>
            <a:r>
              <a:rPr lang="en-US" altLang="zh-TW" strike="sngStrike" dirty="0"/>
              <a:t>5~6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6↑</a:t>
            </a:r>
            <a:r>
              <a:rPr lang="en-US" altLang="zh-TW" dirty="0"/>
              <a:t> no late homework.</a:t>
            </a:r>
          </a:p>
          <a:p>
            <a:pPr marL="0" indent="0" algn="ctr">
              <a:buNone/>
            </a:pPr>
            <a:r>
              <a:rPr lang="en" altLang="zh-TW" b="1" dirty="0"/>
              <a:t>Plagiarism not allowed </a:t>
            </a:r>
            <a:endParaRPr lang="en-US" altLang="zh-TW" b="1" dirty="0"/>
          </a:p>
          <a:p>
            <a:r>
              <a:rPr lang="en-US" altLang="zh-TW" dirty="0"/>
              <a:t>Test: </a:t>
            </a:r>
            <a:r>
              <a:rPr lang="en-US" altLang="zh-TW" strike="sngStrike" dirty="0"/>
              <a:t>midterm</a:t>
            </a:r>
            <a:r>
              <a:rPr lang="en-US" altLang="zh-TW" dirty="0"/>
              <a:t> and final.</a:t>
            </a:r>
          </a:p>
          <a:p>
            <a:r>
              <a:rPr lang="en-US" altLang="zh-TW" dirty="0"/>
              <a:t>Grade = Lab15% + Homework 45% </a:t>
            </a:r>
            <a:r>
              <a:rPr lang="en-US" altLang="zh-TW" dirty="0">
                <a:solidFill>
                  <a:srgbClr val="FF0000"/>
                </a:solidFill>
              </a:rPr>
              <a:t>↑ </a:t>
            </a:r>
            <a:r>
              <a:rPr lang="en-US" altLang="zh-TW" dirty="0"/>
              <a:t>+ Final 40%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8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DC562-BD62-4745-8A70-1AB3AEC6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1F8B33-6FDB-435C-9056-7287B4DC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344486" cy="41605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Basic Concept of C++ Programming</a:t>
            </a:r>
          </a:p>
          <a:p>
            <a:r>
              <a:rPr lang="en-US" altLang="zh-TW" dirty="0"/>
              <a:t>Data Type</a:t>
            </a:r>
          </a:p>
          <a:p>
            <a:r>
              <a:rPr lang="en-US" altLang="zh-TW" dirty="0"/>
              <a:t>Formatted Input/Output</a:t>
            </a:r>
          </a:p>
          <a:p>
            <a:r>
              <a:rPr lang="en-US" altLang="zh-TW" dirty="0"/>
              <a:t>Operator</a:t>
            </a:r>
          </a:p>
          <a:p>
            <a:r>
              <a:rPr lang="en-US" altLang="zh-TW" dirty="0"/>
              <a:t>Branch Statement</a:t>
            </a:r>
          </a:p>
          <a:p>
            <a:r>
              <a:rPr lang="en-US" altLang="zh-TW" dirty="0"/>
              <a:t>Loop Statement</a:t>
            </a:r>
          </a:p>
          <a:p>
            <a:r>
              <a:rPr lang="en-US" altLang="zh-TW" dirty="0"/>
              <a:t>Array and String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47A54E7-8877-4D4D-AA7C-9133C2529349}"/>
              </a:ext>
            </a:extLst>
          </p:cNvPr>
          <p:cNvSpPr txBox="1">
            <a:spLocks/>
          </p:cNvSpPr>
          <p:nvPr/>
        </p:nvSpPr>
        <p:spPr>
          <a:xfrm>
            <a:off x="6096000" y="2011680"/>
            <a:ext cx="5344486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Bit Manipulation</a:t>
            </a:r>
          </a:p>
          <a:p>
            <a:r>
              <a:rPr lang="en-US" altLang="zh-TW"/>
              <a:t>Function and </a:t>
            </a:r>
            <a:r>
              <a:rPr lang="en-US" altLang="zh-TW" dirty="0"/>
              <a:t>Reference</a:t>
            </a:r>
          </a:p>
          <a:p>
            <a:r>
              <a:rPr lang="en-US" altLang="zh-TW" dirty="0"/>
              <a:t>File</a:t>
            </a:r>
          </a:p>
          <a:p>
            <a:r>
              <a:rPr lang="en-US" altLang="zh-TW" dirty="0"/>
              <a:t>Structure</a:t>
            </a:r>
          </a:p>
          <a:p>
            <a:r>
              <a:rPr lang="en-US" altLang="zh-TW" dirty="0"/>
              <a:t>Preprocessor</a:t>
            </a:r>
          </a:p>
          <a:p>
            <a:r>
              <a:rPr lang="en-US" altLang="zh-TW" dirty="0"/>
              <a:t>Exception </a:t>
            </a:r>
          </a:p>
          <a:p>
            <a:r>
              <a:rPr lang="en-US" altLang="zh-TW" dirty="0"/>
              <a:t>Debugger and </a:t>
            </a:r>
            <a:r>
              <a:rPr lang="en-US" altLang="zh-TW" dirty="0" err="1"/>
              <a:t>Vscode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07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D79B-5E46-496D-85B0-B7978F78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Objectives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C4CA2-D106-4D99-B76D-E22B1276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Basics Concept of Computer Programming</a:t>
            </a:r>
          </a:p>
          <a:p>
            <a:r>
              <a:rPr lang="en-US" altLang="zh-TW" dirty="0"/>
              <a:t>C++ Basic Syntax</a:t>
            </a:r>
          </a:p>
          <a:p>
            <a:r>
              <a:rPr lang="en-US" altLang="zh-TW" dirty="0"/>
              <a:t>Algorithm Implementation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60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5E2EA9-3FBD-4C07-99E5-D0C1E4C6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Basics Concept of Computer Programming</a:t>
            </a:r>
          </a:p>
        </p:txBody>
      </p:sp>
      <p:pic>
        <p:nvPicPr>
          <p:cNvPr id="7" name="Graphic 6" descr="電腦">
            <a:extLst>
              <a:ext uri="{FF2B5EF4-FFF2-40B4-BE49-F238E27FC236}">
                <a16:creationId xmlns:a16="http://schemas.microsoft.com/office/drawing/2014/main" id="{21A3C4CF-9D6A-49CB-AD52-58D2AF0C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4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0EF76-CC96-4DEC-887B-8259BEC4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EA37C3F-344E-440F-8B3D-217C04EE0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1704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94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F5265E-B290-43B9-AFCD-EB1E6C65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 dirty="0"/>
              <a:t>Procedures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8151DA-48EE-4151-A9CB-A9D30196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253" y="1532400"/>
            <a:ext cx="4942280" cy="37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79C5B-5942-4F6C-978B-70DFBF82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42A02-9F2A-432D-AEB6-D5862F1C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calculate sum of integers from 1 to 5.</a:t>
            </a:r>
          </a:p>
          <a:p>
            <a:r>
              <a:rPr lang="zh-TW" altLang="en-US" dirty="0"/>
              <a:t>✔ </a:t>
            </a:r>
            <a:r>
              <a:rPr lang="en-US" altLang="zh-TW" dirty="0"/>
              <a:t>Input: [1, 2, 3, 4, 5] (integers)</a:t>
            </a:r>
          </a:p>
          <a:p>
            <a:r>
              <a:rPr lang="zh-TW" altLang="en-US" dirty="0"/>
              <a:t>❌ </a:t>
            </a:r>
            <a:r>
              <a:rPr lang="en-US" altLang="zh-TW" dirty="0"/>
              <a:t>Input: [1.0, 2.0, 3.0, 4.0, 5.0] (real numbers)</a:t>
            </a:r>
          </a:p>
          <a:p>
            <a:endParaRPr lang="en-US" altLang="zh-TW" dirty="0"/>
          </a:p>
          <a:p>
            <a:r>
              <a:rPr lang="zh-TW" altLang="en-US" dirty="0"/>
              <a:t>✔ </a:t>
            </a:r>
            <a:r>
              <a:rPr lang="en-US" altLang="zh-TW" dirty="0"/>
              <a:t>Procedures: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</a:p>
          <a:p>
            <a:r>
              <a:rPr lang="zh-TW" altLang="en-US" dirty="0"/>
              <a:t>✔ </a:t>
            </a:r>
            <a:r>
              <a:rPr lang="en-US" altLang="zh-TW" dirty="0"/>
              <a:t>Procedures:</a:t>
            </a:r>
            <a:r>
              <a:rPr lang="zh-TW" altLang="en-US" dirty="0"/>
              <a:t> </a:t>
            </a:r>
            <a:r>
              <a:rPr lang="en-US" altLang="zh-TW" dirty="0"/>
              <a:t>(1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5) * 5 / 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4908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619</TotalTime>
  <Words>729</Words>
  <Application>Microsoft Office PowerPoint</Application>
  <PresentationFormat>寬螢幕</PresentationFormat>
  <Paragraphs>112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BrushVTI</vt:lpstr>
      <vt:lpstr>程式設計一</vt:lpstr>
      <vt:lpstr>Time and Place</vt:lpstr>
      <vt:lpstr>Grading Policy</vt:lpstr>
      <vt:lpstr>Syllabus</vt:lpstr>
      <vt:lpstr>Class Objectives</vt:lpstr>
      <vt:lpstr>Basics Concept of Computer Programming</vt:lpstr>
      <vt:lpstr>Procedures</vt:lpstr>
      <vt:lpstr>Procedures</vt:lpstr>
      <vt:lpstr>Algorithms</vt:lpstr>
      <vt:lpstr>Basic Concepts of C++</vt:lpstr>
      <vt:lpstr>Translation</vt:lpstr>
      <vt:lpstr>C++ keyword</vt:lpstr>
      <vt:lpstr>C++ Identifiers </vt:lpstr>
      <vt:lpstr>Function</vt:lpstr>
      <vt:lpstr>The main function</vt:lpstr>
      <vt:lpstr>Statements</vt:lpstr>
      <vt:lpstr>Comment</vt:lpstr>
      <vt:lpstr>Preprocessor</vt:lpstr>
      <vt:lpstr>Input and Output Library</vt:lpstr>
      <vt:lpstr>Input and Output Library</vt:lpstr>
      <vt:lpstr>Coding Style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58</cp:revision>
  <dcterms:created xsi:type="dcterms:W3CDTF">2021-08-12T05:10:14Z</dcterms:created>
  <dcterms:modified xsi:type="dcterms:W3CDTF">2021-09-21T16:41:45Z</dcterms:modified>
</cp:coreProperties>
</file>