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6" r:id="rId10"/>
    <p:sldId id="264" r:id="rId11"/>
    <p:sldId id="271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3EF31-FE7B-4D84-B480-5B4DBB8E1511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CBFE7967-DC47-46C9-B64C-B8BFD4A5ABC9}">
      <dgm:prSet phldrT="[文字]"/>
      <dgm:spPr/>
      <dgm:t>
        <a:bodyPr/>
        <a:lstStyle/>
        <a:p>
          <a:r>
            <a:rPr lang="en-US" altLang="zh-TW" dirty="0"/>
            <a:t>Header</a:t>
          </a:r>
          <a:br>
            <a:rPr lang="en-US" altLang="zh-TW" dirty="0"/>
          </a:br>
          <a:r>
            <a:rPr lang="en-US" altLang="zh-TW" dirty="0"/>
            <a:t>*.h</a:t>
          </a:r>
          <a:endParaRPr lang="zh-TW" altLang="en-US" dirty="0"/>
        </a:p>
      </dgm:t>
    </dgm:pt>
    <dgm:pt modelId="{BE7944A9-5DCF-4168-AA1D-790D50BFDF0D}" type="par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E9BF01F7-30FE-4D0A-AD4E-1071A42B3051}" type="sib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4A21AB33-CC5C-499F-9382-E89C0BA76523}">
      <dgm:prSet phldrT="[文字]"/>
      <dgm:spPr/>
      <dgm:t>
        <a:bodyPr/>
        <a:lstStyle/>
        <a:p>
          <a:r>
            <a:rPr lang="en-US" altLang="zh-TW" dirty="0"/>
            <a:t>Source</a:t>
          </a:r>
        </a:p>
        <a:p>
          <a:r>
            <a:rPr lang="en-US" altLang="zh-TW" dirty="0"/>
            <a:t>*.</a:t>
          </a:r>
          <a:r>
            <a:rPr lang="en-US" altLang="zh-TW" dirty="0" err="1"/>
            <a:t>cpp</a:t>
          </a:r>
          <a:endParaRPr lang="zh-TW" altLang="en-US" dirty="0"/>
        </a:p>
      </dgm:t>
    </dgm:pt>
    <dgm:pt modelId="{8A145D47-549F-47C4-B712-584DDB9CF7D7}" type="par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628B777D-AD5A-4C3F-AE55-16CB31A755B5}" type="sib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41686240-E6CA-4E5F-B8A4-F7FF08E133E0}">
      <dgm:prSet phldrT="[文字]"/>
      <dgm:spPr/>
      <dgm:t>
        <a:bodyPr/>
        <a:lstStyle/>
        <a:p>
          <a:r>
            <a:rPr lang="en-US" altLang="zh-TW" dirty="0"/>
            <a:t>Preprocessor</a:t>
          </a:r>
          <a:endParaRPr lang="zh-TW" altLang="en-US" dirty="0"/>
        </a:p>
      </dgm:t>
    </dgm:pt>
    <dgm:pt modelId="{A0CD7EC0-080B-4A78-9871-2641C0AF8571}" type="par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EFD0B6D7-714D-4F88-9A15-279207B83642}" type="sib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36DCE809-15E2-4285-9056-50276423D401}" type="pres">
      <dgm:prSet presAssocID="{FDF3EF31-FE7B-4D84-B480-5B4DBB8E1511}" presName="Name0" presStyleCnt="0">
        <dgm:presLayoutVars>
          <dgm:dir/>
          <dgm:resizeHandles val="exact"/>
        </dgm:presLayoutVars>
      </dgm:prSet>
      <dgm:spPr/>
    </dgm:pt>
    <dgm:pt modelId="{6C2D5351-8385-406A-A903-33578B26A8DD}" type="pres">
      <dgm:prSet presAssocID="{FDF3EF31-FE7B-4D84-B480-5B4DBB8E1511}" presName="vNodes" presStyleCnt="0"/>
      <dgm:spPr/>
    </dgm:pt>
    <dgm:pt modelId="{885ECE87-D273-4318-B432-269AF2F49222}" type="pres">
      <dgm:prSet presAssocID="{CBFE7967-DC47-46C9-B64C-B8BFD4A5ABC9}" presName="node" presStyleLbl="node1" presStyleIdx="0" presStyleCnt="3">
        <dgm:presLayoutVars>
          <dgm:bulletEnabled val="1"/>
        </dgm:presLayoutVars>
      </dgm:prSet>
      <dgm:spPr/>
    </dgm:pt>
    <dgm:pt modelId="{6278F214-4386-4BA2-9DAE-49A8771BB660}" type="pres">
      <dgm:prSet presAssocID="{E9BF01F7-30FE-4D0A-AD4E-1071A42B3051}" presName="spacerT" presStyleCnt="0"/>
      <dgm:spPr/>
    </dgm:pt>
    <dgm:pt modelId="{47C907AB-047A-4648-A34D-BF25B79B8916}" type="pres">
      <dgm:prSet presAssocID="{E9BF01F7-30FE-4D0A-AD4E-1071A42B3051}" presName="sibTrans" presStyleLbl="sibTrans2D1" presStyleIdx="0" presStyleCnt="2"/>
      <dgm:spPr/>
    </dgm:pt>
    <dgm:pt modelId="{CBF833A5-982E-4F31-A7D7-656F9E7391AB}" type="pres">
      <dgm:prSet presAssocID="{E9BF01F7-30FE-4D0A-AD4E-1071A42B3051}" presName="spacerB" presStyleCnt="0"/>
      <dgm:spPr/>
    </dgm:pt>
    <dgm:pt modelId="{4F8EADF4-7505-4400-AD51-DB313C4C3065}" type="pres">
      <dgm:prSet presAssocID="{4A21AB33-CC5C-499F-9382-E89C0BA76523}" presName="node" presStyleLbl="node1" presStyleIdx="1" presStyleCnt="3">
        <dgm:presLayoutVars>
          <dgm:bulletEnabled val="1"/>
        </dgm:presLayoutVars>
      </dgm:prSet>
      <dgm:spPr/>
    </dgm:pt>
    <dgm:pt modelId="{31A1CE75-2CFB-408A-9A99-1B361A73D2B8}" type="pres">
      <dgm:prSet presAssocID="{FDF3EF31-FE7B-4D84-B480-5B4DBB8E1511}" presName="sibTransLast" presStyleLbl="sibTrans2D1" presStyleIdx="1" presStyleCnt="2"/>
      <dgm:spPr/>
    </dgm:pt>
    <dgm:pt modelId="{F05A8FD0-0062-43D1-8867-45FEEA9D57FD}" type="pres">
      <dgm:prSet presAssocID="{FDF3EF31-FE7B-4D84-B480-5B4DBB8E1511}" presName="connectorText" presStyleLbl="sibTrans2D1" presStyleIdx="1" presStyleCnt="2"/>
      <dgm:spPr/>
    </dgm:pt>
    <dgm:pt modelId="{9F053CF0-D8C4-4458-A715-3E6A79A417B9}" type="pres">
      <dgm:prSet presAssocID="{FDF3EF31-FE7B-4D84-B480-5B4DBB8E151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2E99505-4F5D-4002-900C-8225809D41E1}" type="presOf" srcId="{E9BF01F7-30FE-4D0A-AD4E-1071A42B3051}" destId="{47C907AB-047A-4648-A34D-BF25B79B8916}" srcOrd="0" destOrd="0" presId="urn:microsoft.com/office/officeart/2005/8/layout/equation2"/>
    <dgm:cxn modelId="{2FB3D40D-3A9D-41CF-953E-9A06E3A43740}" type="presOf" srcId="{628B777D-AD5A-4C3F-AE55-16CB31A755B5}" destId="{31A1CE75-2CFB-408A-9A99-1B361A73D2B8}" srcOrd="0" destOrd="0" presId="urn:microsoft.com/office/officeart/2005/8/layout/equation2"/>
    <dgm:cxn modelId="{7B7AA166-C0FD-4A37-A25C-31B478216C17}" srcId="{FDF3EF31-FE7B-4D84-B480-5B4DBB8E1511}" destId="{41686240-E6CA-4E5F-B8A4-F7FF08E133E0}" srcOrd="2" destOrd="0" parTransId="{A0CD7EC0-080B-4A78-9871-2641C0AF8571}" sibTransId="{EFD0B6D7-714D-4F88-9A15-279207B83642}"/>
    <dgm:cxn modelId="{33131853-F46B-4B84-BA9A-3D800086420D}" type="presOf" srcId="{628B777D-AD5A-4C3F-AE55-16CB31A755B5}" destId="{F05A8FD0-0062-43D1-8867-45FEEA9D57FD}" srcOrd="1" destOrd="0" presId="urn:microsoft.com/office/officeart/2005/8/layout/equation2"/>
    <dgm:cxn modelId="{D528AB91-89FB-4493-A7DF-EF474C4E2A0A}" type="presOf" srcId="{FDF3EF31-FE7B-4D84-B480-5B4DBB8E1511}" destId="{36DCE809-15E2-4285-9056-50276423D401}" srcOrd="0" destOrd="0" presId="urn:microsoft.com/office/officeart/2005/8/layout/equation2"/>
    <dgm:cxn modelId="{EBF78D9E-5A90-4C6F-8702-2A722B433860}" type="presOf" srcId="{41686240-E6CA-4E5F-B8A4-F7FF08E133E0}" destId="{9F053CF0-D8C4-4458-A715-3E6A79A417B9}" srcOrd="0" destOrd="0" presId="urn:microsoft.com/office/officeart/2005/8/layout/equation2"/>
    <dgm:cxn modelId="{8F23BFB2-1A9F-4693-9EFB-35DC3C6ACE41}" type="presOf" srcId="{CBFE7967-DC47-46C9-B64C-B8BFD4A5ABC9}" destId="{885ECE87-D273-4318-B432-269AF2F49222}" srcOrd="0" destOrd="0" presId="urn:microsoft.com/office/officeart/2005/8/layout/equation2"/>
    <dgm:cxn modelId="{633E64D2-40F2-452F-B954-165D6C96C7F7}" srcId="{FDF3EF31-FE7B-4D84-B480-5B4DBB8E1511}" destId="{4A21AB33-CC5C-499F-9382-E89C0BA76523}" srcOrd="1" destOrd="0" parTransId="{8A145D47-549F-47C4-B712-584DDB9CF7D7}" sibTransId="{628B777D-AD5A-4C3F-AE55-16CB31A755B5}"/>
    <dgm:cxn modelId="{45165EEC-FE7F-4448-A574-FC47CED3701F}" type="presOf" srcId="{4A21AB33-CC5C-499F-9382-E89C0BA76523}" destId="{4F8EADF4-7505-4400-AD51-DB313C4C3065}" srcOrd="0" destOrd="0" presId="urn:microsoft.com/office/officeart/2005/8/layout/equation2"/>
    <dgm:cxn modelId="{E0C541F8-1E7D-4CB1-8BB4-3BB384550121}" srcId="{FDF3EF31-FE7B-4D84-B480-5B4DBB8E1511}" destId="{CBFE7967-DC47-46C9-B64C-B8BFD4A5ABC9}" srcOrd="0" destOrd="0" parTransId="{BE7944A9-5DCF-4168-AA1D-790D50BFDF0D}" sibTransId="{E9BF01F7-30FE-4D0A-AD4E-1071A42B3051}"/>
    <dgm:cxn modelId="{C09A15A0-14E2-41DE-9408-4B9BB84A5E5B}" type="presParOf" srcId="{36DCE809-15E2-4285-9056-50276423D401}" destId="{6C2D5351-8385-406A-A903-33578B26A8DD}" srcOrd="0" destOrd="0" presId="urn:microsoft.com/office/officeart/2005/8/layout/equation2"/>
    <dgm:cxn modelId="{203C8E21-62C3-44BD-848B-60BA3447AD47}" type="presParOf" srcId="{6C2D5351-8385-406A-A903-33578B26A8DD}" destId="{885ECE87-D273-4318-B432-269AF2F49222}" srcOrd="0" destOrd="0" presId="urn:microsoft.com/office/officeart/2005/8/layout/equation2"/>
    <dgm:cxn modelId="{B0B8B1A3-BAA0-4298-BEF4-511A7CB24E89}" type="presParOf" srcId="{6C2D5351-8385-406A-A903-33578B26A8DD}" destId="{6278F214-4386-4BA2-9DAE-49A8771BB660}" srcOrd="1" destOrd="0" presId="urn:microsoft.com/office/officeart/2005/8/layout/equation2"/>
    <dgm:cxn modelId="{B71AC36F-7637-479B-AE04-119D418DE5F9}" type="presParOf" srcId="{6C2D5351-8385-406A-A903-33578B26A8DD}" destId="{47C907AB-047A-4648-A34D-BF25B79B8916}" srcOrd="2" destOrd="0" presId="urn:microsoft.com/office/officeart/2005/8/layout/equation2"/>
    <dgm:cxn modelId="{2A058607-86C0-4729-B4F1-8065381E9DD4}" type="presParOf" srcId="{6C2D5351-8385-406A-A903-33578B26A8DD}" destId="{CBF833A5-982E-4F31-A7D7-656F9E7391AB}" srcOrd="3" destOrd="0" presId="urn:microsoft.com/office/officeart/2005/8/layout/equation2"/>
    <dgm:cxn modelId="{124F363B-1467-4199-BF72-19B27F9B1CD7}" type="presParOf" srcId="{6C2D5351-8385-406A-A903-33578B26A8DD}" destId="{4F8EADF4-7505-4400-AD51-DB313C4C3065}" srcOrd="4" destOrd="0" presId="urn:microsoft.com/office/officeart/2005/8/layout/equation2"/>
    <dgm:cxn modelId="{0C2E4A28-B581-46B6-AF66-DC5CBD256334}" type="presParOf" srcId="{36DCE809-15E2-4285-9056-50276423D401}" destId="{31A1CE75-2CFB-408A-9A99-1B361A73D2B8}" srcOrd="1" destOrd="0" presId="urn:microsoft.com/office/officeart/2005/8/layout/equation2"/>
    <dgm:cxn modelId="{82DAD8F1-C310-4216-B2DF-E84474FD9ACC}" type="presParOf" srcId="{31A1CE75-2CFB-408A-9A99-1B361A73D2B8}" destId="{F05A8FD0-0062-43D1-8867-45FEEA9D57FD}" srcOrd="0" destOrd="0" presId="urn:microsoft.com/office/officeart/2005/8/layout/equation2"/>
    <dgm:cxn modelId="{F9CEBEAA-EC28-4531-B894-9A873A3DBF61}" type="presParOf" srcId="{36DCE809-15E2-4285-9056-50276423D401}" destId="{9F053CF0-D8C4-4458-A715-3E6A79A417B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3EF31-FE7B-4D84-B480-5B4DBB8E1511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36DCE809-15E2-4285-9056-50276423D401}" type="pres">
      <dgm:prSet presAssocID="{FDF3EF31-FE7B-4D84-B480-5B4DBB8E1511}" presName="Name0" presStyleCnt="0">
        <dgm:presLayoutVars>
          <dgm:dir/>
          <dgm:resizeHandles val="exact"/>
        </dgm:presLayoutVars>
      </dgm:prSet>
      <dgm:spPr/>
    </dgm:pt>
  </dgm:ptLst>
  <dgm:cxnLst>
    <dgm:cxn modelId="{D528AB91-89FB-4493-A7DF-EF474C4E2A0A}" type="presOf" srcId="{FDF3EF31-FE7B-4D84-B480-5B4DBB8E1511}" destId="{36DCE809-15E2-4285-9056-50276423D401}" srcOrd="0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1E10A-D689-4B51-BF5C-F523D38227AD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92CF4E65-6689-4B34-9664-A29674B92361}">
      <dgm:prSet phldrT="[文字]"/>
      <dgm:spPr/>
      <dgm:t>
        <a:bodyPr/>
        <a:lstStyle/>
        <a:p>
          <a:r>
            <a:rPr lang="en-US" altLang="zh-TW" dirty="0"/>
            <a:t>Object</a:t>
          </a:r>
        </a:p>
        <a:p>
          <a:r>
            <a:rPr lang="en-US" altLang="zh-TW" dirty="0"/>
            <a:t>*.o</a:t>
          </a:r>
          <a:endParaRPr lang="zh-TW" altLang="en-US" dirty="0"/>
        </a:p>
      </dgm:t>
    </dgm:pt>
    <dgm:pt modelId="{D3276FDB-6568-4C1C-8763-9128268B1399}" type="par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9894EF6-572A-4E0F-82F7-DF7425FB582F}" type="sib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11F28F1-A170-4B1D-83A9-4C17151B7F51}">
      <dgm:prSet phldrT="[文字]"/>
      <dgm:spPr/>
      <dgm:t>
        <a:bodyPr/>
        <a:lstStyle/>
        <a:p>
          <a:r>
            <a:rPr lang="en-US" altLang="zh-TW" dirty="0"/>
            <a:t>Library</a:t>
          </a:r>
        </a:p>
        <a:p>
          <a:r>
            <a:rPr lang="en-US" altLang="zh-TW" dirty="0"/>
            <a:t>*.a, *.so</a:t>
          </a:r>
          <a:endParaRPr lang="zh-TW" altLang="en-US" dirty="0"/>
        </a:p>
      </dgm:t>
    </dgm:pt>
    <dgm:pt modelId="{412C3655-77E5-480E-A0EE-E2A5DC89D811}" type="par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E1B38362-1DCF-4663-8428-253D7D8563C5}" type="sib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29BD3622-DC4E-47FE-83D0-66973A85B83D}">
      <dgm:prSet phldrT="[文字]"/>
      <dgm:spPr/>
      <dgm:t>
        <a:bodyPr/>
        <a:lstStyle/>
        <a:p>
          <a:r>
            <a:rPr lang="en-US" altLang="zh-TW" dirty="0"/>
            <a:t>Linker</a:t>
          </a:r>
          <a:endParaRPr lang="zh-TW" altLang="en-US" dirty="0"/>
        </a:p>
      </dgm:t>
    </dgm:pt>
    <dgm:pt modelId="{9F617C73-D264-4102-BF27-8A5D7137EE45}" type="par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D0AA9C22-96E1-46E4-8FF7-06666A7C1888}" type="sib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A6F7D760-8EEC-4251-B6A2-6E0CFF5E33AC}" type="pres">
      <dgm:prSet presAssocID="{8071E10A-D689-4B51-BF5C-F523D38227AD}" presName="Name0" presStyleCnt="0">
        <dgm:presLayoutVars>
          <dgm:dir/>
          <dgm:resizeHandles val="exact"/>
        </dgm:presLayoutVars>
      </dgm:prSet>
      <dgm:spPr/>
    </dgm:pt>
    <dgm:pt modelId="{5C5096CD-65CA-439D-9C9F-DBB7CA364BD3}" type="pres">
      <dgm:prSet presAssocID="{8071E10A-D689-4B51-BF5C-F523D38227AD}" presName="vNodes" presStyleCnt="0"/>
      <dgm:spPr/>
    </dgm:pt>
    <dgm:pt modelId="{C20B741C-7C78-4D74-8BE5-C8DF6D7F8479}" type="pres">
      <dgm:prSet presAssocID="{92CF4E65-6689-4B34-9664-A29674B92361}" presName="node" presStyleLbl="node1" presStyleIdx="0" presStyleCnt="3">
        <dgm:presLayoutVars>
          <dgm:bulletEnabled val="1"/>
        </dgm:presLayoutVars>
      </dgm:prSet>
      <dgm:spPr/>
    </dgm:pt>
    <dgm:pt modelId="{053F4449-5071-4B1C-BC36-C1C7F00A337A}" type="pres">
      <dgm:prSet presAssocID="{E9894EF6-572A-4E0F-82F7-DF7425FB582F}" presName="spacerT" presStyleCnt="0"/>
      <dgm:spPr/>
    </dgm:pt>
    <dgm:pt modelId="{67F9BF0B-EB26-41FA-A5E3-9A6191B2F1E6}" type="pres">
      <dgm:prSet presAssocID="{E9894EF6-572A-4E0F-82F7-DF7425FB582F}" presName="sibTrans" presStyleLbl="sibTrans2D1" presStyleIdx="0" presStyleCnt="2"/>
      <dgm:spPr/>
    </dgm:pt>
    <dgm:pt modelId="{8DB1E953-E5E6-41E7-817D-1E079B0D0029}" type="pres">
      <dgm:prSet presAssocID="{E9894EF6-572A-4E0F-82F7-DF7425FB582F}" presName="spacerB" presStyleCnt="0"/>
      <dgm:spPr/>
    </dgm:pt>
    <dgm:pt modelId="{CBAC4048-D4A0-4E70-A039-2A359E9AE8B5}" type="pres">
      <dgm:prSet presAssocID="{E11F28F1-A170-4B1D-83A9-4C17151B7F51}" presName="node" presStyleLbl="node1" presStyleIdx="1" presStyleCnt="3">
        <dgm:presLayoutVars>
          <dgm:bulletEnabled val="1"/>
        </dgm:presLayoutVars>
      </dgm:prSet>
      <dgm:spPr/>
    </dgm:pt>
    <dgm:pt modelId="{A7E33655-458A-45A9-8B0A-58C3F75E11CE}" type="pres">
      <dgm:prSet presAssocID="{8071E10A-D689-4B51-BF5C-F523D38227AD}" presName="sibTransLast" presStyleLbl="sibTrans2D1" presStyleIdx="1" presStyleCnt="2"/>
      <dgm:spPr/>
    </dgm:pt>
    <dgm:pt modelId="{0B2EA95D-4755-45A1-A1A2-6BEB2CEE25E3}" type="pres">
      <dgm:prSet presAssocID="{8071E10A-D689-4B51-BF5C-F523D38227AD}" presName="connectorText" presStyleLbl="sibTrans2D1" presStyleIdx="1" presStyleCnt="2"/>
      <dgm:spPr/>
    </dgm:pt>
    <dgm:pt modelId="{9603D4FC-8630-4C18-B7AE-DCAE55EA40B5}" type="pres">
      <dgm:prSet presAssocID="{8071E10A-D689-4B51-BF5C-F523D38227A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5385A07-19A4-4A1D-B324-A6BC6DF1F62B}" type="presOf" srcId="{E11F28F1-A170-4B1D-83A9-4C17151B7F51}" destId="{CBAC4048-D4A0-4E70-A039-2A359E9AE8B5}" srcOrd="0" destOrd="0" presId="urn:microsoft.com/office/officeart/2005/8/layout/equation2"/>
    <dgm:cxn modelId="{D1CC4F29-4082-4C41-85C3-31EB746D561A}" srcId="{8071E10A-D689-4B51-BF5C-F523D38227AD}" destId="{E11F28F1-A170-4B1D-83A9-4C17151B7F51}" srcOrd="1" destOrd="0" parTransId="{412C3655-77E5-480E-A0EE-E2A5DC89D811}" sibTransId="{E1B38362-1DCF-4663-8428-253D7D8563C5}"/>
    <dgm:cxn modelId="{CEECE12A-1B26-43E8-80CA-8CEFA535B561}" srcId="{8071E10A-D689-4B51-BF5C-F523D38227AD}" destId="{29BD3622-DC4E-47FE-83D0-66973A85B83D}" srcOrd="2" destOrd="0" parTransId="{9F617C73-D264-4102-BF27-8A5D7137EE45}" sibTransId="{D0AA9C22-96E1-46E4-8FF7-06666A7C1888}"/>
    <dgm:cxn modelId="{3407572E-66A6-4D00-8738-7E580C004181}" srcId="{8071E10A-D689-4B51-BF5C-F523D38227AD}" destId="{92CF4E65-6689-4B34-9664-A29674B92361}" srcOrd="0" destOrd="0" parTransId="{D3276FDB-6568-4C1C-8763-9128268B1399}" sibTransId="{E9894EF6-572A-4E0F-82F7-DF7425FB582F}"/>
    <dgm:cxn modelId="{6EB00073-9132-4D62-AE80-426C3B164BAF}" type="presOf" srcId="{E1B38362-1DCF-4663-8428-253D7D8563C5}" destId="{0B2EA95D-4755-45A1-A1A2-6BEB2CEE25E3}" srcOrd="1" destOrd="0" presId="urn:microsoft.com/office/officeart/2005/8/layout/equation2"/>
    <dgm:cxn modelId="{59EE5857-2EDA-4DED-92C6-D9F63F09262A}" type="presOf" srcId="{E1B38362-1DCF-4663-8428-253D7D8563C5}" destId="{A7E33655-458A-45A9-8B0A-58C3F75E11CE}" srcOrd="0" destOrd="0" presId="urn:microsoft.com/office/officeart/2005/8/layout/equation2"/>
    <dgm:cxn modelId="{0E061D8E-3AD8-4EC4-AE38-D292ED21CFD4}" type="presOf" srcId="{92CF4E65-6689-4B34-9664-A29674B92361}" destId="{C20B741C-7C78-4D74-8BE5-C8DF6D7F8479}" srcOrd="0" destOrd="0" presId="urn:microsoft.com/office/officeart/2005/8/layout/equation2"/>
    <dgm:cxn modelId="{5F569DA3-635E-4299-B941-CFFFA5F5A24B}" type="presOf" srcId="{8071E10A-D689-4B51-BF5C-F523D38227AD}" destId="{A6F7D760-8EEC-4251-B6A2-6E0CFF5E33AC}" srcOrd="0" destOrd="0" presId="urn:microsoft.com/office/officeart/2005/8/layout/equation2"/>
    <dgm:cxn modelId="{530290DF-B814-4A9C-A8D3-66C6D9A3A54F}" type="presOf" srcId="{29BD3622-DC4E-47FE-83D0-66973A85B83D}" destId="{9603D4FC-8630-4C18-B7AE-DCAE55EA40B5}" srcOrd="0" destOrd="0" presId="urn:microsoft.com/office/officeart/2005/8/layout/equation2"/>
    <dgm:cxn modelId="{0E58A2E7-ECFB-491B-88C4-F19881284407}" type="presOf" srcId="{E9894EF6-572A-4E0F-82F7-DF7425FB582F}" destId="{67F9BF0B-EB26-41FA-A5E3-9A6191B2F1E6}" srcOrd="0" destOrd="0" presId="urn:microsoft.com/office/officeart/2005/8/layout/equation2"/>
    <dgm:cxn modelId="{8230F70A-2F8A-47C5-9CBD-A795A54B02D3}" type="presParOf" srcId="{A6F7D760-8EEC-4251-B6A2-6E0CFF5E33AC}" destId="{5C5096CD-65CA-439D-9C9F-DBB7CA364BD3}" srcOrd="0" destOrd="0" presId="urn:microsoft.com/office/officeart/2005/8/layout/equation2"/>
    <dgm:cxn modelId="{DDE6CDBB-4F55-4851-9518-6137D2CD0150}" type="presParOf" srcId="{5C5096CD-65CA-439D-9C9F-DBB7CA364BD3}" destId="{C20B741C-7C78-4D74-8BE5-C8DF6D7F8479}" srcOrd="0" destOrd="0" presId="urn:microsoft.com/office/officeart/2005/8/layout/equation2"/>
    <dgm:cxn modelId="{3ED8EA5F-12AF-4C83-BDB9-CD6AF58C0539}" type="presParOf" srcId="{5C5096CD-65CA-439D-9C9F-DBB7CA364BD3}" destId="{053F4449-5071-4B1C-BC36-C1C7F00A337A}" srcOrd="1" destOrd="0" presId="urn:microsoft.com/office/officeart/2005/8/layout/equation2"/>
    <dgm:cxn modelId="{5FD2DF45-BE45-4C56-9327-E443D4D2D49C}" type="presParOf" srcId="{5C5096CD-65CA-439D-9C9F-DBB7CA364BD3}" destId="{67F9BF0B-EB26-41FA-A5E3-9A6191B2F1E6}" srcOrd="2" destOrd="0" presId="urn:microsoft.com/office/officeart/2005/8/layout/equation2"/>
    <dgm:cxn modelId="{46AC338A-1C97-46E7-B50D-68AF4E377ACA}" type="presParOf" srcId="{5C5096CD-65CA-439D-9C9F-DBB7CA364BD3}" destId="{8DB1E953-E5E6-41E7-817D-1E079B0D0029}" srcOrd="3" destOrd="0" presId="urn:microsoft.com/office/officeart/2005/8/layout/equation2"/>
    <dgm:cxn modelId="{F4FA8A99-3F3A-4608-A854-FBF078DB5942}" type="presParOf" srcId="{5C5096CD-65CA-439D-9C9F-DBB7CA364BD3}" destId="{CBAC4048-D4A0-4E70-A039-2A359E9AE8B5}" srcOrd="4" destOrd="0" presId="urn:microsoft.com/office/officeart/2005/8/layout/equation2"/>
    <dgm:cxn modelId="{C143E0AF-8206-42A6-A8E6-5D8CD01FE30A}" type="presParOf" srcId="{A6F7D760-8EEC-4251-B6A2-6E0CFF5E33AC}" destId="{A7E33655-458A-45A9-8B0A-58C3F75E11CE}" srcOrd="1" destOrd="0" presId="urn:microsoft.com/office/officeart/2005/8/layout/equation2"/>
    <dgm:cxn modelId="{370ED8E8-ADCF-4196-A5BC-9B8CD130F1A1}" type="presParOf" srcId="{A7E33655-458A-45A9-8B0A-58C3F75E11CE}" destId="{0B2EA95D-4755-45A1-A1A2-6BEB2CEE25E3}" srcOrd="0" destOrd="0" presId="urn:microsoft.com/office/officeart/2005/8/layout/equation2"/>
    <dgm:cxn modelId="{72493294-62CE-464B-AF16-D013359958B0}" type="presParOf" srcId="{A6F7D760-8EEC-4251-B6A2-6E0CFF5E33AC}" destId="{9603D4FC-8630-4C18-B7AE-DCAE55EA40B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ECE87-D273-4318-B432-269AF2F49222}">
      <dsp:nvSpPr>
        <dsp:cNvPr id="0" name=""/>
        <dsp:cNvSpPr/>
      </dsp:nvSpPr>
      <dsp:spPr>
        <a:xfrm>
          <a:off x="3003" y="362885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Header</a:t>
          </a:r>
          <a:br>
            <a:rPr lang="en-US" altLang="zh-TW" sz="1800" kern="1200" dirty="0"/>
          </a:br>
          <a:r>
            <a:rPr lang="en-US" altLang="zh-TW" sz="1800" kern="1200" dirty="0"/>
            <a:t>*.h</a:t>
          </a:r>
          <a:endParaRPr lang="zh-TW" altLang="en-US" sz="1800" kern="1200" dirty="0"/>
        </a:p>
      </dsp:txBody>
      <dsp:txXfrm>
        <a:off x="159141" y="519023"/>
        <a:ext cx="753903" cy="753903"/>
      </dsp:txXfrm>
    </dsp:sp>
    <dsp:sp modelId="{47C907AB-047A-4648-A34D-BF25B79B8916}">
      <dsp:nvSpPr>
        <dsp:cNvPr id="0" name=""/>
        <dsp:cNvSpPr/>
      </dsp:nvSpPr>
      <dsp:spPr>
        <a:xfrm>
          <a:off x="226901" y="1515638"/>
          <a:ext cx="618384" cy="61838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308868" y="1752108"/>
        <a:ext cx="454450" cy="145444"/>
      </dsp:txXfrm>
    </dsp:sp>
    <dsp:sp modelId="{4F8EADF4-7505-4400-AD51-DB313C4C3065}">
      <dsp:nvSpPr>
        <dsp:cNvPr id="0" name=""/>
        <dsp:cNvSpPr/>
      </dsp:nvSpPr>
      <dsp:spPr>
        <a:xfrm>
          <a:off x="3003" y="2220596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Source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*.</a:t>
          </a:r>
          <a:r>
            <a:rPr lang="en-US" altLang="zh-TW" sz="1800" kern="1200" dirty="0" err="1"/>
            <a:t>cpp</a:t>
          </a:r>
          <a:endParaRPr lang="zh-TW" altLang="en-US" sz="1800" kern="1200" dirty="0"/>
        </a:p>
      </dsp:txBody>
      <dsp:txXfrm>
        <a:off x="159141" y="2376734"/>
        <a:ext cx="753903" cy="753903"/>
      </dsp:txXfrm>
    </dsp:sp>
    <dsp:sp modelId="{31A1CE75-2CFB-408A-9A99-1B361A73D2B8}">
      <dsp:nvSpPr>
        <dsp:cNvPr id="0" name=""/>
        <dsp:cNvSpPr/>
      </dsp:nvSpPr>
      <dsp:spPr>
        <a:xfrm>
          <a:off x="1229110" y="1626521"/>
          <a:ext cx="339045" cy="396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1229110" y="1705845"/>
        <a:ext cx="237332" cy="237970"/>
      </dsp:txXfrm>
    </dsp:sp>
    <dsp:sp modelId="{9F053CF0-D8C4-4458-A715-3E6A79A417B9}">
      <dsp:nvSpPr>
        <dsp:cNvPr id="0" name=""/>
        <dsp:cNvSpPr/>
      </dsp:nvSpPr>
      <dsp:spPr>
        <a:xfrm>
          <a:off x="1708891" y="758651"/>
          <a:ext cx="2132359" cy="21323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Preprocessor</a:t>
          </a:r>
          <a:endParaRPr lang="zh-TW" altLang="en-US" sz="2100" kern="1200" dirty="0"/>
        </a:p>
      </dsp:txBody>
      <dsp:txXfrm>
        <a:off x="2021168" y="1070928"/>
        <a:ext cx="1507805" cy="150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B741C-7C78-4D74-8BE5-C8DF6D7F8479}">
      <dsp:nvSpPr>
        <dsp:cNvPr id="0" name=""/>
        <dsp:cNvSpPr/>
      </dsp:nvSpPr>
      <dsp:spPr>
        <a:xfrm>
          <a:off x="806772" y="1418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Object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*.o</a:t>
          </a:r>
          <a:endParaRPr lang="zh-TW" altLang="en-US" sz="1900" kern="1200" dirty="0"/>
        </a:p>
      </dsp:txBody>
      <dsp:txXfrm>
        <a:off x="989429" y="184075"/>
        <a:ext cx="881949" cy="881949"/>
      </dsp:txXfrm>
    </dsp:sp>
    <dsp:sp modelId="{67F9BF0B-EB26-41FA-A5E3-9A6191B2F1E6}">
      <dsp:nvSpPr>
        <dsp:cNvPr id="0" name=""/>
        <dsp:cNvSpPr/>
      </dsp:nvSpPr>
      <dsp:spPr>
        <a:xfrm>
          <a:off x="1068697" y="1349959"/>
          <a:ext cx="723412" cy="723412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1164585" y="1626592"/>
        <a:ext cx="531636" cy="170146"/>
      </dsp:txXfrm>
    </dsp:sp>
    <dsp:sp modelId="{CBAC4048-D4A0-4E70-A039-2A359E9AE8B5}">
      <dsp:nvSpPr>
        <dsp:cNvPr id="0" name=""/>
        <dsp:cNvSpPr/>
      </dsp:nvSpPr>
      <dsp:spPr>
        <a:xfrm>
          <a:off x="806772" y="2174649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Library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*.a, *.so</a:t>
          </a:r>
          <a:endParaRPr lang="zh-TW" altLang="en-US" sz="1900" kern="1200" dirty="0"/>
        </a:p>
      </dsp:txBody>
      <dsp:txXfrm>
        <a:off x="989429" y="2357306"/>
        <a:ext cx="881949" cy="881949"/>
      </dsp:txXfrm>
    </dsp:sp>
    <dsp:sp modelId="{A7E33655-458A-45A9-8B0A-58C3F75E11CE}">
      <dsp:nvSpPr>
        <dsp:cNvPr id="0" name=""/>
        <dsp:cNvSpPr/>
      </dsp:nvSpPr>
      <dsp:spPr>
        <a:xfrm>
          <a:off x="2241124" y="1479674"/>
          <a:ext cx="396629" cy="46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2241124" y="1572470"/>
        <a:ext cx="277640" cy="278389"/>
      </dsp:txXfrm>
    </dsp:sp>
    <dsp:sp modelId="{9603D4FC-8630-4C18-B7AE-DCAE55EA40B5}">
      <dsp:nvSpPr>
        <dsp:cNvPr id="0" name=""/>
        <dsp:cNvSpPr/>
      </dsp:nvSpPr>
      <dsp:spPr>
        <a:xfrm>
          <a:off x="2802392" y="464402"/>
          <a:ext cx="2494526" cy="24945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200" kern="1200" dirty="0"/>
            <a:t>Linker</a:t>
          </a:r>
          <a:endParaRPr lang="zh-TW" altLang="en-US" sz="5200" kern="1200" dirty="0"/>
        </a:p>
      </dsp:txBody>
      <dsp:txXfrm>
        <a:off x="3167707" y="829717"/>
        <a:ext cx="1763896" cy="1763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mt.dev/latest/syntax.html#grammar-token-sf-format_spec" TargetMode="External"/><Relationship Id="rId2" Type="http://schemas.openxmlformats.org/officeDocument/2006/relationships/hyperlink" Target="https://fmt.dev/latest/syntax.html#grammar-token-sf-arg_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mt.dev/latest/syntax.html#grammar-token-sf-integer" TargetMode="External"/><Relationship Id="rId3" Type="http://schemas.openxmlformats.org/officeDocument/2006/relationships/hyperlink" Target="https://fmt.dev/latest/syntax.html#grammar-token-sf-align" TargetMode="External"/><Relationship Id="rId7" Type="http://schemas.openxmlformats.org/officeDocument/2006/relationships/hyperlink" Target="https://fmt.dev/latest/syntax.html#grammar-token-sf-type" TargetMode="External"/><Relationship Id="rId2" Type="http://schemas.openxmlformats.org/officeDocument/2006/relationships/hyperlink" Target="https://fmt.dev/latest/syntax.html#grammar-token-sf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mt.dev/latest/syntax.html#grammar-token-sf-precision" TargetMode="External"/><Relationship Id="rId5" Type="http://schemas.openxmlformats.org/officeDocument/2006/relationships/hyperlink" Target="https://fmt.dev/latest/syntax.html#grammar-token-sf-width" TargetMode="External"/><Relationship Id="rId4" Type="http://schemas.openxmlformats.org/officeDocument/2006/relationships/hyperlink" Target="https://fmt.dev/latest/syntax.html#grammar-token-sf-sign" TargetMode="External"/><Relationship Id="rId9" Type="http://schemas.openxmlformats.org/officeDocument/2006/relationships/hyperlink" Target="https://fmt.dev/latest/syntax.html#grammar-token-sf-arg_i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2: </a:t>
            </a:r>
            <a:r>
              <a:rPr lang="en-US" altLang="zh-TW" sz="6600" dirty="0" err="1"/>
              <a:t>Spdlog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Fast C++ logging library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BAD48B-0CC8-42AA-9A41-2467AF1C13D6}"/>
              </a:ext>
            </a:extLst>
          </p:cNvPr>
          <p:cNvSpPr txBox="1"/>
          <p:nvPr/>
        </p:nvSpPr>
        <p:spPr>
          <a:xfrm>
            <a:off x="4584700" y="75753"/>
            <a:ext cx="748986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lspdlog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CF3DC1D-584B-43E1-81EA-3237803BA03E}"/>
              </a:ext>
            </a:extLst>
          </p:cNvPr>
          <p:cNvCxnSpPr>
            <a:cxnSpLocks/>
          </p:cNvCxnSpPr>
          <p:nvPr/>
        </p:nvCxnSpPr>
        <p:spPr>
          <a:xfrm flipH="1">
            <a:off x="9963151" y="243625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803232" y="1973273"/>
            <a:ext cx="279721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</a:t>
            </a:r>
            <a:r>
              <a:rPr lang="en-US" altLang="zh-TW" dirty="0" err="1"/>
              <a:t>spdlog</a:t>
            </a:r>
            <a:endParaRPr lang="en-US" altLang="zh-TW" dirty="0"/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.. &amp;&amp; make -j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lib</a:t>
            </a:r>
          </a:p>
          <a:p>
            <a:r>
              <a:rPr lang="en-US" altLang="zh-TW" dirty="0"/>
              <a:t>mv </a:t>
            </a:r>
            <a:r>
              <a:rPr lang="en-US" altLang="zh-TW" dirty="0" err="1"/>
              <a:t>libspdlog.a</a:t>
            </a:r>
            <a:r>
              <a:rPr lang="en-US" altLang="zh-TW" dirty="0"/>
              <a:t> ../lib/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CC6E349-96B3-4FFF-B9A4-E254E8F04D9E}"/>
              </a:ext>
            </a:extLst>
          </p:cNvPr>
          <p:cNvCxnSpPr>
            <a:cxnSpLocks/>
          </p:cNvCxnSpPr>
          <p:nvPr/>
        </p:nvCxnSpPr>
        <p:spPr>
          <a:xfrm flipH="1">
            <a:off x="9963151" y="3429000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6E99F51-DE26-412B-968F-630CB68D955B}"/>
              </a:ext>
            </a:extLst>
          </p:cNvPr>
          <p:cNvCxnSpPr>
            <a:cxnSpLocks/>
          </p:cNvCxnSpPr>
          <p:nvPr/>
        </p:nvCxnSpPr>
        <p:spPr>
          <a:xfrm flipH="1">
            <a:off x="9963151" y="365545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711201" y="4641132"/>
            <a:ext cx="338137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..</a:t>
            </a:r>
          </a:p>
          <a:p>
            <a:r>
              <a:rPr lang="en-US" altLang="zh-TW" dirty="0"/>
              <a:t>mingw32-make –j</a:t>
            </a:r>
          </a:p>
          <a:p>
            <a:r>
              <a:rPr lang="en-US" altLang="zh-TW" dirty="0"/>
              <a:t>cd ..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lib</a:t>
            </a:r>
          </a:p>
          <a:p>
            <a:r>
              <a:rPr lang="en-US" altLang="zh-TW" dirty="0"/>
              <a:t>mv build/</a:t>
            </a:r>
            <a:r>
              <a:rPr lang="en-US" altLang="zh-TW" dirty="0" err="1"/>
              <a:t>libspdlog.a</a:t>
            </a:r>
            <a:r>
              <a:rPr lang="en-US" altLang="zh-TW" dirty="0"/>
              <a:t> 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9FAEFDB-CC6D-496D-8C75-0D87A2749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87" y="2037597"/>
            <a:ext cx="9896475" cy="2085975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A17D95D-5A01-48FF-8C91-400A367D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567" y="3813669"/>
            <a:ext cx="4772691" cy="149563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8D6877-C6A5-49FC-B823-57740AA2C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81" y="5372066"/>
            <a:ext cx="366763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70C8CCB-1443-4546-BE90-5723C980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2669851"/>
            <a:ext cx="5658640" cy="24768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C1D5D80-7F46-4281-8299-C2F0895D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B8257-DB34-4F7D-ACBB-EC101C239420}"/>
              </a:ext>
            </a:extLst>
          </p:cNvPr>
          <p:cNvSpPr txBox="1"/>
          <p:nvPr/>
        </p:nvSpPr>
        <p:spPr>
          <a:xfrm>
            <a:off x="4864546" y="1724085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/include/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g++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F9058B1-314A-42AE-BD69-33767E3C1E3C}"/>
              </a:ext>
            </a:extLst>
          </p:cNvPr>
          <p:cNvCxnSpPr>
            <a:cxnSpLocks/>
          </p:cNvCxnSpPr>
          <p:nvPr/>
        </p:nvCxnSpPr>
        <p:spPr>
          <a:xfrm flipH="1">
            <a:off x="10774917" y="3276012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45B93-9095-4C53-BC19-A37277DD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A8A5787-A0F2-40F7-87F7-2A90E4569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08220"/>
              </p:ext>
            </p:extLst>
          </p:nvPr>
        </p:nvGraphicFramePr>
        <p:xfrm>
          <a:off x="526410" y="2208650"/>
          <a:ext cx="3844254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6CF7BC67-F1F3-469C-B072-B38D3F46C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454231"/>
              </p:ext>
            </p:extLst>
          </p:nvPr>
        </p:nvGraphicFramePr>
        <p:xfrm>
          <a:off x="678810" y="2361050"/>
          <a:ext cx="3844254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8F7283E-62CA-477F-8FE1-9742C4A074D2}"/>
              </a:ext>
            </a:extLst>
          </p:cNvPr>
          <p:cNvSpPr txBox="1"/>
          <p:nvPr/>
        </p:nvSpPr>
        <p:spPr>
          <a:xfrm>
            <a:off x="5924724" y="2065867"/>
            <a:ext cx="53416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2DCD76-3CAF-4B9F-ACBE-0177F222212C}"/>
              </a:ext>
            </a:extLst>
          </p:cNvPr>
          <p:cNvSpPr txBox="1"/>
          <p:nvPr/>
        </p:nvSpPr>
        <p:spPr>
          <a:xfrm>
            <a:off x="5171813" y="3105210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/include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lspdlog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</p:txBody>
      </p:sp>
    </p:spTree>
    <p:extLst>
      <p:ext uri="{BB962C8B-B14F-4D97-AF65-F5344CB8AC3E}">
        <p14:creationId xmlns:p14="http://schemas.microsoft.com/office/powerpoint/2010/main" val="307144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0C140-8916-4F92-9D46-464AA51A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7AB477B9-AEFE-4CCE-9B2A-E16C7402A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127393"/>
              </p:ext>
            </p:extLst>
          </p:nvPr>
        </p:nvGraphicFramePr>
        <p:xfrm>
          <a:off x="6052657" y="2314594"/>
          <a:ext cx="6103691" cy="342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FF12515-5F6E-4F2A-9C5E-30077D910C11}"/>
              </a:ext>
            </a:extLst>
          </p:cNvPr>
          <p:cNvSpPr txBox="1"/>
          <p:nvPr/>
        </p:nvSpPr>
        <p:spPr>
          <a:xfrm>
            <a:off x="119542" y="3152602"/>
            <a:ext cx="62036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-L{SPD_PATH}/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/lib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“-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lspdlog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8511108-E45D-456C-A2B6-F1CDE9E62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90" y="1954747"/>
            <a:ext cx="6335080" cy="7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58AB-00DE-406A-953C-01CD1430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4DB7AF-3838-430B-949D-B408663C6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46501"/>
            <a:ext cx="10131425" cy="2439736"/>
          </a:xfrm>
        </p:spPr>
      </p:pic>
    </p:spTree>
    <p:extLst>
      <p:ext uri="{BB962C8B-B14F-4D97-AF65-F5344CB8AC3E}">
        <p14:creationId xmlns:p14="http://schemas.microsoft.com/office/powerpoint/2010/main" val="26387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F279-60E4-4D97-AC56-0D49A76C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2" y="840181"/>
            <a:ext cx="4278938" cy="1456267"/>
          </a:xfrm>
        </p:spPr>
        <p:txBody>
          <a:bodyPr/>
          <a:lstStyle/>
          <a:p>
            <a:r>
              <a:rPr lang="en-US" altLang="zh-TW" dirty="0"/>
              <a:t>Build source code</a:t>
            </a:r>
            <a:br>
              <a:rPr lang="en-US" altLang="zh-TW" dirty="0"/>
            </a:br>
            <a:r>
              <a:rPr lang="en-US" altLang="zh-TW" dirty="0"/>
              <a:t> by </a:t>
            </a:r>
            <a:r>
              <a:rPr lang="en-US" altLang="zh-TW" dirty="0" err="1"/>
              <a:t>task.json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DD8494-7901-4C4B-8060-DD089C7A9AD1}"/>
              </a:ext>
            </a:extLst>
          </p:cNvPr>
          <p:cNvSpPr txBox="1"/>
          <p:nvPr/>
        </p:nvSpPr>
        <p:spPr>
          <a:xfrm>
            <a:off x="4584700" y="428178"/>
            <a:ext cx="748986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59D157-25DA-4F71-BA4F-49F805E2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03" y="3096966"/>
            <a:ext cx="2638793" cy="35342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CFC526-E707-47C6-B714-675A6C1B56A2}"/>
              </a:ext>
            </a:extLst>
          </p:cNvPr>
          <p:cNvSpPr/>
          <p:nvPr/>
        </p:nvSpPr>
        <p:spPr>
          <a:xfrm>
            <a:off x="915802" y="4314825"/>
            <a:ext cx="2638793" cy="2467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B4E25-6AE7-4FE0-8CF9-2CA3E138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failures of </a:t>
            </a:r>
            <a:r>
              <a:rPr lang="en-US" altLang="zh-TW" dirty="0" err="1"/>
              <a:t>iomanip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196C45-79C6-461C-88B7-5311731FCE05}"/>
              </a:ext>
            </a:extLst>
          </p:cNvPr>
          <p:cNvSpPr txBox="1"/>
          <p:nvPr/>
        </p:nvSpPr>
        <p:spPr>
          <a:xfrm>
            <a:off x="476249" y="2001083"/>
            <a:ext cx="7000875" cy="424731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setprecision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15.12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scientific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519716-D7FE-4DA9-88D6-CFDFCAA9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07" y="5743576"/>
            <a:ext cx="5400136" cy="84300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4E8800D-7BA5-43A5-B681-BB76D0846A32}"/>
              </a:ext>
            </a:extLst>
          </p:cNvPr>
          <p:cNvCxnSpPr>
            <a:cxnSpLocks/>
          </p:cNvCxnSpPr>
          <p:nvPr/>
        </p:nvCxnSpPr>
        <p:spPr>
          <a:xfrm flipH="1">
            <a:off x="4676775" y="4661416"/>
            <a:ext cx="326707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7C43AB-8019-4F7E-AE82-CF82AD36BBCA}"/>
              </a:ext>
            </a:extLst>
          </p:cNvPr>
          <p:cNvSpPr txBox="1"/>
          <p:nvPr/>
        </p:nvSpPr>
        <p:spPr>
          <a:xfrm>
            <a:off x="8039100" y="4445972"/>
            <a:ext cx="3162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Forget to reset the flag.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692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045F1-B168-45B5-A716-5FBABC00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E80E30-3469-455F-894D-9F843D03F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202276"/>
            <a:ext cx="7566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replacement_field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[":"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7DA2CF-DF55-4FAF-B47C-5AEA19D1B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3190786"/>
            <a:ext cx="994409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"First, thou shalt count to {0}"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"Bring me a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Implicitly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"From {} to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Same as "From {0} to {1}"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0A6C50-34BB-45E8-8747-FC6F00E5E6E1}"/>
              </a:ext>
            </a:extLst>
          </p:cNvPr>
          <p:cNvSpPr txBox="1"/>
          <p:nvPr/>
        </p:nvSpPr>
        <p:spPr>
          <a:xfrm>
            <a:off x="133350" y="6440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https://fmt.dev/latest/syntax.html</a:t>
            </a:r>
          </a:p>
        </p:txBody>
      </p:sp>
    </p:spTree>
    <p:extLst>
      <p:ext uri="{BB962C8B-B14F-4D97-AF65-F5344CB8AC3E}">
        <p14:creationId xmlns:p14="http://schemas.microsoft.com/office/powerpoint/2010/main" val="345462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9EC61-24C3-4CA1-BB46-DF577F20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501A57-9680-4C52-803C-C9F61916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672909"/>
            <a:ext cx="10910888" cy="446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[[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fill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align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sign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]["#"]["0"][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width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]["."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6"/>
              </a:rPr>
              <a:t>precision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]["L"][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7"/>
              </a:rPr>
              <a:t>type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&lt;a character other than '{' or '}’&gt;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"&lt;" | "&gt;" | "^"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"+" | "-" | " 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"a" | "A" | "b" | "B" | "c" | "d" | "e" | "E" | "f" | "F" | "g" | "G"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latin typeface="Arial Unicode MS"/>
              </a:rPr>
              <a:t>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 "o" | "p" | "s" | "x" | "X"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6BECD51-D0DA-4C0E-AC27-218394CE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rgbClr val="FFFFFF"/>
                </a:solidFill>
              </a:rPr>
              <a:t>Type Reference</a:t>
            </a:r>
            <a:endParaRPr lang="zh-TW" alt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F174DD1-F171-404E-8BB6-6B827813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75229"/>
              </p:ext>
            </p:extLst>
          </p:nvPr>
        </p:nvGraphicFramePr>
        <p:xfrm>
          <a:off x="637564" y="2432807"/>
          <a:ext cx="11216080" cy="41636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40672">
                  <a:extLst>
                    <a:ext uri="{9D8B030D-6E8A-4147-A177-3AD203B41FA5}">
                      <a16:colId xmlns:a16="http://schemas.microsoft.com/office/drawing/2014/main" val="1297588316"/>
                    </a:ext>
                  </a:extLst>
                </a:gridCol>
                <a:gridCol w="10275408">
                  <a:extLst>
                    <a:ext uri="{9D8B030D-6E8A-4147-A177-3AD203B41FA5}">
                      <a16:colId xmlns:a16="http://schemas.microsoft.com/office/drawing/2014/main" val="2199644673"/>
                    </a:ext>
                  </a:extLst>
                </a:gridCol>
              </a:tblGrid>
              <a:tr h="594803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488609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'c'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Character format. Outputs the number as a character.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501458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'd'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Decimal integer. Outputs the number in base 10.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5642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dirty="0"/>
                        <a:t>'f'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Fixed point. Displays the number as a fixed-point number.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357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/>
                        <a:t>'F'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point. Same as 'f', but converts nan to </a:t>
                      </a:r>
                      <a:r>
                        <a:rPr lang="en-US" b="1" dirty="0"/>
                        <a:t>NAN</a:t>
                      </a:r>
                      <a:r>
                        <a:rPr lang="en-US" dirty="0"/>
                        <a:t> and inf to </a:t>
                      </a:r>
                      <a:r>
                        <a:rPr lang="en-US" b="1" dirty="0"/>
                        <a:t>INF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252364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'e'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Exponent notation. Prints the number in scientific notation using the letter ‘e’ to indicate the exponent.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06994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altLang="zh-TW" sz="1900"/>
                        <a:t>'E'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Exponent notation. Same as 'e' except it uses an upper-case 'E' as the separator character.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44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97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8171B-1087-4D23-8F59-05B64B7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C4A643-A96E-4779-8C5E-579D410CA3D4}"/>
              </a:ext>
            </a:extLst>
          </p:cNvPr>
          <p:cNvSpPr txBox="1"/>
          <p:nvPr/>
        </p:nvSpPr>
        <p:spPr>
          <a:xfrm>
            <a:off x="419098" y="2210633"/>
            <a:ext cx="8246729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21.456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13.3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{}!"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"|0123456789|0123456789|0123456789|"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"|{0:0&gt;10.2f}|{1:*^10.2f}|{0:-&lt;10.2f}|"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A935420-ADAD-4CAA-9E6C-416D084C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88" y="5543550"/>
            <a:ext cx="7167119" cy="101446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724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9E613-844E-4011-9EAD-01E63BA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-200025"/>
            <a:ext cx="10131425" cy="1456267"/>
          </a:xfrm>
        </p:spPr>
        <p:txBody>
          <a:bodyPr/>
          <a:lstStyle/>
          <a:p>
            <a:r>
              <a:rPr lang="en-US" altLang="zh-TW" dirty="0"/>
              <a:t>Logging level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32258F-13CA-4784-AD67-6861B7808F93}"/>
              </a:ext>
            </a:extLst>
          </p:cNvPr>
          <p:cNvSpPr txBox="1"/>
          <p:nvPr/>
        </p:nvSpPr>
        <p:spPr>
          <a:xfrm>
            <a:off x="403226" y="952500"/>
            <a:ext cx="6854824" cy="550920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level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"debug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"warn"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error message with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{}"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thing wrong"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Set global log level to debug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message should be displayed.."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change log pattern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set_pattern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"%v"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C4ACFAE-97BB-4A98-8B2F-F5D6CD56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34" y="5336339"/>
            <a:ext cx="6124240" cy="136692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83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AD61C7-DDC1-4D86-BB1F-474B391F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468449"/>
            <a:ext cx="5537191" cy="6224909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1D4F23-386E-4EAB-84CD-D20EC1FEA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04" y="3043696"/>
            <a:ext cx="6157114" cy="3649662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/>
              <a:t>https://github.com/gabime/spdlog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806892" y="5939406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8192D2-3837-484D-84EC-EBCF256077F9}"/>
              </a:ext>
            </a:extLst>
          </p:cNvPr>
          <p:cNvSpPr/>
          <p:nvPr/>
        </p:nvSpPr>
        <p:spPr>
          <a:xfrm>
            <a:off x="7383710" y="6384364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405</TotalTime>
  <Words>2274</Words>
  <Application>Microsoft Office PowerPoint</Application>
  <PresentationFormat>寬螢幕</PresentationFormat>
  <Paragraphs>196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Consolas</vt:lpstr>
      <vt:lpstr>天體</vt:lpstr>
      <vt:lpstr>Lab 2: Spdlog</vt:lpstr>
      <vt:lpstr>Build source code  by task.json</vt:lpstr>
      <vt:lpstr>The failures of iomanip</vt:lpstr>
      <vt:lpstr>Format String Syntax</vt:lpstr>
      <vt:lpstr>Format String Syntax</vt:lpstr>
      <vt:lpstr>Type Reference</vt:lpstr>
      <vt:lpstr>Format String Syntax</vt:lpstr>
      <vt:lpstr>Logging level</vt:lpstr>
      <vt:lpstr>INSTALL SPDLOG</vt:lpstr>
      <vt:lpstr>INSTALL SPDLOG</vt:lpstr>
      <vt:lpstr>Add c_cpp_properties.json</vt:lpstr>
      <vt:lpstr>Add c_cpp_properties.json</vt:lpstr>
      <vt:lpstr>c++ compilation process</vt:lpstr>
      <vt:lpstr>c++ compilation process</vt:lpstr>
      <vt:lpstr>c++ compilation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陳二中</cp:lastModifiedBy>
  <cp:revision>48</cp:revision>
  <dcterms:created xsi:type="dcterms:W3CDTF">2021-08-12T06:21:31Z</dcterms:created>
  <dcterms:modified xsi:type="dcterms:W3CDTF">2021-10-03T03:15:10Z</dcterms:modified>
</cp:coreProperties>
</file>