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mt.dev/latest/syntax.html#grammar-token-sf-format_spec" TargetMode="External"/><Relationship Id="rId2" Type="http://schemas.openxmlformats.org/officeDocument/2006/relationships/hyperlink" Target="https://fmt.dev/latest/syntax.html#grammar-token-sf-arg_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mt.dev/latest/syntax.html#grammar-token-sf-integer" TargetMode="External"/><Relationship Id="rId3" Type="http://schemas.openxmlformats.org/officeDocument/2006/relationships/hyperlink" Target="https://fmt.dev/latest/syntax.html#grammar-token-sf-align" TargetMode="External"/><Relationship Id="rId7" Type="http://schemas.openxmlformats.org/officeDocument/2006/relationships/hyperlink" Target="https://fmt.dev/latest/syntax.html#grammar-token-sf-type" TargetMode="External"/><Relationship Id="rId2" Type="http://schemas.openxmlformats.org/officeDocument/2006/relationships/hyperlink" Target="https://fmt.dev/latest/syntax.html#grammar-token-sf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mt.dev/latest/syntax.html#grammar-token-sf-precision" TargetMode="External"/><Relationship Id="rId5" Type="http://schemas.openxmlformats.org/officeDocument/2006/relationships/hyperlink" Target="https://fmt.dev/latest/syntax.html#grammar-token-sf-width" TargetMode="External"/><Relationship Id="rId4" Type="http://schemas.openxmlformats.org/officeDocument/2006/relationships/hyperlink" Target="https://fmt.dev/latest/syntax.html#grammar-token-sf-sign" TargetMode="External"/><Relationship Id="rId9" Type="http://schemas.openxmlformats.org/officeDocument/2006/relationships/hyperlink" Target="https://fmt.dev/latest/syntax.html#grammar-token-sf-arg_i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2: </a:t>
            </a:r>
            <a:r>
              <a:rPr lang="en-US" altLang="zh-TW" sz="6600" dirty="0" err="1"/>
              <a:t>Spdlog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Fast C++ logging library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F279-60E4-4D97-AC56-0D49A76C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2" y="840181"/>
            <a:ext cx="4278938" cy="1456267"/>
          </a:xfrm>
        </p:spPr>
        <p:txBody>
          <a:bodyPr/>
          <a:lstStyle/>
          <a:p>
            <a:r>
              <a:rPr lang="en-US" altLang="zh-TW" dirty="0"/>
              <a:t>Build source code</a:t>
            </a:r>
            <a:br>
              <a:rPr lang="en-US" altLang="zh-TW" dirty="0"/>
            </a:br>
            <a:r>
              <a:rPr lang="en-US" altLang="zh-TW" dirty="0"/>
              <a:t> by </a:t>
            </a:r>
            <a:r>
              <a:rPr lang="en-US" altLang="zh-TW" dirty="0" err="1"/>
              <a:t>task.json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DD8494-7901-4C4B-8060-DD089C7A9AD1}"/>
              </a:ext>
            </a:extLst>
          </p:cNvPr>
          <p:cNvSpPr txBox="1"/>
          <p:nvPr/>
        </p:nvSpPr>
        <p:spPr>
          <a:xfrm>
            <a:off x="4584700" y="428178"/>
            <a:ext cx="74898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9D157-25DA-4F71-BA4F-49F805E2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03" y="3096966"/>
            <a:ext cx="2638793" cy="35342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CFC526-E707-47C6-B714-675A6C1B56A2}"/>
              </a:ext>
            </a:extLst>
          </p:cNvPr>
          <p:cNvSpPr/>
          <p:nvPr/>
        </p:nvSpPr>
        <p:spPr>
          <a:xfrm>
            <a:off x="915802" y="4314825"/>
            <a:ext cx="2638793" cy="246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B4E25-6AE7-4FE0-8CF9-2CA3E138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failures of </a:t>
            </a:r>
            <a:r>
              <a:rPr lang="en-US" altLang="zh-TW" dirty="0" err="1"/>
              <a:t>iomanip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196C45-79C6-461C-88B7-5311731FCE05}"/>
              </a:ext>
            </a:extLst>
          </p:cNvPr>
          <p:cNvSpPr txBox="1"/>
          <p:nvPr/>
        </p:nvSpPr>
        <p:spPr>
          <a:xfrm>
            <a:off x="476249" y="2001083"/>
            <a:ext cx="7000875" cy="424731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setprecision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15.12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scientific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519716-D7FE-4DA9-88D6-CFDFCAA9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07" y="5743576"/>
            <a:ext cx="5400136" cy="84300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4E8800D-7BA5-43A5-B681-BB76D0846A32}"/>
              </a:ext>
            </a:extLst>
          </p:cNvPr>
          <p:cNvCxnSpPr>
            <a:cxnSpLocks/>
          </p:cNvCxnSpPr>
          <p:nvPr/>
        </p:nvCxnSpPr>
        <p:spPr>
          <a:xfrm flipH="1">
            <a:off x="4676775" y="4661416"/>
            <a:ext cx="32670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7C43AB-8019-4F7E-AE82-CF82AD36BBCA}"/>
              </a:ext>
            </a:extLst>
          </p:cNvPr>
          <p:cNvSpPr txBox="1"/>
          <p:nvPr/>
        </p:nvSpPr>
        <p:spPr>
          <a:xfrm>
            <a:off x="8039100" y="4445972"/>
            <a:ext cx="316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Forget to reset the flag.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692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045F1-B168-45B5-A716-5FBABC00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E80E30-3469-455F-894D-9F843D03F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02276"/>
            <a:ext cx="7566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replacement_field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[":"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DA2CF-DF55-4FAF-B47C-5AEA19D1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190786"/>
            <a:ext cx="994409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"First, thou shalt count to {0}"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"Bring me a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Implicitly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"From {} to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Same as "From {0} to {1}"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0A6C50-34BB-45E8-8747-FC6F00E5E6E1}"/>
              </a:ext>
            </a:extLst>
          </p:cNvPr>
          <p:cNvSpPr txBox="1"/>
          <p:nvPr/>
        </p:nvSpPr>
        <p:spPr>
          <a:xfrm>
            <a:off x="133350" y="6440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https://fmt.dev/latest/syntax.html</a:t>
            </a:r>
          </a:p>
        </p:txBody>
      </p:sp>
    </p:spTree>
    <p:extLst>
      <p:ext uri="{BB962C8B-B14F-4D97-AF65-F5344CB8AC3E}">
        <p14:creationId xmlns:p14="http://schemas.microsoft.com/office/powerpoint/2010/main" val="34546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9EC61-24C3-4CA1-BB46-DF577F2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01A57-9680-4C52-803C-C9F61916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672909"/>
            <a:ext cx="10910888" cy="446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[[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fill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align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sign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]["#"]["0"][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width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]["."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6"/>
              </a:rPr>
              <a:t>precision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]["L"][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7"/>
              </a:rPr>
              <a:t>type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&lt;a character other than '{' or '}’&gt;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"&lt;" | "&gt;" | "^"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"+" | "-" | " 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"a" | "A" | "b" | "B" | "c" | "d" | "e" | "E" | "f" | "F" | "g" | "G"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Arial Unicode MS"/>
              </a:rPr>
              <a:t>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"o" | "p" | "s" | "x" | "X"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8171B-1087-4D23-8F59-05B64B7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C4A643-A96E-4779-8C5E-579D410CA3D4}"/>
              </a:ext>
            </a:extLst>
          </p:cNvPr>
          <p:cNvSpPr txBox="1"/>
          <p:nvPr/>
        </p:nvSpPr>
        <p:spPr>
          <a:xfrm>
            <a:off x="419099" y="2210633"/>
            <a:ext cx="8010526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21.456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{}!"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"|0123456789|0123456789|0123456789|"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"|{0:0&gt;10.2f}|{1:*^10.2f}|{0:&lt;10.2f}|"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935420-ADAD-4CAA-9E6C-416D084C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88" y="5543550"/>
            <a:ext cx="7167119" cy="10144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243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9E613-844E-4011-9EAD-01E63BA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-200025"/>
            <a:ext cx="10131425" cy="1456267"/>
          </a:xfrm>
        </p:spPr>
        <p:txBody>
          <a:bodyPr/>
          <a:lstStyle/>
          <a:p>
            <a:r>
              <a:rPr lang="en-US" altLang="zh-TW" dirty="0"/>
              <a:t>Logging level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32258F-13CA-4784-AD67-6861B7808F93}"/>
              </a:ext>
            </a:extLst>
          </p:cNvPr>
          <p:cNvSpPr txBox="1"/>
          <p:nvPr/>
        </p:nvSpPr>
        <p:spPr>
          <a:xfrm>
            <a:off x="403226" y="952500"/>
            <a:ext cx="6854824" cy="55092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level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"warn"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error message with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{}"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thing wrong"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Set global log level to debug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message should be displayed.."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change log pattern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set_pattern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C4ACFAE-97BB-4A98-8B2F-F5D6CD56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34" y="5336339"/>
            <a:ext cx="6124240" cy="13669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832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17190-7D7B-45F1-A67A-E7AA112E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017DB-A5D5-47C1-8317-AE0F4A8C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9495"/>
            <a:ext cx="10131425" cy="70590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https://github.com/gabime/spdlog</a:t>
            </a:r>
            <a:endParaRPr lang="zh-TW" altLang="en-US" sz="20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1465284-1F48-45C6-8691-A5DBC5F2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96" y="2380956"/>
            <a:ext cx="7039957" cy="42106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A2F1B0-4575-45BB-9387-9AECB5F68660}"/>
              </a:ext>
            </a:extLst>
          </p:cNvPr>
          <p:cNvSpPr/>
          <p:nvPr/>
        </p:nvSpPr>
        <p:spPr>
          <a:xfrm>
            <a:off x="7934325" y="6062515"/>
            <a:ext cx="1590675" cy="447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24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BAD48B-0CC8-42AA-9A41-2467AF1C13D6}"/>
              </a:ext>
            </a:extLst>
          </p:cNvPr>
          <p:cNvSpPr txBox="1"/>
          <p:nvPr/>
        </p:nvSpPr>
        <p:spPr>
          <a:xfrm>
            <a:off x="4584700" y="75753"/>
            <a:ext cx="7489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“-I{SPD_PATH}/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“-L{SPD_PATH}/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CF3DC1D-584B-43E1-81EA-3237803BA03E}"/>
              </a:ext>
            </a:extLst>
          </p:cNvPr>
          <p:cNvCxnSpPr>
            <a:cxnSpLocks/>
          </p:cNvCxnSpPr>
          <p:nvPr/>
        </p:nvCxnSpPr>
        <p:spPr>
          <a:xfrm flipH="1">
            <a:off x="9963151" y="24362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803232" y="1855827"/>
            <a:ext cx="2797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 </a:t>
            </a:r>
            <a:r>
              <a:rPr lang="en-US" altLang="zh-TW" dirty="0" err="1"/>
              <a:t>linux</a:t>
            </a:r>
            <a:r>
              <a:rPr lang="en-US" altLang="zh-TW" dirty="0"/>
              <a:t> version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spdlog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.. &amp;&amp; make -j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</a:t>
            </a:r>
            <a:r>
              <a:rPr lang="en-US" altLang="zh-TW" dirty="0" err="1"/>
              <a:t>libspdlog.a</a:t>
            </a:r>
            <a:r>
              <a:rPr lang="en-US" altLang="zh-TW" dirty="0"/>
              <a:t> ../lib/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CC6E349-96B3-4FFF-B9A4-E254E8F04D9E}"/>
              </a:ext>
            </a:extLst>
          </p:cNvPr>
          <p:cNvCxnSpPr>
            <a:cxnSpLocks/>
          </p:cNvCxnSpPr>
          <p:nvPr/>
        </p:nvCxnSpPr>
        <p:spPr>
          <a:xfrm flipH="1">
            <a:off x="9963151" y="268390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6E99F51-DE26-412B-968F-630CB68D955B}"/>
              </a:ext>
            </a:extLst>
          </p:cNvPr>
          <p:cNvCxnSpPr>
            <a:cxnSpLocks/>
          </p:cNvCxnSpPr>
          <p:nvPr/>
        </p:nvCxnSpPr>
        <p:spPr>
          <a:xfrm flipH="1">
            <a:off x="9963151" y="3680624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685801" y="4920146"/>
            <a:ext cx="3381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# windows version</a:t>
            </a:r>
          </a:p>
          <a:p>
            <a:r>
              <a:rPr lang="en-US" altLang="zh-TW" i="1" dirty="0" err="1"/>
              <a:t>mkdir</a:t>
            </a:r>
            <a:r>
              <a:rPr lang="en-US" altLang="zh-TW" i="1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..</a:t>
            </a:r>
          </a:p>
          <a:p>
            <a:r>
              <a:rPr lang="en-US" altLang="zh-TW" dirty="0"/>
              <a:t>mingw32-make -j</a:t>
            </a:r>
          </a:p>
          <a:p>
            <a:r>
              <a:rPr lang="en-US" altLang="zh-TW" i="1" dirty="0" err="1"/>
              <a:t>mkdir</a:t>
            </a:r>
            <a:r>
              <a:rPr lang="en-US" altLang="zh-TW" i="1" dirty="0"/>
              <a:t> lib</a:t>
            </a:r>
          </a:p>
          <a:p>
            <a:r>
              <a:rPr lang="en-US" altLang="zh-TW" i="1" dirty="0"/>
              <a:t>mv </a:t>
            </a:r>
            <a:r>
              <a:rPr lang="en-US" altLang="zh-TW" i="1" dirty="0" err="1"/>
              <a:t>libspdlog.a</a:t>
            </a:r>
            <a:r>
              <a:rPr lang="en-US" altLang="zh-TW" i="1" dirty="0"/>
              <a:t> ../lib/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315</TotalTime>
  <Words>1543</Words>
  <Application>Microsoft Office PowerPoint</Application>
  <PresentationFormat>寬螢幕</PresentationFormat>
  <Paragraphs>131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Consolas</vt:lpstr>
      <vt:lpstr>天體</vt:lpstr>
      <vt:lpstr>Lab 2: Spdlog</vt:lpstr>
      <vt:lpstr>Build source code  by task.json</vt:lpstr>
      <vt:lpstr>The failures of iomanip</vt:lpstr>
      <vt:lpstr>Format String Syntax</vt:lpstr>
      <vt:lpstr>Format String Syntax</vt:lpstr>
      <vt:lpstr>Format String Syntax</vt:lpstr>
      <vt:lpstr>Logging level</vt:lpstr>
      <vt:lpstr>INSTALL SPDLOG</vt:lpstr>
      <vt:lpstr>INSTALL SPDLOG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36</cp:revision>
  <dcterms:created xsi:type="dcterms:W3CDTF">2021-08-12T06:21:31Z</dcterms:created>
  <dcterms:modified xsi:type="dcterms:W3CDTF">2021-08-25T08:06:48Z</dcterms:modified>
</cp:coreProperties>
</file>