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5" r:id="rId3"/>
    <p:sldId id="299" r:id="rId4"/>
    <p:sldId id="300" r:id="rId5"/>
    <p:sldId id="301" r:id="rId6"/>
    <p:sldId id="302" r:id="rId7"/>
    <p:sldId id="303" r:id="rId8"/>
    <p:sldId id="296" r:id="rId9"/>
    <p:sldId id="309" r:id="rId10"/>
    <p:sldId id="298" r:id="rId11"/>
    <p:sldId id="310" r:id="rId12"/>
    <p:sldId id="316" r:id="rId13"/>
    <p:sldId id="317" r:id="rId14"/>
    <p:sldId id="312" r:id="rId15"/>
    <p:sldId id="314" r:id="rId16"/>
    <p:sldId id="315" r:id="rId17"/>
    <p:sldId id="297" r:id="rId18"/>
    <p:sldId id="305" r:id="rId19"/>
    <p:sldId id="306" r:id="rId20"/>
    <p:sldId id="304" r:id="rId21"/>
    <p:sldId id="294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73BE6-1605-4E44-932A-3C518A444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373508-005B-46CC-A8A0-D43977FAC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B9BA44-4750-4E2C-BBD2-77F86B32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3751B9-AC24-47D3-8140-95446040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B80EC8-2092-472B-8E94-22A682F0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80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2CAB-289D-4E64-942A-A4B77746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327A36-0ECE-4957-9575-A0BFFEBBA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F014ED-F380-4980-9558-99445420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654CC3-4095-416F-A668-7F769FCA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FA1FE8-C1BA-4839-90FB-FCB5DDC7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38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9280FE5-5B71-4564-AA12-307493E6F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F31CF9-7A84-4F92-B0BA-848A3D819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A419B3-1154-467A-9B0D-DD84CD94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32A7E0-B90C-40F2-B623-81F62812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05EE31-372A-4F41-8CD8-43925BFF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88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F875C-B330-4D3F-8B7C-BAAB7AD9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9601A8-2938-49DD-B950-DE95074A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B67E27-FA02-4B00-B36A-7765752C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394A98-DFD4-458C-AD6E-A9328BA9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2884A1-0751-4662-92BF-DCFEA099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24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C26BB-A590-474F-8185-5332DDB3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1A9DED-CD05-4F71-AC7C-DD737CEAE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35430-CACF-4450-BA7E-7CF7C2D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141048-604C-4089-8C54-11071055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96AE79-2C20-4752-A262-AB739733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87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A0815-6786-46AA-AC5C-661EC68E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08851B-C2FF-473E-B2EA-B3CD98B54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28DDA6-3B10-4DBC-AB90-C3460C450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FCEC5B-89E3-4BB0-9AA9-C02C968A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4B614F-33B4-4471-845B-D40B0914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487D86-5793-40FB-8720-11780BFA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68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C7406-3C23-4747-892E-0887789A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99992B-BBE0-4831-86A6-63BAA8AB7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EB3159-7470-476E-9A2B-52AD49C76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5401B0D-6D9A-48C1-B495-A127A57BD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281FBDD-B542-49C9-8E9E-CA0954472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057E142-9328-4B4E-873A-23D7E835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6EA0B3-26E6-43BD-B400-49F5653F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C1FD9AD-D815-4E24-AF72-F98F8041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24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1AB4A9-8E72-47D6-BA03-83429FF9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B803149-2A75-4D1D-A065-0631C933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057D91D-7BB3-4AE3-95EF-15B9E052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810B4F-FC1C-478B-A314-2C564696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30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6D52C9-6078-4D04-A541-A3EA2130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4B4552-E61F-4A50-BA6E-7F37EAC3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55E0C4-274B-4FBC-A270-301B2B14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99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65679B-6A8E-4458-A4F4-F908B301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01CE14-ACBD-44A2-9534-F9D458C0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05A798-16D7-427A-B182-DB7386ADB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2B4DA3-43B9-49C1-AF35-77394B89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50BA46-1733-41FF-9130-0C4344A5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D8F88E-536A-4F1B-A5FB-6E7F3B66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319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6B127-6FB7-420D-9293-861FB1E7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4E30F66-D5F3-435B-92C7-929274A1A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49F45E-0E3C-4876-ADAC-4026F0DE8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61AA89-17AC-4475-9ADE-4445C8E1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E3A1-C276-43FD-A0AD-E3E3A751932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06D7F4-F45B-48F4-BB9C-9E324F51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AF71DF-F65D-4491-B1C9-EE8BF4F4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48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2C3201-1CD3-4F55-BF0C-4F2451AD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135FC2-0299-47BF-AD9B-CD07563E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762B7F-2976-4701-90BB-B57AE604E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2E3A1-C276-43FD-A0AD-E3E3A7519323}" type="datetimeFigureOut">
              <a:rPr lang="zh-TW" altLang="en-US" smtClean="0"/>
              <a:t>2021/12/15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C27343-A3C4-44B3-AF98-CB4A906B4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B68C66-F74C-4798-A9C3-03849FEE1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0F10A-5559-4406-AA18-86D2D8E54F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34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FBEF21-A122-4A5A-8BFE-C1892B524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zh-TW" altLang="en-US" sz="7200"/>
              <a:t>程式設計一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0F10AF-3622-48B0-85FE-18DA62346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zh-TW" sz="2800" dirty="0"/>
              <a:t>Enum</a:t>
            </a:r>
            <a:r>
              <a:rPr lang="zh-TW" altLang="en-US" sz="2800" dirty="0"/>
              <a:t> </a:t>
            </a:r>
            <a:r>
              <a:rPr lang="en-US" altLang="zh-TW" sz="2800" dirty="0"/>
              <a:t>&amp;</a:t>
            </a:r>
            <a:r>
              <a:rPr lang="zh-TW" altLang="en-US" sz="2800" dirty="0"/>
              <a:t> </a:t>
            </a:r>
            <a:r>
              <a:rPr lang="en-US" altLang="zh-TW" sz="2800" dirty="0"/>
              <a:t>Typedef</a:t>
            </a:r>
            <a:r>
              <a:rPr lang="zh-TW" altLang="en-US" sz="2800" dirty="0"/>
              <a:t> </a:t>
            </a:r>
            <a:r>
              <a:rPr lang="en-US" altLang="zh-TW" sz="2800" dirty="0"/>
              <a:t>&amp;</a:t>
            </a:r>
            <a:r>
              <a:rPr lang="zh-TW" altLang="en-US" sz="2800" dirty="0"/>
              <a:t> </a:t>
            </a:r>
            <a:r>
              <a:rPr lang="en-US" altLang="zh-TW" sz="2800"/>
              <a:t>Struct &amp; Union</a:t>
            </a:r>
            <a:endParaRPr lang="zh-TW" alt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91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9B535-8C75-496F-9474-D9C7176C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 - Declaration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455CC7-DA19-44CC-9569-2E9013890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Struct is a data type declaration, so please do not forget the semicolon(;) at the end of declaration.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382CD87-DA3C-45F9-80FD-37555EDC3E66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https://en.cppreference.com/w/c/language/struct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F423C4B-A39E-4CB1-A5EE-712983F48665}"/>
              </a:ext>
            </a:extLst>
          </p:cNvPr>
          <p:cNvSpPr txBox="1"/>
          <p:nvPr/>
        </p:nvSpPr>
        <p:spPr>
          <a:xfrm>
            <a:off x="1012970" y="2982419"/>
            <a:ext cx="224195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F206BC8-4B04-40EF-8042-AF2C0F969392}"/>
              </a:ext>
            </a:extLst>
          </p:cNvPr>
          <p:cNvSpPr txBox="1"/>
          <p:nvPr/>
        </p:nvSpPr>
        <p:spPr>
          <a:xfrm>
            <a:off x="3254927" y="3074752"/>
            <a:ext cx="79241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+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+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115D96B-CBF1-4465-9957-297F27A00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901" y="6176908"/>
            <a:ext cx="2686805" cy="62352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44777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00C9B-BEF4-4AA9-AFCA-67E34806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 - Initialization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DD1E9B-21F7-4643-B276-6F1D4018D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 default value in declaration is acceptable but not preferred.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BE4BF3B-A793-4B26-8CE5-F0CDA7E13E3E}"/>
              </a:ext>
            </a:extLst>
          </p:cNvPr>
          <p:cNvSpPr txBox="1"/>
          <p:nvPr/>
        </p:nvSpPr>
        <p:spPr>
          <a:xfrm>
            <a:off x="0" y="6488668"/>
            <a:ext cx="8663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https://en.cppreference.com/w/c/language/struct_initialization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BCCAD5F-3A27-42FE-BA21-447831A338DA}"/>
              </a:ext>
            </a:extLst>
          </p:cNvPr>
          <p:cNvSpPr txBox="1"/>
          <p:nvPr/>
        </p:nvSpPr>
        <p:spPr>
          <a:xfrm>
            <a:off x="1148592" y="2523966"/>
            <a:ext cx="30389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NotPreferred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416E968-BE7A-4058-8E55-3864517BC855}"/>
              </a:ext>
            </a:extLst>
          </p:cNvPr>
          <p:cNvSpPr txBox="1"/>
          <p:nvPr/>
        </p:nvSpPr>
        <p:spPr>
          <a:xfrm>
            <a:off x="6899944" y="2523966"/>
            <a:ext cx="366808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declare a constructor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50860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00C9B-BEF4-4AA9-AFCA-67E34806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 - Initialization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8F779DD-B649-4E18-B64D-7A1A742E359F}"/>
              </a:ext>
            </a:extLst>
          </p:cNvPr>
          <p:cNvSpPr txBox="1"/>
          <p:nvPr/>
        </p:nvSpPr>
        <p:spPr>
          <a:xfrm>
            <a:off x="766531" y="1690688"/>
            <a:ext cx="670909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BF1EF81-D935-4CBE-ACC1-802474B40F04}"/>
              </a:ext>
            </a:extLst>
          </p:cNvPr>
          <p:cNvSpPr txBox="1"/>
          <p:nvPr/>
        </p:nvSpPr>
        <p:spPr>
          <a:xfrm>
            <a:off x="766531" y="3853065"/>
            <a:ext cx="662734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NotPreferred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+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+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+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7B99804-9703-49CC-8746-9350F1FCF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198" y="5783168"/>
            <a:ext cx="3295292" cy="95713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81981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A2666-31A6-453B-BB29-E572DD7E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 - Manipulation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6B33375-0887-4D29-B455-9F0E2180DA42}"/>
              </a:ext>
            </a:extLst>
          </p:cNvPr>
          <p:cNvSpPr txBox="1"/>
          <p:nvPr/>
        </p:nvSpPr>
        <p:spPr>
          <a:xfrm>
            <a:off x="838200" y="1302840"/>
            <a:ext cx="609460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mul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BBA8854-A113-4D60-B748-5F943153B0BF}"/>
              </a:ext>
            </a:extLst>
          </p:cNvPr>
          <p:cNvSpPr txBox="1"/>
          <p:nvPr/>
        </p:nvSpPr>
        <p:spPr>
          <a:xfrm>
            <a:off x="5519956" y="1256673"/>
            <a:ext cx="63399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+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mul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+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39F7A46-EA9C-42EE-9E56-B4D57E829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036" y="5956185"/>
            <a:ext cx="2912530" cy="68115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16038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42AAF6-C225-4202-AADB-603AB12A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AoS</a:t>
            </a:r>
            <a:r>
              <a:rPr lang="en-US" altLang="zh-TW" dirty="0"/>
              <a:t> and </a:t>
            </a:r>
            <a:r>
              <a:rPr lang="en-US" altLang="zh-TW" dirty="0" err="1"/>
              <a:t>SoA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EE4CDDD-DE82-4FA5-915C-1876E1C75552}"/>
              </a:ext>
            </a:extLst>
          </p:cNvPr>
          <p:cNvSpPr txBox="1"/>
          <p:nvPr/>
        </p:nvSpPr>
        <p:spPr>
          <a:xfrm>
            <a:off x="1398" y="6488668"/>
            <a:ext cx="4335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https://en.wikipedia.org/wiki/AoS_and_SoA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FD035CB-030D-48EF-B287-38BDAA5DFD01}"/>
              </a:ext>
            </a:extLst>
          </p:cNvPr>
          <p:cNvSpPr txBox="1"/>
          <p:nvPr/>
        </p:nvSpPr>
        <p:spPr>
          <a:xfrm>
            <a:off x="710967" y="1951672"/>
            <a:ext cx="61197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person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AoS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7CAF0A4-D1B5-4F23-9B55-92DBB21BB6F6}"/>
              </a:ext>
            </a:extLst>
          </p:cNvPr>
          <p:cNvSpPr txBox="1"/>
          <p:nvPr/>
        </p:nvSpPr>
        <p:spPr>
          <a:xfrm>
            <a:off x="5769529" y="1951672"/>
            <a:ext cx="61197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SoA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vec_name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vec_age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46074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29320-0F7C-4AA8-896B-2D54BC49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AoS</a:t>
            </a:r>
            <a:r>
              <a:rPr lang="en-US" altLang="zh-TW" dirty="0"/>
              <a:t> and </a:t>
            </a:r>
            <a:r>
              <a:rPr lang="en-US" altLang="zh-TW" dirty="0" err="1"/>
              <a:t>SoA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A71A421-A7EA-4BE6-964A-E7F00D2576E4}"/>
              </a:ext>
            </a:extLst>
          </p:cNvPr>
          <p:cNvSpPr txBox="1"/>
          <p:nvPr/>
        </p:nvSpPr>
        <p:spPr>
          <a:xfrm>
            <a:off x="295711" y="1596454"/>
            <a:ext cx="877278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arr_name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"bob"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sheldon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leonard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"penny"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arr_age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var_SoA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arr_name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arr_age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arr_person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arr_person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arr_name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arr_person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arr_age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pt-BR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  AoS</a:t>
            </a:r>
            <a:r>
              <a:rPr lang="pt-B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var_AsO</a:t>
            </a:r>
            <a:r>
              <a:rPr lang="pt-B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pt-BR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arr_person</a:t>
            </a:r>
            <a:r>
              <a:rPr lang="pt-BR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81748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AA09DD-032E-420F-B802-1F713072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AoS</a:t>
            </a:r>
            <a:r>
              <a:rPr lang="en-US" altLang="zh-TW" dirty="0"/>
              <a:t> and </a:t>
            </a:r>
            <a:r>
              <a:rPr lang="en-US" altLang="zh-TW" dirty="0" err="1"/>
              <a:t>SoA</a:t>
            </a:r>
            <a:r>
              <a:rPr lang="en-US" altLang="zh-TW" dirty="0"/>
              <a:t> - Manipulation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82DC09D-0AC6-47D7-B6E5-5643C3469273}"/>
              </a:ext>
            </a:extLst>
          </p:cNvPr>
          <p:cNvSpPr txBox="1"/>
          <p:nvPr/>
        </p:nvSpPr>
        <p:spPr>
          <a:xfrm>
            <a:off x="329267" y="1414562"/>
            <a:ext cx="809327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var_SoA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arr_name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arr_age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arr_person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arr_person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arr_name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arr_person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arr_age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AoS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var_AsO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arr_person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AoS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copy_AsO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var_AsO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copy_AsO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var_AsO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||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copy_AsO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!=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var_AsO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"mismatch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 </a:t>
            </a:r>
          </a:p>
        </p:txBody>
      </p:sp>
    </p:spTree>
    <p:extLst>
      <p:ext uri="{BB962C8B-B14F-4D97-AF65-F5344CB8AC3E}">
        <p14:creationId xmlns:p14="http://schemas.microsoft.com/office/powerpoint/2010/main" val="3354694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9DAEC-B057-4133-96D9-8F49F509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8A4E26-97D8-4CB6-9634-69A28CECD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union is a special class type that can hold only one of its non-static data members at a time.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4199C0E-3F75-48F5-8824-8A1BD176BAAD}"/>
              </a:ext>
            </a:extLst>
          </p:cNvPr>
          <p:cNvSpPr txBox="1"/>
          <p:nvPr/>
        </p:nvSpPr>
        <p:spPr>
          <a:xfrm>
            <a:off x="0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https://en.cppreference.com/w/cpp/language/union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1E241EF-447C-4D6A-9657-AB765F6E3AD7}"/>
              </a:ext>
            </a:extLst>
          </p:cNvPr>
          <p:cNvSpPr txBox="1"/>
          <p:nvPr/>
        </p:nvSpPr>
        <p:spPr>
          <a:xfrm>
            <a:off x="838200" y="2518350"/>
            <a:ext cx="85588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reward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i_val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d_val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(double):"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(int):"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(reward):"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BE7DA50-F1F1-4A8E-8B93-0A9E92D4D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057" y="5981502"/>
            <a:ext cx="2739034" cy="77283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82258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FB11D6-A36E-48B1-A06A-61FDF9C8A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69450A-3F87-4CFE-BAD2-83645CCB6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It's </a:t>
            </a:r>
            <a:r>
              <a:rPr lang="en-US" altLang="zh-TW" i="1" dirty="0"/>
              <a:t>undefined behavior </a:t>
            </a:r>
            <a:r>
              <a:rPr lang="en-US" altLang="zh-TW" dirty="0"/>
              <a:t>to read from the member of the union that wasn't most recently written. </a:t>
            </a:r>
          </a:p>
          <a:p>
            <a:r>
              <a:rPr lang="en-US" altLang="zh-TW" dirty="0"/>
              <a:t>Many compilers implement, as a non-standard language extension, the ability to read inactive members of a union.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BEBEF50-DF70-4F7B-BF54-5FEC3FAEB99B}"/>
              </a:ext>
            </a:extLst>
          </p:cNvPr>
          <p:cNvSpPr txBox="1"/>
          <p:nvPr/>
        </p:nvSpPr>
        <p:spPr>
          <a:xfrm>
            <a:off x="295712" y="3627076"/>
            <a:ext cx="104338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i_val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i_val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d_val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6.3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d_val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"undefined behavior when accessing the inactive member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i_val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B920E2F-EC80-4167-89A6-6C58FF7B1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618" y="5643621"/>
            <a:ext cx="5394722" cy="10666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81872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FB3993-F648-48DF-8972-A68D273D8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6A8897-6080-4187-9D71-B8975FC68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should record the active variable by an additional variable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504068F-FBCC-4F8C-8F90-A7B01819386F}"/>
              </a:ext>
            </a:extLst>
          </p:cNvPr>
          <p:cNvSpPr txBox="1"/>
          <p:nvPr/>
        </p:nvSpPr>
        <p:spPr>
          <a:xfrm>
            <a:off x="1142999" y="2438384"/>
            <a:ext cx="256493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reward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i_val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d_val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MyUnion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6576927-B990-4DF4-B707-66F9FFFF9D7A}"/>
              </a:ext>
            </a:extLst>
          </p:cNvPr>
          <p:cNvSpPr txBox="1"/>
          <p:nvPr/>
        </p:nvSpPr>
        <p:spPr>
          <a:xfrm>
            <a:off x="5436767" y="2438384"/>
            <a:ext cx="609460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getactive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MyUnion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_u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"unknown case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988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235926-5251-4BCE-8F9A-783ECCE7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FBDC82-DFB2-44D3-ABA5-8A2244085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</a:t>
            </a:r>
            <a:r>
              <a:rPr lang="en-US" altLang="zh-TW" i="1" dirty="0"/>
              <a:t>enumeration</a:t>
            </a:r>
            <a:r>
              <a:rPr lang="en-US" altLang="zh-TW" dirty="0"/>
              <a:t> is a distinct type whose value is restricted to a range of values.</a:t>
            </a: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064652-E817-4D50-8DAF-0BE19C8CBEAE}"/>
              </a:ext>
            </a:extLst>
          </p:cNvPr>
          <p:cNvSpPr txBox="1"/>
          <p:nvPr/>
        </p:nvSpPr>
        <p:spPr>
          <a:xfrm>
            <a:off x="1398" y="64928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https://en.cppreference.com/w/cpp/language/enum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4CDB374-188C-4F0D-970A-03E9876856CC}"/>
              </a:ext>
            </a:extLst>
          </p:cNvPr>
          <p:cNvSpPr txBox="1"/>
          <p:nvPr/>
        </p:nvSpPr>
        <p:spPr>
          <a:xfrm>
            <a:off x="459298" y="2616040"/>
            <a:ext cx="991788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summer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fall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winter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"color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"season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summer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fall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winter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4F8FFA9-5ED9-4E48-9DAB-0DA2A155D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085" y="4001294"/>
            <a:ext cx="3212839" cy="232537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21905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750145-9EA8-4C36-9223-65727371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 type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D527ABE-C92F-4ACD-B731-02B18E91A3D4}"/>
              </a:ext>
            </a:extLst>
          </p:cNvPr>
          <p:cNvSpPr txBox="1"/>
          <p:nvPr/>
        </p:nvSpPr>
        <p:spPr>
          <a:xfrm>
            <a:off x="0" y="64928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https://en.cppreference.com/w/cpp/header/type_traits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E7E2B2-EB68-4450-938E-A34C49E38E71}"/>
              </a:ext>
            </a:extLst>
          </p:cNvPr>
          <p:cNvSpPr txBox="1"/>
          <p:nvPr/>
        </p:nvSpPr>
        <p:spPr>
          <a:xfrm>
            <a:off x="838200" y="1529746"/>
            <a:ext cx="611976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type_traits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reward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i_val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d_val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FEDCE41-E335-489C-943D-21993DE96C5A}"/>
              </a:ext>
            </a:extLst>
          </p:cNvPr>
          <p:cNvSpPr txBox="1"/>
          <p:nvPr/>
        </p:nvSpPr>
        <p:spPr>
          <a:xfrm>
            <a:off x="4796405" y="1529746"/>
            <a:ext cx="725469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is_enum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is_enum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is_enum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is_enum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is_union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is_union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is_union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is_union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is_class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/struct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is_class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is_class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is_class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reward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FCDC3EC6-9F25-4351-A310-270A62F70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436" y="5497086"/>
            <a:ext cx="2574666" cy="129254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37147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49FCC-4E37-42D9-9F70-1AFA136E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i="1"/>
              <a:t>Questions</a:t>
            </a:r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478FF4FD-58E0-4672-8112-25C88FA0A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5431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BAEB48-B411-4F62-A1B1-31B8C4F9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Enumeration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Comparison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9ECA1E-7E55-47D5-8F48-EB9B46E91123}"/>
              </a:ext>
            </a:extLst>
          </p:cNvPr>
          <p:cNvSpPr txBox="1"/>
          <p:nvPr/>
        </p:nvSpPr>
        <p:spPr>
          <a:xfrm>
            <a:off x="488657" y="1690688"/>
            <a:ext cx="997241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summer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fall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winter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fall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fall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633F3BC-844A-4F75-95A7-4A78861A9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210" y="5026749"/>
            <a:ext cx="3167145" cy="158357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79000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D3FA19-FA53-4423-9187-FB4D51CE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Enumeration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Casting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6FFB6F9-CED6-4DA4-8146-74C181144EBD}"/>
              </a:ext>
            </a:extLst>
          </p:cNvPr>
          <p:cNvSpPr txBox="1"/>
          <p:nvPr/>
        </p:nvSpPr>
        <p:spPr>
          <a:xfrm>
            <a:off x="471880" y="1580324"/>
            <a:ext cx="941035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summer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fall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winter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fall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21F3C81-6270-493A-948B-E1FED4E0E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280" y="5277676"/>
            <a:ext cx="2940577" cy="114176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50649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B5979D-6AC5-456F-8DBC-6F06BBF0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Enumeration - Name Conflict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32EEEE0-E032-4CE9-B419-8177782B94DE}"/>
              </a:ext>
            </a:extLst>
          </p:cNvPr>
          <p:cNvSpPr txBox="1"/>
          <p:nvPr/>
        </p:nvSpPr>
        <p:spPr>
          <a:xfrm>
            <a:off x="385194" y="1690688"/>
            <a:ext cx="97654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orange is defined twice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ambiguous: fruit::orange or color::orange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orange;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2AB0C91-5276-4BE2-97E6-65E2B79F4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476" y="5289443"/>
            <a:ext cx="10872637" cy="141413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5829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5275A4-5826-4312-AF02-9370ADF4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Enumeration - Manipulation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430CB1B-9728-4820-B155-F34BFF412D97}"/>
              </a:ext>
            </a:extLst>
          </p:cNvPr>
          <p:cNvSpPr txBox="1"/>
          <p:nvPr/>
        </p:nvSpPr>
        <p:spPr>
          <a:xfrm>
            <a:off x="488658" y="1437387"/>
            <a:ext cx="941873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summer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fall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winter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illegal: season = season + int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//season c = a + 1;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legal: int = int + int</a:t>
            </a:r>
            <a:endParaRPr lang="en-US" altLang="zh-TW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summer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fall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winter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FA83A3C-D789-402C-849D-10B727B6B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840" y="5253068"/>
            <a:ext cx="3424965" cy="141597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65040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B7BE63-9EF9-492A-9918-CC393C44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Enumeration - Manipulation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3A6CDE-7BE4-417D-A9E4-8F4B34E79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the source value is out of range, the result is </a:t>
            </a:r>
          </a:p>
          <a:p>
            <a:pPr lvl="1"/>
            <a:r>
              <a:rPr lang="en-US" altLang="zh-TW" dirty="0"/>
              <a:t>unspecified (until C++17) / the behavior is undefined (since C++17).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B741E9A-761F-42C4-B32F-C312502BF1A4}"/>
              </a:ext>
            </a:extLst>
          </p:cNvPr>
          <p:cNvSpPr txBox="1"/>
          <p:nvPr/>
        </p:nvSpPr>
        <p:spPr>
          <a:xfrm>
            <a:off x="838200" y="2760643"/>
            <a:ext cx="1078055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summer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fall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winter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SEASON_MAX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SEASON_MAX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||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err_msg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"received illegal value: "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invalid_argument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err_msg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season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F019C81-8A0F-4F6B-8C2C-70EB85AF3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944" y="5897461"/>
            <a:ext cx="6902056" cy="90448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76124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9E778E-09BE-45B7-8A1D-B008B62E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Typedef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C947CE-5704-466E-A5BE-ADA92D75A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Creates an alias that can be used anywhere in place of a (possibly complex) type name.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A64B0DE-E78C-4321-AD33-752DD3D1B23F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https://en.cppreference.com/w/c/language/typedef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4C172D9-6EE5-4DD1-961C-5959E46C5CED}"/>
              </a:ext>
            </a:extLst>
          </p:cNvPr>
          <p:cNvSpPr txBox="1"/>
          <p:nvPr/>
        </p:nvSpPr>
        <p:spPr>
          <a:xfrm>
            <a:off x="1004582" y="2767366"/>
            <a:ext cx="70740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INT_VEC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INT_VEC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TW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TW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TW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ii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878DC97-8619-420A-BBA8-960597D0A374}"/>
              </a:ext>
            </a:extLst>
          </p:cNvPr>
          <p:cNvSpPr txBox="1"/>
          <p:nvPr/>
        </p:nvSpPr>
        <p:spPr>
          <a:xfrm>
            <a:off x="0" y="6176963"/>
            <a:ext cx="6119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https://en.cppreference.com/w/cpp/language/typedef</a:t>
            </a:r>
          </a:p>
        </p:txBody>
      </p:sp>
    </p:spTree>
    <p:extLst>
      <p:ext uri="{BB962C8B-B14F-4D97-AF65-F5344CB8AC3E}">
        <p14:creationId xmlns:p14="http://schemas.microsoft.com/office/powerpoint/2010/main" val="2607590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9B535-8C75-496F-9474-D9C7176C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455CC7-DA19-44CC-9569-2E9013890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struct is a type consisting of a sequence of members whose storage is allocated in an ordered sequence.</a:t>
            </a:r>
          </a:p>
          <a:p>
            <a:r>
              <a:rPr lang="en-US" altLang="zh-TW" dirty="0"/>
              <a:t>As opposed to union, which is a type consisting of a sequence of members whose storage overlaps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382CD87-DA3C-45F9-80FD-37555EDC3E66}"/>
              </a:ext>
            </a:extLst>
          </p:cNvPr>
          <p:cNvSpPr txBox="1"/>
          <p:nvPr/>
        </p:nvSpPr>
        <p:spPr>
          <a:xfrm>
            <a:off x="1398" y="6488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https://en.cppreference.com/w/c/language/struct</a:t>
            </a:r>
          </a:p>
        </p:txBody>
      </p:sp>
    </p:spTree>
    <p:extLst>
      <p:ext uri="{BB962C8B-B14F-4D97-AF65-F5344CB8AC3E}">
        <p14:creationId xmlns:p14="http://schemas.microsoft.com/office/powerpoint/2010/main" val="383422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2714</Words>
  <Application>Microsoft Office PowerPoint</Application>
  <PresentationFormat>寬螢幕</PresentationFormat>
  <Paragraphs>304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佈景主題</vt:lpstr>
      <vt:lpstr>程式設計一</vt:lpstr>
      <vt:lpstr>Enumeration</vt:lpstr>
      <vt:lpstr>Enumeration - Comparison</vt:lpstr>
      <vt:lpstr>Enumeration - Casting</vt:lpstr>
      <vt:lpstr>Enumeration - Name Conflict</vt:lpstr>
      <vt:lpstr>Enumeration - Manipulation</vt:lpstr>
      <vt:lpstr>Enumeration - Manipulation</vt:lpstr>
      <vt:lpstr>Typedef</vt:lpstr>
      <vt:lpstr>Struct</vt:lpstr>
      <vt:lpstr>Struct - Declaration</vt:lpstr>
      <vt:lpstr>Struct - Initialization</vt:lpstr>
      <vt:lpstr>Struct - Initialization</vt:lpstr>
      <vt:lpstr>Struct - Manipulation</vt:lpstr>
      <vt:lpstr>AoS and SoA</vt:lpstr>
      <vt:lpstr>AoS and SoA</vt:lpstr>
      <vt:lpstr>AoS and SoA - Manipulation</vt:lpstr>
      <vt:lpstr>Union</vt:lpstr>
      <vt:lpstr>Union</vt:lpstr>
      <vt:lpstr>Union</vt:lpstr>
      <vt:lpstr>Check type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程式設計一</dc:title>
  <dc:creator>陳二中</dc:creator>
  <cp:lastModifiedBy>陳二中</cp:lastModifiedBy>
  <cp:revision>215</cp:revision>
  <dcterms:created xsi:type="dcterms:W3CDTF">2021-09-01T05:51:37Z</dcterms:created>
  <dcterms:modified xsi:type="dcterms:W3CDTF">2021-12-15T02:15:15Z</dcterms:modified>
</cp:coreProperties>
</file>