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73" r:id="rId12"/>
    <p:sldId id="266" r:id="rId13"/>
    <p:sldId id="267" r:id="rId14"/>
    <p:sldId id="268" r:id="rId15"/>
    <p:sldId id="274" r:id="rId16"/>
    <p:sldId id="276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1: Hello WORLD</a:t>
            </a:r>
            <a:endParaRPr lang="zh-TW" altLang="en-US" sz="66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Using C++ on Linux in VS 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0F16242-E451-4B63-876E-EB6DC1BA7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39" y="690465"/>
            <a:ext cx="9951122" cy="5194041"/>
          </a:xfrm>
        </p:spPr>
      </p:pic>
    </p:spTree>
    <p:extLst>
      <p:ext uri="{BB962C8B-B14F-4D97-AF65-F5344CB8AC3E}">
        <p14:creationId xmlns:p14="http://schemas.microsoft.com/office/powerpoint/2010/main" val="412574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F2B04-DA4E-4B2D-9BC3-FD850BD8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Exit debug mode</a:t>
            </a:r>
            <a:endParaRPr lang="zh-TW" altLang="en-US" dirty="0"/>
          </a:p>
        </p:txBody>
      </p:sp>
      <p:pic>
        <p:nvPicPr>
          <p:cNvPr id="4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63827DB-8E27-4518-BCA3-652134ED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97" t="3648" r="16028" b="29571"/>
          <a:stretch/>
        </p:blipFill>
        <p:spPr>
          <a:xfrm>
            <a:off x="5751513" y="2922210"/>
            <a:ext cx="5597855" cy="3739847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C4E5F63-954C-419A-B6D5-796E139E3EF4}"/>
              </a:ext>
            </a:extLst>
          </p:cNvPr>
          <p:cNvSpPr txBox="1"/>
          <p:nvPr/>
        </p:nvSpPr>
        <p:spPr>
          <a:xfrm>
            <a:off x="866897" y="214943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1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8DB9E7A2-A0A6-42B7-AC95-EF4D9E6EF1EF}"/>
              </a:ext>
            </a:extLst>
          </p:cNvPr>
          <p:cNvCxnSpPr>
            <a:cxnSpLocks/>
          </p:cNvCxnSpPr>
          <p:nvPr/>
        </p:nvCxnSpPr>
        <p:spPr>
          <a:xfrm>
            <a:off x="1247129" y="2455540"/>
            <a:ext cx="8945495" cy="495779"/>
          </a:xfrm>
          <a:prstGeom prst="bentConnector3">
            <a:avLst>
              <a:gd name="adj1" fmla="val 9998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1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49E54-F293-4450-A660-220012E4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AD974-FDCC-48F0-B011-819A1458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https://code.visualstudio.com/docs/cpp/config-linux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49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9D7EB-86C2-4716-BB77-3CF35EFB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VSCODE in coder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74A8D39-BC33-43A8-912C-5269BF157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881" y="1798080"/>
            <a:ext cx="6487360" cy="4669889"/>
          </a:xfrm>
        </p:spPr>
      </p:pic>
    </p:spTree>
    <p:extLst>
      <p:ext uri="{BB962C8B-B14F-4D97-AF65-F5344CB8AC3E}">
        <p14:creationId xmlns:p14="http://schemas.microsoft.com/office/powerpoint/2010/main" val="329673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6FF8B-EEC1-4177-94C0-731AAD17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G++ and </a:t>
            </a:r>
            <a:r>
              <a:rPr lang="en-US" altLang="zh-TW" dirty="0" err="1"/>
              <a:t>vscode</a:t>
            </a:r>
            <a:r>
              <a:rPr lang="en-US" altLang="zh-TW" dirty="0"/>
              <a:t> extensions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9FB15-EB72-4D94-B5E8-13BF405A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build-essential g++ </a:t>
            </a:r>
            <a:r>
              <a:rPr lang="en-US" altLang="zh-TW" dirty="0" err="1"/>
              <a:t>gdb</a:t>
            </a:r>
            <a:endParaRPr lang="en-US" altLang="zh-TW" dirty="0"/>
          </a:p>
          <a:p>
            <a:r>
              <a:rPr lang="en-US" altLang="zh-TW" dirty="0"/>
              <a:t>g++ -v</a:t>
            </a:r>
          </a:p>
          <a:p>
            <a:r>
              <a:rPr lang="en-US" altLang="zh-TW" dirty="0"/>
              <a:t>curl -L https://github.com/microsoft/vscode-cpptools/releases/download/1.5.1/cpptools-linux.vsix --output </a:t>
            </a:r>
            <a:r>
              <a:rPr lang="en-US" altLang="zh-TW" dirty="0" err="1"/>
              <a:t>cpptools-linux.vsix</a:t>
            </a:r>
            <a:endParaRPr lang="en-US" altLang="zh-TW" dirty="0"/>
          </a:p>
          <a:p>
            <a:r>
              <a:rPr lang="en-US" altLang="zh-TW" dirty="0"/>
              <a:t>code-server --install-extension </a:t>
            </a:r>
            <a:r>
              <a:rPr lang="en-US" altLang="zh-TW" dirty="0" err="1"/>
              <a:t>cpptools-linux.vsix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8E9FCF-EBD7-467C-9F32-FE0E02ABAADC}"/>
              </a:ext>
            </a:extLst>
          </p:cNvPr>
          <p:cNvSpPr txBox="1"/>
          <p:nvPr/>
        </p:nvSpPr>
        <p:spPr>
          <a:xfrm>
            <a:off x="0" y="6396416"/>
            <a:ext cx="907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https://raw.githubusercontent.com/CNOCycle/cpp_tutorial/main/lab01/install_code_server.sh</a:t>
            </a:r>
          </a:p>
        </p:txBody>
      </p:sp>
    </p:spTree>
    <p:extLst>
      <p:ext uri="{BB962C8B-B14F-4D97-AF65-F5344CB8AC3E}">
        <p14:creationId xmlns:p14="http://schemas.microsoft.com/office/powerpoint/2010/main" val="354771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59710-3AFE-466C-B647-6DC43E01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G++ and </a:t>
            </a:r>
            <a:r>
              <a:rPr lang="en-US" altLang="zh-TW" dirty="0" err="1"/>
              <a:t>vscode</a:t>
            </a:r>
            <a:r>
              <a:rPr lang="en-US" altLang="zh-TW" dirty="0"/>
              <a:t> extensions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F06895-49D7-493C-9A4A-06F384AE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77" y="2406799"/>
            <a:ext cx="3649662" cy="364966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4A2321-EA61-408E-A4CE-E9FD6DB7C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41"/>
          <a:stretch/>
        </p:blipFill>
        <p:spPr>
          <a:xfrm>
            <a:off x="4990308" y="4620535"/>
            <a:ext cx="6211167" cy="1938886"/>
          </a:xfrm>
          <a:prstGeom prst="rect">
            <a:avLst/>
          </a:prstGeom>
        </p:spPr>
      </p:pic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E8F6DA43-B17A-4196-BD7C-289D3DFCC2B3}"/>
              </a:ext>
            </a:extLst>
          </p:cNvPr>
          <p:cNvCxnSpPr>
            <a:cxnSpLocks/>
          </p:cNvCxnSpPr>
          <p:nvPr/>
        </p:nvCxnSpPr>
        <p:spPr>
          <a:xfrm>
            <a:off x="4404991" y="3620278"/>
            <a:ext cx="3866554" cy="817498"/>
          </a:xfrm>
          <a:prstGeom prst="bentConnector3">
            <a:avLst>
              <a:gd name="adj1" fmla="val 9990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1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59710-3AFE-466C-B647-6DC43E01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G++ and </a:t>
            </a:r>
            <a:r>
              <a:rPr lang="en-US" altLang="zh-TW" dirty="0" err="1"/>
              <a:t>vscode</a:t>
            </a:r>
            <a:r>
              <a:rPr lang="en-US" altLang="zh-TW" dirty="0"/>
              <a:t> extensions 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4A2321-EA61-408E-A4CE-E9FD6DB7C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41"/>
          <a:stretch/>
        </p:blipFill>
        <p:spPr>
          <a:xfrm>
            <a:off x="5443981" y="4785765"/>
            <a:ext cx="6211167" cy="1938886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CE03A76-CE03-44BC-8650-F3A15C7402E4}"/>
              </a:ext>
            </a:extLst>
          </p:cNvPr>
          <p:cNvSpPr txBox="1">
            <a:spLocks/>
          </p:cNvSpPr>
          <p:nvPr/>
        </p:nvSpPr>
        <p:spPr>
          <a:xfrm>
            <a:off x="914970" y="2272576"/>
            <a:ext cx="6980868" cy="2044401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build-essential g++ </a:t>
            </a:r>
            <a:r>
              <a:rPr lang="en-US" altLang="zh-TW" dirty="0" err="1"/>
              <a:t>gdb</a:t>
            </a:r>
            <a:endParaRPr lang="en-US" altLang="zh-TW" dirty="0"/>
          </a:p>
          <a:p>
            <a:r>
              <a:rPr lang="en-US" altLang="zh-TW" dirty="0"/>
              <a:t>g++ -v</a:t>
            </a:r>
          </a:p>
          <a:p>
            <a:r>
              <a:rPr lang="en-US" altLang="zh-TW" dirty="0"/>
              <a:t>curl -L https://github.com/microsoft/vscode-cpptools/releases/download/1.5.1/cpptools-linux.vsix --output </a:t>
            </a:r>
            <a:r>
              <a:rPr lang="en-US" altLang="zh-TW" dirty="0" err="1"/>
              <a:t>cpptools-linux.vsix</a:t>
            </a:r>
            <a:endParaRPr lang="en-US" altLang="zh-TW" dirty="0"/>
          </a:p>
          <a:p>
            <a:r>
              <a:rPr lang="en-US" altLang="zh-TW" dirty="0"/>
              <a:t>code-server --install-extension </a:t>
            </a:r>
            <a:r>
              <a:rPr lang="en-US" altLang="zh-TW" dirty="0" err="1"/>
              <a:t>cpptools-linux.vsix</a:t>
            </a:r>
            <a:endParaRPr lang="en-US" altLang="zh-TW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6BBC9CA6-65DC-4C5A-8E9C-3F9490ACAD0A}"/>
              </a:ext>
            </a:extLst>
          </p:cNvPr>
          <p:cNvCxnSpPr>
            <a:cxnSpLocks/>
          </p:cNvCxnSpPr>
          <p:nvPr/>
        </p:nvCxnSpPr>
        <p:spPr>
          <a:xfrm>
            <a:off x="8003097" y="3931083"/>
            <a:ext cx="2021747" cy="771787"/>
          </a:xfrm>
          <a:prstGeom prst="bentConnector3">
            <a:avLst>
              <a:gd name="adj1" fmla="val 99793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6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C3073-1402-46E4-80CC-3D285DA0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Hello World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C2E53E-0B27-4234-A119-4FCC82C22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810" y="2141538"/>
            <a:ext cx="7021404" cy="3649662"/>
          </a:xfrm>
        </p:spPr>
      </p:pic>
    </p:spTree>
    <p:extLst>
      <p:ext uri="{BB962C8B-B14F-4D97-AF65-F5344CB8AC3E}">
        <p14:creationId xmlns:p14="http://schemas.microsoft.com/office/powerpoint/2010/main" val="248416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15EC0-426F-41F1-977D-018FE7BA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678DCC9-984D-42E1-86D6-0E7AAB895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88" y="2141538"/>
            <a:ext cx="9390048" cy="3649662"/>
          </a:xfrm>
        </p:spPr>
      </p:pic>
    </p:spTree>
    <p:extLst>
      <p:ext uri="{BB962C8B-B14F-4D97-AF65-F5344CB8AC3E}">
        <p14:creationId xmlns:p14="http://schemas.microsoft.com/office/powerpoint/2010/main" val="23680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4E695-9C2E-4B69-B588-8A6B8B8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F515D85-6C3C-4B20-92B0-C2F723831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001" y="1909338"/>
            <a:ext cx="5867815" cy="4716966"/>
          </a:xfrm>
        </p:spPr>
      </p:pic>
    </p:spTree>
    <p:extLst>
      <p:ext uri="{BB962C8B-B14F-4D97-AF65-F5344CB8AC3E}">
        <p14:creationId xmlns:p14="http://schemas.microsoft.com/office/powerpoint/2010/main" val="21849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5F231-6377-4B04-96DE-DE659C1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Ensure GCC is installed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48B44-01BB-4863-A536-30A0224D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968539"/>
          </a:xfrm>
        </p:spPr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build-essential g++ </a:t>
            </a:r>
            <a:r>
              <a:rPr lang="en-US" altLang="zh-TW" dirty="0" err="1"/>
              <a:t>gdb</a:t>
            </a:r>
            <a:endParaRPr lang="en-US" altLang="zh-TW" dirty="0"/>
          </a:p>
          <a:p>
            <a:r>
              <a:rPr lang="en-US" altLang="zh-TW" dirty="0"/>
              <a:t>g++ -v</a:t>
            </a:r>
          </a:p>
          <a:p>
            <a:endParaRPr lang="zh-TW" altLang="en-US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9203BEC8-635A-4828-A779-52DF2DBA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69" y="2052301"/>
            <a:ext cx="5401114" cy="3818028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1BE4E51-6F0B-4F50-8D7E-0123FDC6F17B}"/>
              </a:ext>
            </a:extLst>
          </p:cNvPr>
          <p:cNvSpPr/>
          <p:nvPr/>
        </p:nvSpPr>
        <p:spPr>
          <a:xfrm>
            <a:off x="6022921" y="5221700"/>
            <a:ext cx="4613986" cy="3673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EEBA210-35E4-4A37-86AF-2E1CB26E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2" y="4925200"/>
            <a:ext cx="3294451" cy="9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07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B2B2C08-FC60-44A1-BC82-F0F4E2B4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2" y="1348138"/>
            <a:ext cx="11555438" cy="4363059"/>
          </a:xfrm>
          <a:prstGeom prst="rect">
            <a:avLst/>
          </a:prstGeom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44CF49C-5F84-461A-BD17-4797753BE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6227" y="5080339"/>
            <a:ext cx="5001323" cy="1419423"/>
          </a:xfrm>
        </p:spPr>
      </p:pic>
    </p:spTree>
    <p:extLst>
      <p:ext uri="{BB962C8B-B14F-4D97-AF65-F5344CB8AC3E}">
        <p14:creationId xmlns:p14="http://schemas.microsoft.com/office/powerpoint/2010/main" val="341320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AF94B-BD22-4BCB-A0FF-0D6099BE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2E38A-B6AF-4BBF-B3FE-C3B686AF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70" y="2142068"/>
            <a:ext cx="10131425" cy="1389698"/>
          </a:xfrm>
        </p:spPr>
        <p:txBody>
          <a:bodyPr/>
          <a:lstStyle/>
          <a:p>
            <a:r>
              <a:rPr lang="en-US" altLang="zh-TW" dirty="0"/>
              <a:t> install </a:t>
            </a:r>
            <a:r>
              <a:rPr lang="en-US" altLang="zh-TW" dirty="0" err="1"/>
              <a:t>VSCode</a:t>
            </a:r>
            <a:r>
              <a:rPr lang="en-US" altLang="zh-TW" dirty="0"/>
              <a:t> (https://code.visualstudio.com/docs/setup/linux)</a:t>
            </a:r>
          </a:p>
          <a:p>
            <a:r>
              <a:rPr lang="en-US" altLang="zh-TW" dirty="0"/>
              <a:t> Install the C++ extension for VS Code.</a:t>
            </a:r>
            <a:endParaRPr lang="zh-TW" altLang="en-US" dirty="0"/>
          </a:p>
        </p:txBody>
      </p:sp>
      <p:pic>
        <p:nvPicPr>
          <p:cNvPr id="5" name="圖片 4" descr="一張含有 文字, 監視器, 螢幕擷取畫面, 螢幕 的圖片&#10;&#10;自動產生的描述">
            <a:extLst>
              <a:ext uri="{FF2B5EF4-FFF2-40B4-BE49-F238E27FC236}">
                <a16:creationId xmlns:a16="http://schemas.microsoft.com/office/drawing/2014/main" id="{30FBA2B8-3963-4069-863D-A9A7963A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3" y="3584970"/>
            <a:ext cx="10131425" cy="2414328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B3AEFFBE-6190-44CC-A891-9DBB96D7686C}"/>
              </a:ext>
            </a:extLst>
          </p:cNvPr>
          <p:cNvSpPr/>
          <p:nvPr/>
        </p:nvSpPr>
        <p:spPr>
          <a:xfrm>
            <a:off x="768047" y="5491838"/>
            <a:ext cx="682789" cy="5606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5C6788-8352-4C52-9290-DAF0C47B8828}"/>
              </a:ext>
            </a:extLst>
          </p:cNvPr>
          <p:cNvSpPr/>
          <p:nvPr/>
        </p:nvSpPr>
        <p:spPr>
          <a:xfrm>
            <a:off x="1172117" y="3960699"/>
            <a:ext cx="682789" cy="4634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8CE0E28-D956-4DC9-A23E-4FCD47AF3CE9}"/>
              </a:ext>
            </a:extLst>
          </p:cNvPr>
          <p:cNvSpPr/>
          <p:nvPr/>
        </p:nvSpPr>
        <p:spPr>
          <a:xfrm>
            <a:off x="6809519" y="4695036"/>
            <a:ext cx="1470415" cy="5606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D5E088-CCED-41E1-9D7A-D22A6BF0BA00}"/>
              </a:ext>
            </a:extLst>
          </p:cNvPr>
          <p:cNvSpPr txBox="1"/>
          <p:nvPr/>
        </p:nvSpPr>
        <p:spPr>
          <a:xfrm>
            <a:off x="199128" y="451513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1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E9580B-271F-46C6-B197-C63D1773069B}"/>
              </a:ext>
            </a:extLst>
          </p:cNvPr>
          <p:cNvSpPr txBox="1"/>
          <p:nvPr/>
        </p:nvSpPr>
        <p:spPr>
          <a:xfrm>
            <a:off x="207586" y="3870187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2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69A424-E08A-449C-950B-6C9D3EA50E26}"/>
              </a:ext>
            </a:extLst>
          </p:cNvPr>
          <p:cNvSpPr txBox="1"/>
          <p:nvPr/>
        </p:nvSpPr>
        <p:spPr>
          <a:xfrm>
            <a:off x="194851" y="614711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3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40898E9-0C51-43C2-AD30-44A2369388A2}"/>
              </a:ext>
            </a:extLst>
          </p:cNvPr>
          <p:cNvCxnSpPr>
            <a:stCxn id="12" idx="3"/>
          </p:cNvCxnSpPr>
          <p:nvPr/>
        </p:nvCxnSpPr>
        <p:spPr>
          <a:xfrm>
            <a:off x="587818" y="4147186"/>
            <a:ext cx="584299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8F1806D-A4E5-4166-9D94-E6FCD452208B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79360" y="4792134"/>
            <a:ext cx="288679" cy="7818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69D1F5E-A618-4DE9-8128-EDB9F6431FF7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575083" y="5173593"/>
            <a:ext cx="6449773" cy="125051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9890B-6695-4143-8A31-241FD0E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Create Hello World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30AFC-F588-4C26-B402-FE62C59F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346043"/>
          </a:xfrm>
        </p:spPr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projects</a:t>
            </a:r>
          </a:p>
          <a:p>
            <a:r>
              <a:rPr lang="en-US" altLang="zh-TW" dirty="0"/>
              <a:t>cd projects</a:t>
            </a:r>
          </a:p>
          <a:p>
            <a:r>
              <a:rPr lang="en-US" altLang="zh-TW" dirty="0"/>
              <a:t>code 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B95350-49F8-4D3D-92DC-520C2158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52" y="2142067"/>
            <a:ext cx="6152381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84446-8510-4AFA-BF7D-E5FED03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13" y="654342"/>
            <a:ext cx="10131425" cy="5388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#include &lt;iostream&gt;</a:t>
            </a:r>
          </a:p>
          <a:p>
            <a:pPr marL="0" indent="0">
              <a:buNone/>
            </a:pPr>
            <a:r>
              <a:rPr lang="en-US" altLang="zh-TW" dirty="0"/>
              <a:t>#include &lt;vector&gt;</a:t>
            </a:r>
          </a:p>
          <a:p>
            <a:pPr marL="0" indent="0">
              <a:buNone/>
            </a:pPr>
            <a:r>
              <a:rPr lang="en-US" altLang="zh-TW" dirty="0"/>
              <a:t>#include &lt;string&gt;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using namespace std;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 main()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vector&lt;string&gt; msg {"Hello", "C++", "World", "from", "VS Code", "and the C++ extension!"};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for (const string&amp; word : msg)</a:t>
            </a:r>
          </a:p>
          <a:p>
            <a:pPr marL="0" indent="0">
              <a:buNone/>
            </a:pPr>
            <a:r>
              <a:rPr lang="en-US" altLang="zh-TW" dirty="0"/>
              <a:t>   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cout</a:t>
            </a:r>
            <a:r>
              <a:rPr lang="en-US" altLang="zh-TW" dirty="0"/>
              <a:t> &lt;&lt; word &lt;&lt; " ";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11D352-384F-49EA-B2BF-3D71C21CC7B0}"/>
              </a:ext>
            </a:extLst>
          </p:cNvPr>
          <p:cNvSpPr txBox="1"/>
          <p:nvPr/>
        </p:nvSpPr>
        <p:spPr>
          <a:xfrm>
            <a:off x="-1" y="6488668"/>
            <a:ext cx="8472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https://raw.githubusercontent.com/CNOCycle/cpp_tutorial/main/lab01/hello_world.cpp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22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 descr="一張含有 文字 的圖片&#10;&#10;自動產生的描述">
            <a:extLst>
              <a:ext uri="{FF2B5EF4-FFF2-40B4-BE49-F238E27FC236}">
                <a16:creationId xmlns:a16="http://schemas.microsoft.com/office/drawing/2014/main" id="{1826B547-E420-4106-99E2-21F2C90C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68" y="410697"/>
            <a:ext cx="7623125" cy="5868463"/>
          </a:xfr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238E5D3D-017A-49B3-AA9E-9BB7D9F108DB}"/>
              </a:ext>
            </a:extLst>
          </p:cNvPr>
          <p:cNvSpPr/>
          <p:nvPr/>
        </p:nvSpPr>
        <p:spPr>
          <a:xfrm>
            <a:off x="4723002" y="351142"/>
            <a:ext cx="855678" cy="3262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D9B4C59-7C45-4189-A8D9-E50297ACB22B}"/>
              </a:ext>
            </a:extLst>
          </p:cNvPr>
          <p:cNvSpPr/>
          <p:nvPr/>
        </p:nvSpPr>
        <p:spPr>
          <a:xfrm>
            <a:off x="5335398" y="5201173"/>
            <a:ext cx="1174459" cy="2223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239F852-2AE2-40E0-94BB-00E53C32107C}"/>
              </a:ext>
            </a:extLst>
          </p:cNvPr>
          <p:cNvSpPr/>
          <p:nvPr/>
        </p:nvSpPr>
        <p:spPr>
          <a:xfrm>
            <a:off x="5410899" y="5612235"/>
            <a:ext cx="701879" cy="2223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12F8CF-BC56-44BA-A197-1873E11110F6}"/>
              </a:ext>
            </a:extLst>
          </p:cNvPr>
          <p:cNvSpPr txBox="1"/>
          <p:nvPr/>
        </p:nvSpPr>
        <p:spPr>
          <a:xfrm>
            <a:off x="559854" y="238128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1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778EFFE-FE78-4DEE-9CC0-AD12D44EA3B1}"/>
              </a:ext>
            </a:extLst>
          </p:cNvPr>
          <p:cNvSpPr txBox="1"/>
          <p:nvPr/>
        </p:nvSpPr>
        <p:spPr>
          <a:xfrm>
            <a:off x="559854" y="352514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2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188C9E-0B73-4B7A-88E8-D260AC146339}"/>
              </a:ext>
            </a:extLst>
          </p:cNvPr>
          <p:cNvSpPr txBox="1"/>
          <p:nvPr/>
        </p:nvSpPr>
        <p:spPr>
          <a:xfrm>
            <a:off x="559854" y="4517937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3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42150D2-A5FE-448D-9DD0-FB112E27EA9D}"/>
              </a:ext>
            </a:extLst>
          </p:cNvPr>
          <p:cNvCxnSpPr>
            <a:cxnSpLocks/>
            <a:stCxn id="18" idx="3"/>
            <a:endCxn id="14" idx="3"/>
          </p:cNvCxnSpPr>
          <p:nvPr/>
        </p:nvCxnSpPr>
        <p:spPr>
          <a:xfrm flipV="1">
            <a:off x="940086" y="629628"/>
            <a:ext cx="3908227" cy="20286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A6792BB-3AFE-404A-B1EC-C1A07F7DB0D5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940086" y="3802145"/>
            <a:ext cx="4567308" cy="143158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EF21357-2B03-419E-86D7-F92DE622417C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940086" y="4794936"/>
            <a:ext cx="4573601" cy="849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2AD00-8361-4674-B56A-141E867F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8891AB1-0E07-4E3E-A07C-52976F0A5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945" y="1971413"/>
            <a:ext cx="7939163" cy="4467085"/>
          </a:xfrm>
        </p:spPr>
      </p:pic>
    </p:spTree>
    <p:extLst>
      <p:ext uri="{BB962C8B-B14F-4D97-AF65-F5344CB8AC3E}">
        <p14:creationId xmlns:p14="http://schemas.microsoft.com/office/powerpoint/2010/main" val="384805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8393-3083-41BE-A160-0CA1D746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44617"/>
            <a:ext cx="10131425" cy="59729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"version": "0.2.0",</a:t>
            </a:r>
          </a:p>
          <a:p>
            <a:pPr marL="0" indent="0">
              <a:buNone/>
            </a:pPr>
            <a:r>
              <a:rPr lang="en-US" altLang="zh-TW" dirty="0"/>
              <a:t>    "configurations": [</a:t>
            </a:r>
          </a:p>
          <a:p>
            <a:pPr marL="0" indent="0">
              <a:buNone/>
            </a:pPr>
            <a:r>
              <a:rPr lang="en-US" altLang="zh-TW" dirty="0"/>
              <a:t>        {</a:t>
            </a:r>
          </a:p>
          <a:p>
            <a:pPr marL="0" indent="0">
              <a:buNone/>
            </a:pPr>
            <a:r>
              <a:rPr lang="en-US" altLang="zh-TW" dirty="0"/>
              <a:t>            "name": "(</a:t>
            </a:r>
            <a:r>
              <a:rPr lang="en-US" altLang="zh-TW" dirty="0" err="1"/>
              <a:t>gdb</a:t>
            </a:r>
            <a:r>
              <a:rPr lang="en-US" altLang="zh-TW" dirty="0"/>
              <a:t>) Launch",</a:t>
            </a:r>
          </a:p>
          <a:p>
            <a:pPr marL="0" indent="0">
              <a:buNone/>
            </a:pPr>
            <a:r>
              <a:rPr lang="en-US" altLang="zh-TW" dirty="0"/>
              <a:t>            "type": "</a:t>
            </a:r>
            <a:r>
              <a:rPr lang="en-US" altLang="zh-TW" dirty="0" err="1"/>
              <a:t>cppdbg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"request": "launch",</a:t>
            </a:r>
          </a:p>
          <a:p>
            <a:pPr marL="0" indent="0">
              <a:buNone/>
            </a:pPr>
            <a:r>
              <a:rPr lang="en-US" altLang="zh-TW" dirty="0"/>
              <a:t>            "program": "${</a:t>
            </a:r>
            <a:r>
              <a:rPr lang="en-US" altLang="zh-TW" dirty="0" err="1"/>
              <a:t>workspaceFolder</a:t>
            </a:r>
            <a:r>
              <a:rPr lang="en-US" altLang="zh-TW" dirty="0"/>
              <a:t>}/</a:t>
            </a:r>
            <a:r>
              <a:rPr lang="en-US" altLang="zh-TW" dirty="0" err="1"/>
              <a:t>a.out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args</a:t>
            </a:r>
            <a:r>
              <a:rPr lang="en-US" altLang="zh-TW" dirty="0"/>
              <a:t>": [],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stopAtEntry</a:t>
            </a:r>
            <a:r>
              <a:rPr lang="en-US" altLang="zh-TW" dirty="0"/>
              <a:t>": false,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cwd</a:t>
            </a:r>
            <a:r>
              <a:rPr lang="en-US" altLang="zh-TW" dirty="0"/>
              <a:t>": "${</a:t>
            </a:r>
            <a:r>
              <a:rPr lang="en-US" altLang="zh-TW" dirty="0" err="1"/>
              <a:t>workspaceFolder</a:t>
            </a:r>
            <a:r>
              <a:rPr lang="en-US" altLang="zh-TW" dirty="0"/>
              <a:t>}",</a:t>
            </a:r>
          </a:p>
          <a:p>
            <a:pPr marL="0" indent="0">
              <a:buNone/>
            </a:pPr>
            <a:r>
              <a:rPr lang="en-US" altLang="zh-TW" dirty="0"/>
              <a:t>            "environment": [],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externalConsole</a:t>
            </a:r>
            <a:r>
              <a:rPr lang="en-US" altLang="zh-TW" dirty="0"/>
              <a:t>": false,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MIMode</a:t>
            </a:r>
            <a:r>
              <a:rPr lang="en-US" altLang="zh-TW" dirty="0"/>
              <a:t>": "</a:t>
            </a:r>
            <a:r>
              <a:rPr lang="en-US" altLang="zh-TW" dirty="0" err="1"/>
              <a:t>gdb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</a:t>
            </a:r>
            <a:r>
              <a:rPr lang="en-US" altLang="zh-TW" dirty="0" err="1"/>
              <a:t>setupCommands</a:t>
            </a:r>
            <a:r>
              <a:rPr lang="en-US" altLang="zh-TW" dirty="0"/>
              <a:t>": [</a:t>
            </a:r>
          </a:p>
          <a:p>
            <a:pPr marL="0" indent="0">
              <a:buNone/>
            </a:pPr>
            <a:r>
              <a:rPr lang="en-US" altLang="zh-TW" dirty="0"/>
              <a:t>                {</a:t>
            </a:r>
          </a:p>
          <a:p>
            <a:pPr marL="0" indent="0">
              <a:buNone/>
            </a:pPr>
            <a:r>
              <a:rPr lang="en-US" altLang="zh-TW" dirty="0"/>
              <a:t>                    "description": "Enable pretty-printing for </a:t>
            </a:r>
            <a:r>
              <a:rPr lang="en-US" altLang="zh-TW" dirty="0" err="1"/>
              <a:t>gdb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        "text": "-enable-pretty-printing",</a:t>
            </a:r>
          </a:p>
          <a:p>
            <a:pPr marL="0" indent="0">
              <a:buNone/>
            </a:pPr>
            <a:r>
              <a:rPr lang="en-US" altLang="zh-TW" dirty="0"/>
              <a:t>                    "</a:t>
            </a:r>
            <a:r>
              <a:rPr lang="en-US" altLang="zh-TW" dirty="0" err="1"/>
              <a:t>ignoreFailures</a:t>
            </a:r>
            <a:r>
              <a:rPr lang="en-US" altLang="zh-TW" dirty="0"/>
              <a:t>": true</a:t>
            </a:r>
          </a:p>
          <a:p>
            <a:pPr marL="0" indent="0">
              <a:buNone/>
            </a:pPr>
            <a:r>
              <a:rPr lang="en-US" altLang="zh-TW" dirty="0"/>
              <a:t>                }</a:t>
            </a:r>
          </a:p>
          <a:p>
            <a:pPr marL="0" indent="0">
              <a:buNone/>
            </a:pPr>
            <a:r>
              <a:rPr lang="en-US" altLang="zh-TW" dirty="0"/>
              <a:t>            ]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  ]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DBFDF7-8E6A-4609-B180-9DA3D5EBA00D}"/>
              </a:ext>
            </a:extLst>
          </p:cNvPr>
          <p:cNvSpPr txBox="1"/>
          <p:nvPr/>
        </p:nvSpPr>
        <p:spPr>
          <a:xfrm>
            <a:off x="0" y="6488668"/>
            <a:ext cx="8143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https://raw.githubusercontent.com/CNOCycle/cpp_tutorial/main/lab01/launch.json</a:t>
            </a:r>
          </a:p>
        </p:txBody>
      </p:sp>
    </p:spTree>
    <p:extLst>
      <p:ext uri="{BB962C8B-B14F-4D97-AF65-F5344CB8AC3E}">
        <p14:creationId xmlns:p14="http://schemas.microsoft.com/office/powerpoint/2010/main" val="191402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9A6B0-5A1A-4CC5-8E08-531D3BA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Start a debugging session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AF48F-85F7-4D8B-B77F-B6875154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0398"/>
            <a:ext cx="10131425" cy="743746"/>
          </a:xfrm>
        </p:spPr>
        <p:txBody>
          <a:bodyPr/>
          <a:lstStyle/>
          <a:p>
            <a:r>
              <a:rPr lang="en-US" altLang="zh-TW" dirty="0"/>
              <a:t>Using `g++ </a:t>
            </a:r>
            <a:r>
              <a:rPr lang="en-US" altLang="zh-TW" dirty="0">
                <a:solidFill>
                  <a:srgbClr val="FF0000"/>
                </a:solidFill>
              </a:rPr>
              <a:t>-g </a:t>
            </a:r>
            <a:r>
              <a:rPr lang="en-US" altLang="zh-TW" dirty="0"/>
              <a:t>test.cpp`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656AA6D-CB7C-4999-B1DF-AA70A487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790736"/>
            <a:ext cx="4772691" cy="127652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D40319D-E7E6-4002-A0D1-9E395798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26" y="1755287"/>
            <a:ext cx="4918787" cy="49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7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251</TotalTime>
  <Words>577</Words>
  <Application>Microsoft Office PowerPoint</Application>
  <PresentationFormat>寬螢幕</PresentationFormat>
  <Paragraphs>86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天體</vt:lpstr>
      <vt:lpstr>Lab 1: Hello WORLD</vt:lpstr>
      <vt:lpstr>Ensure GCC is installed</vt:lpstr>
      <vt:lpstr>install VSCode</vt:lpstr>
      <vt:lpstr>Create Hello World</vt:lpstr>
      <vt:lpstr>PowerPoint 簡報</vt:lpstr>
      <vt:lpstr>PowerPoint 簡報</vt:lpstr>
      <vt:lpstr>CREATE launch.json</vt:lpstr>
      <vt:lpstr>PowerPoint 簡報</vt:lpstr>
      <vt:lpstr>Start a debugging session</vt:lpstr>
      <vt:lpstr>PowerPoint 簡報</vt:lpstr>
      <vt:lpstr>Exit debug mode</vt:lpstr>
      <vt:lpstr>Reference</vt:lpstr>
      <vt:lpstr>Run VSCODE in coder</vt:lpstr>
      <vt:lpstr>Install G++ and vscode extensions </vt:lpstr>
      <vt:lpstr>Install G++ and vscode extensions </vt:lpstr>
      <vt:lpstr>Install G++ and vscode extensions </vt:lpstr>
      <vt:lpstr>Create Hello World</vt:lpstr>
      <vt:lpstr>CREATE launch.json</vt:lpstr>
      <vt:lpstr>CREATE launch.json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19</cp:revision>
  <dcterms:created xsi:type="dcterms:W3CDTF">2021-08-12T06:21:31Z</dcterms:created>
  <dcterms:modified xsi:type="dcterms:W3CDTF">2021-09-23T04:57:15Z</dcterms:modified>
</cp:coreProperties>
</file>