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313" r:id="rId5"/>
    <p:sldId id="314" r:id="rId6"/>
    <p:sldId id="315" r:id="rId7"/>
    <p:sldId id="316" r:id="rId8"/>
    <p:sldId id="317" r:id="rId9"/>
    <p:sldId id="318" r:id="rId10"/>
    <p:sldId id="323" r:id="rId11"/>
    <p:sldId id="322" r:id="rId12"/>
    <p:sldId id="324" r:id="rId13"/>
    <p:sldId id="325" r:id="rId14"/>
    <p:sldId id="326" r:id="rId15"/>
    <p:sldId id="327" r:id="rId16"/>
    <p:sldId id="319" r:id="rId17"/>
    <p:sldId id="328" r:id="rId18"/>
    <p:sldId id="329" r:id="rId19"/>
    <p:sldId id="312" r:id="rId20"/>
    <p:sldId id="33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br>
            <a:rPr lang="en-US" altLang="zh-TW" dirty="0"/>
          </a:br>
          <a:r>
            <a:rPr lang="en-US" altLang="zh-TW" dirty="0"/>
            <a:t>&amp;</a:t>
          </a:r>
          <a:br>
            <a:rPr lang="en-US" altLang="zh-TW" dirty="0"/>
          </a:br>
          <a:r>
            <a:rPr lang="en-US" altLang="zh-TW" dirty="0"/>
            <a:t>Compiler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0491B-0F2D-4A4F-A851-70513E130693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C4A42A56-1E59-487B-8F00-C4A093E9CFD7}">
      <dgm:prSet phldrT="[文字]"/>
      <dgm:spPr/>
      <dgm:t>
        <a:bodyPr/>
        <a:lstStyle/>
        <a:p>
          <a:r>
            <a:rPr lang="zh-TW" altLang="en-US" dirty="0"/>
            <a:t>*</a:t>
          </a:r>
          <a:r>
            <a:rPr lang="en-US" altLang="zh-TW" dirty="0"/>
            <a:t>.</a:t>
          </a:r>
          <a:r>
            <a:rPr lang="en-US" altLang="zh-TW" dirty="0" err="1"/>
            <a:t>cpp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41AAAA34-48FE-47AB-8465-25AF63AA812D}" type="parTrans" cxnId="{302A5216-6A8F-4C7A-AA92-0706F5A2A2B6}">
      <dgm:prSet/>
      <dgm:spPr/>
      <dgm:t>
        <a:bodyPr/>
        <a:lstStyle/>
        <a:p>
          <a:endParaRPr lang="zh-TW" altLang="en-US"/>
        </a:p>
      </dgm:t>
    </dgm:pt>
    <dgm:pt modelId="{BF02024B-5CB6-4DF5-84C4-D662D2A40AA0}" type="sibTrans" cxnId="{302A5216-6A8F-4C7A-AA92-0706F5A2A2B6}">
      <dgm:prSet/>
      <dgm:spPr/>
      <dgm:t>
        <a:bodyPr/>
        <a:lstStyle/>
        <a:p>
          <a:endParaRPr lang="zh-TW" altLang="en-US"/>
        </a:p>
      </dgm:t>
    </dgm:pt>
    <dgm:pt modelId="{6B9FDB13-8E01-4BAE-8AE9-6869AC58E791}">
      <dgm:prSet phldrT="[文字]"/>
      <dgm:spPr/>
      <dgm:t>
        <a:bodyPr/>
        <a:lstStyle/>
        <a:p>
          <a:r>
            <a:rPr lang="en-US" altLang="zh-TW" dirty="0"/>
            <a:t>Preprocessor</a:t>
          </a:r>
          <a:br>
            <a:rPr lang="en-US" altLang="zh-TW" dirty="0"/>
          </a:br>
          <a:r>
            <a:rPr lang="en-US" altLang="zh-TW" dirty="0"/>
            <a:t>(g++ -E)</a:t>
          </a:r>
          <a:endParaRPr lang="zh-TW" altLang="en-US" dirty="0"/>
        </a:p>
      </dgm:t>
    </dgm:pt>
    <dgm:pt modelId="{A633C4AA-7369-41A0-85FE-9AA996CF539F}" type="parTrans" cxnId="{E40A4643-9CC5-42DB-A557-94E1F11527AE}">
      <dgm:prSet/>
      <dgm:spPr/>
      <dgm:t>
        <a:bodyPr/>
        <a:lstStyle/>
        <a:p>
          <a:endParaRPr lang="zh-TW" altLang="en-US"/>
        </a:p>
      </dgm:t>
    </dgm:pt>
    <dgm:pt modelId="{7D80624A-788E-45F8-ACBF-77DEEBFFF3C2}" type="sibTrans" cxnId="{E40A4643-9CC5-42DB-A557-94E1F11527AE}">
      <dgm:prSet/>
      <dgm:spPr/>
      <dgm:t>
        <a:bodyPr/>
        <a:lstStyle/>
        <a:p>
          <a:endParaRPr lang="zh-TW" altLang="en-US"/>
        </a:p>
      </dgm:t>
    </dgm:pt>
    <dgm:pt modelId="{D01F2728-D3B3-491A-A7A7-E6D1A11BDB5E}">
      <dgm:prSet phldrT="[文字]"/>
      <dgm:spPr/>
      <dgm:t>
        <a:bodyPr/>
        <a:lstStyle/>
        <a:p>
          <a:r>
            <a:rPr lang="en-US" altLang="zh-TW" dirty="0"/>
            <a:t>*.ii</a:t>
          </a:r>
          <a:endParaRPr lang="zh-TW" altLang="en-US" dirty="0"/>
        </a:p>
      </dgm:t>
    </dgm:pt>
    <dgm:pt modelId="{2839EC36-3C66-4763-87BC-FF2B6E5DEBF1}" type="parTrans" cxnId="{1B24596E-792A-4CA0-AFA6-0B2A9BBC00AD}">
      <dgm:prSet/>
      <dgm:spPr/>
      <dgm:t>
        <a:bodyPr/>
        <a:lstStyle/>
        <a:p>
          <a:endParaRPr lang="zh-TW" altLang="en-US"/>
        </a:p>
      </dgm:t>
    </dgm:pt>
    <dgm:pt modelId="{9E2D226C-C8A2-42D1-86F8-06C8EC6312C7}" type="sibTrans" cxnId="{1B24596E-792A-4CA0-AFA6-0B2A9BBC00AD}">
      <dgm:prSet/>
      <dgm:spPr/>
      <dgm:t>
        <a:bodyPr/>
        <a:lstStyle/>
        <a:p>
          <a:endParaRPr lang="zh-TW" altLang="en-US"/>
        </a:p>
      </dgm:t>
    </dgm:pt>
    <dgm:pt modelId="{55C60EBA-4614-4758-AAEF-EED8424137E1}">
      <dgm:prSet phldrT="[文字]"/>
      <dgm:spPr/>
      <dgm:t>
        <a:bodyPr/>
        <a:lstStyle/>
        <a:p>
          <a:r>
            <a:rPr lang="en-US" altLang="zh-TW" dirty="0"/>
            <a:t>Compiler</a:t>
          </a:r>
          <a:br>
            <a:rPr lang="en-US" altLang="zh-TW" dirty="0"/>
          </a:br>
          <a:r>
            <a:rPr lang="en-US" altLang="zh-TW" dirty="0"/>
            <a:t>(g++ -S)</a:t>
          </a:r>
          <a:endParaRPr lang="zh-TW" altLang="en-US" dirty="0"/>
        </a:p>
      </dgm:t>
    </dgm:pt>
    <dgm:pt modelId="{2A3B8A86-2E05-4E1E-B3FA-681B4BF2D969}" type="parTrans" cxnId="{8C431CCF-D773-49EB-895F-CD624AE06A3C}">
      <dgm:prSet/>
      <dgm:spPr/>
      <dgm:t>
        <a:bodyPr/>
        <a:lstStyle/>
        <a:p>
          <a:endParaRPr lang="zh-TW" altLang="en-US"/>
        </a:p>
      </dgm:t>
    </dgm:pt>
    <dgm:pt modelId="{B8243518-0024-4A26-8B4A-B5A3CD53688B}" type="sibTrans" cxnId="{8C431CCF-D773-49EB-895F-CD624AE06A3C}">
      <dgm:prSet/>
      <dgm:spPr/>
      <dgm:t>
        <a:bodyPr/>
        <a:lstStyle/>
        <a:p>
          <a:endParaRPr lang="zh-TW" altLang="en-US"/>
        </a:p>
      </dgm:t>
    </dgm:pt>
    <dgm:pt modelId="{DE7C7306-267E-4DD0-909C-3BACC1F1AF4D}">
      <dgm:prSet phldrT="[文字]"/>
      <dgm:spPr/>
      <dgm:t>
        <a:bodyPr/>
        <a:lstStyle/>
        <a:p>
          <a:r>
            <a:rPr lang="en-US" altLang="zh-TW" dirty="0"/>
            <a:t>*.s</a:t>
          </a:r>
          <a:endParaRPr lang="zh-TW" altLang="en-US" dirty="0"/>
        </a:p>
      </dgm:t>
    </dgm:pt>
    <dgm:pt modelId="{588D850F-6AEB-4071-AD90-A6662B2D4620}" type="parTrans" cxnId="{8BB48B47-BC16-47A4-9211-DB0BB0834253}">
      <dgm:prSet/>
      <dgm:spPr/>
      <dgm:t>
        <a:bodyPr/>
        <a:lstStyle/>
        <a:p>
          <a:endParaRPr lang="zh-TW" altLang="en-US"/>
        </a:p>
      </dgm:t>
    </dgm:pt>
    <dgm:pt modelId="{8F9E9884-801E-4E00-9CCD-0C1E6236D04D}" type="sibTrans" cxnId="{8BB48B47-BC16-47A4-9211-DB0BB0834253}">
      <dgm:prSet/>
      <dgm:spPr/>
      <dgm:t>
        <a:bodyPr/>
        <a:lstStyle/>
        <a:p>
          <a:endParaRPr lang="zh-TW" altLang="en-US"/>
        </a:p>
      </dgm:t>
    </dgm:pt>
    <dgm:pt modelId="{39004C18-DAF1-4D2C-BB93-86C8B30B6FF5}">
      <dgm:prSet phldrT="[文字]"/>
      <dgm:spPr/>
      <dgm:t>
        <a:bodyPr/>
        <a:lstStyle/>
        <a:p>
          <a:r>
            <a:rPr lang="en-US" altLang="zh-TW" dirty="0"/>
            <a:t>Linker</a:t>
          </a:r>
          <a:br>
            <a:rPr lang="en-US" altLang="zh-TW" dirty="0"/>
          </a:br>
          <a:r>
            <a:rPr lang="en-US" altLang="zh-TW" dirty="0"/>
            <a:t>(g++/</a:t>
          </a:r>
          <a:r>
            <a:rPr lang="en-US" altLang="zh-TW" dirty="0" err="1"/>
            <a:t>ld</a:t>
          </a:r>
          <a:r>
            <a:rPr lang="en-US" altLang="zh-TW" dirty="0"/>
            <a:t> )</a:t>
          </a:r>
          <a:endParaRPr lang="zh-TW" altLang="en-US" dirty="0"/>
        </a:p>
      </dgm:t>
    </dgm:pt>
    <dgm:pt modelId="{77F0F51C-1816-41AA-A368-27505A1CD380}" type="parTrans" cxnId="{29A6F1FB-1C8B-469C-A0B4-6F0AED79CA65}">
      <dgm:prSet/>
      <dgm:spPr/>
      <dgm:t>
        <a:bodyPr/>
        <a:lstStyle/>
        <a:p>
          <a:endParaRPr lang="zh-TW" altLang="en-US"/>
        </a:p>
      </dgm:t>
    </dgm:pt>
    <dgm:pt modelId="{47E00148-1428-415B-988D-51BA8824452C}" type="sibTrans" cxnId="{29A6F1FB-1C8B-469C-A0B4-6F0AED79CA65}">
      <dgm:prSet/>
      <dgm:spPr/>
      <dgm:t>
        <a:bodyPr/>
        <a:lstStyle/>
        <a:p>
          <a:endParaRPr lang="zh-TW" altLang="en-US"/>
        </a:p>
      </dgm:t>
    </dgm:pt>
    <dgm:pt modelId="{B44A270A-0DBE-4873-836B-9181F00E828C}">
      <dgm:prSet phldrT="[文字]"/>
      <dgm:spPr/>
      <dgm:t>
        <a:bodyPr/>
        <a:lstStyle/>
        <a:p>
          <a:r>
            <a:rPr lang="en-US" altLang="zh-TW" dirty="0"/>
            <a:t>*.o</a:t>
          </a:r>
          <a:br>
            <a:rPr lang="en-US" altLang="zh-TW" dirty="0"/>
          </a:br>
          <a:r>
            <a:rPr lang="en-US" altLang="zh-TW" dirty="0"/>
            <a:t>*.a</a:t>
          </a:r>
          <a:br>
            <a:rPr lang="en-US" altLang="zh-TW" dirty="0"/>
          </a:br>
          <a:r>
            <a:rPr lang="en-US" altLang="zh-TW" dirty="0"/>
            <a:t>*.so</a:t>
          </a:r>
          <a:endParaRPr lang="zh-TW" altLang="en-US" dirty="0"/>
        </a:p>
      </dgm:t>
    </dgm:pt>
    <dgm:pt modelId="{E4DD76B1-2B04-4EB1-B185-8966EE2929B0}" type="parTrans" cxnId="{26C584D8-A629-459B-842A-50ACC2CDF0CD}">
      <dgm:prSet/>
      <dgm:spPr/>
      <dgm:t>
        <a:bodyPr/>
        <a:lstStyle/>
        <a:p>
          <a:endParaRPr lang="zh-TW" altLang="en-US"/>
        </a:p>
      </dgm:t>
    </dgm:pt>
    <dgm:pt modelId="{CDA5B705-1BC0-428C-8810-4EA3EFEEDFCA}" type="sibTrans" cxnId="{26C584D8-A629-459B-842A-50ACC2CDF0CD}">
      <dgm:prSet/>
      <dgm:spPr/>
      <dgm:t>
        <a:bodyPr/>
        <a:lstStyle/>
        <a:p>
          <a:endParaRPr lang="zh-TW" altLang="en-US"/>
        </a:p>
      </dgm:t>
    </dgm:pt>
    <dgm:pt modelId="{64884BB5-161E-4B2D-B6D4-CD0362F1F02B}">
      <dgm:prSet phldrT="[文字]"/>
      <dgm:spPr/>
      <dgm:t>
        <a:bodyPr/>
        <a:lstStyle/>
        <a:p>
          <a:r>
            <a:rPr lang="en-US" altLang="zh-TW" dirty="0"/>
            <a:t>Assembler</a:t>
          </a:r>
          <a:br>
            <a:rPr lang="en-US" altLang="zh-TW" dirty="0"/>
          </a:br>
          <a:r>
            <a:rPr lang="en-US" altLang="zh-TW" dirty="0"/>
            <a:t>(g++ -c)</a:t>
          </a:r>
          <a:endParaRPr lang="zh-TW" altLang="en-US" dirty="0"/>
        </a:p>
      </dgm:t>
    </dgm:pt>
    <dgm:pt modelId="{0E339749-1423-410D-B280-05046E5EAC9D}" type="parTrans" cxnId="{14E0A13F-1B64-4F02-A4C1-0BB76B68ADFF}">
      <dgm:prSet/>
      <dgm:spPr/>
      <dgm:t>
        <a:bodyPr/>
        <a:lstStyle/>
        <a:p>
          <a:endParaRPr lang="zh-TW" altLang="en-US"/>
        </a:p>
      </dgm:t>
    </dgm:pt>
    <dgm:pt modelId="{B7B11FBB-14D4-42FF-95CB-5D86BEC24DE7}" type="sibTrans" cxnId="{14E0A13F-1B64-4F02-A4C1-0BB76B68ADFF}">
      <dgm:prSet/>
      <dgm:spPr/>
      <dgm:t>
        <a:bodyPr/>
        <a:lstStyle/>
        <a:p>
          <a:endParaRPr lang="zh-TW" altLang="en-US"/>
        </a:p>
      </dgm:t>
    </dgm:pt>
    <dgm:pt modelId="{2A5D18D7-C597-4DB9-B13F-3DD0ADFA0FF3}" type="pres">
      <dgm:prSet presAssocID="{9420491B-0F2D-4A4F-A851-70513E130693}" presName="Name0" presStyleCnt="0">
        <dgm:presLayoutVars>
          <dgm:dir/>
          <dgm:animLvl val="lvl"/>
          <dgm:resizeHandles val="exact"/>
        </dgm:presLayoutVars>
      </dgm:prSet>
      <dgm:spPr/>
    </dgm:pt>
    <dgm:pt modelId="{28784024-D682-4D6A-8F24-830261415199}" type="pres">
      <dgm:prSet presAssocID="{C4A42A56-1E59-487B-8F00-C4A093E9CFD7}" presName="composite" presStyleCnt="0"/>
      <dgm:spPr/>
    </dgm:pt>
    <dgm:pt modelId="{8E3CE84D-3EB3-468A-91A0-4AC0CCFB97B3}" type="pres">
      <dgm:prSet presAssocID="{C4A42A56-1E59-487B-8F00-C4A093E9CFD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3648C8-793A-4CDE-8C2D-1055C32463CB}" type="pres">
      <dgm:prSet presAssocID="{C4A42A56-1E59-487B-8F00-C4A093E9CFD7}" presName="desTx" presStyleLbl="revTx" presStyleIdx="0" presStyleCnt="4">
        <dgm:presLayoutVars>
          <dgm:bulletEnabled val="1"/>
        </dgm:presLayoutVars>
      </dgm:prSet>
      <dgm:spPr/>
    </dgm:pt>
    <dgm:pt modelId="{68B98541-FF2C-47FE-B40E-89E0981DE443}" type="pres">
      <dgm:prSet presAssocID="{BF02024B-5CB6-4DF5-84C4-D662D2A40AA0}" presName="space" presStyleCnt="0"/>
      <dgm:spPr/>
    </dgm:pt>
    <dgm:pt modelId="{C92227AF-4D93-4A3B-A099-E6F4B6B84AC6}" type="pres">
      <dgm:prSet presAssocID="{D01F2728-D3B3-491A-A7A7-E6D1A11BDB5E}" presName="composite" presStyleCnt="0"/>
      <dgm:spPr/>
    </dgm:pt>
    <dgm:pt modelId="{67DD325E-F1B4-45DC-871E-BAA2A7036CD2}" type="pres">
      <dgm:prSet presAssocID="{D01F2728-D3B3-491A-A7A7-E6D1A11BDB5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A95C3BE-772B-4C85-B996-000539D5CA3D}" type="pres">
      <dgm:prSet presAssocID="{D01F2728-D3B3-491A-A7A7-E6D1A11BDB5E}" presName="desTx" presStyleLbl="revTx" presStyleIdx="1" presStyleCnt="4">
        <dgm:presLayoutVars>
          <dgm:bulletEnabled val="1"/>
        </dgm:presLayoutVars>
      </dgm:prSet>
      <dgm:spPr/>
    </dgm:pt>
    <dgm:pt modelId="{90FDE9BC-7D9F-4C9D-AD51-9DC6846FD9A8}" type="pres">
      <dgm:prSet presAssocID="{9E2D226C-C8A2-42D1-86F8-06C8EC6312C7}" presName="space" presStyleCnt="0"/>
      <dgm:spPr/>
    </dgm:pt>
    <dgm:pt modelId="{C4654887-CD57-4841-9F90-3F8357B8892F}" type="pres">
      <dgm:prSet presAssocID="{DE7C7306-267E-4DD0-909C-3BACC1F1AF4D}" presName="composite" presStyleCnt="0"/>
      <dgm:spPr/>
    </dgm:pt>
    <dgm:pt modelId="{BABBD745-1845-4FC7-BCA3-8605711C4E06}" type="pres">
      <dgm:prSet presAssocID="{DE7C7306-267E-4DD0-909C-3BACC1F1AF4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C825F3-BC5F-4565-B6F8-AFC30474D991}" type="pres">
      <dgm:prSet presAssocID="{DE7C7306-267E-4DD0-909C-3BACC1F1AF4D}" presName="desTx" presStyleLbl="revTx" presStyleIdx="2" presStyleCnt="4">
        <dgm:presLayoutVars>
          <dgm:bulletEnabled val="1"/>
        </dgm:presLayoutVars>
      </dgm:prSet>
      <dgm:spPr/>
    </dgm:pt>
    <dgm:pt modelId="{C146015C-4B36-44D8-B2AE-59091BEEB2BC}" type="pres">
      <dgm:prSet presAssocID="{8F9E9884-801E-4E00-9CCD-0C1E6236D04D}" presName="space" presStyleCnt="0"/>
      <dgm:spPr/>
    </dgm:pt>
    <dgm:pt modelId="{F07C840E-28FB-4488-B018-108CD6991520}" type="pres">
      <dgm:prSet presAssocID="{B44A270A-0DBE-4873-836B-9181F00E828C}" presName="composite" presStyleCnt="0"/>
      <dgm:spPr/>
    </dgm:pt>
    <dgm:pt modelId="{A5B75C52-4B6B-4E8F-A177-055FDCDE68D2}" type="pres">
      <dgm:prSet presAssocID="{B44A270A-0DBE-4873-836B-9181F00E828C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8412B0A-A8F5-4923-AE0D-7F6C7FB2F4FD}" type="pres">
      <dgm:prSet presAssocID="{B44A270A-0DBE-4873-836B-9181F00E828C}" presName="desTx" presStyleLbl="revTx" presStyleIdx="3" presStyleCnt="4">
        <dgm:presLayoutVars>
          <dgm:bulletEnabled val="1"/>
        </dgm:presLayoutVars>
      </dgm:prSet>
      <dgm:spPr/>
    </dgm:pt>
  </dgm:ptLst>
  <dgm:cxnLst>
    <dgm:cxn modelId="{F6C1400C-6637-4B86-821D-454DE6B52A47}" type="presOf" srcId="{55C60EBA-4614-4758-AAEF-EED8424137E1}" destId="{6A95C3BE-772B-4C85-B996-000539D5CA3D}" srcOrd="0" destOrd="0" presId="urn:microsoft.com/office/officeart/2005/8/layout/chevron1"/>
    <dgm:cxn modelId="{302A5216-6A8F-4C7A-AA92-0706F5A2A2B6}" srcId="{9420491B-0F2D-4A4F-A851-70513E130693}" destId="{C4A42A56-1E59-487B-8F00-C4A093E9CFD7}" srcOrd="0" destOrd="0" parTransId="{41AAAA34-48FE-47AB-8465-25AF63AA812D}" sibTransId="{BF02024B-5CB6-4DF5-84C4-D662D2A40AA0}"/>
    <dgm:cxn modelId="{14E0A13F-1B64-4F02-A4C1-0BB76B68ADFF}" srcId="{DE7C7306-267E-4DD0-909C-3BACC1F1AF4D}" destId="{64884BB5-161E-4B2D-B6D4-CD0362F1F02B}" srcOrd="0" destOrd="0" parTransId="{0E339749-1423-410D-B280-05046E5EAC9D}" sibTransId="{B7B11FBB-14D4-42FF-95CB-5D86BEC24DE7}"/>
    <dgm:cxn modelId="{E40A4643-9CC5-42DB-A557-94E1F11527AE}" srcId="{C4A42A56-1E59-487B-8F00-C4A093E9CFD7}" destId="{6B9FDB13-8E01-4BAE-8AE9-6869AC58E791}" srcOrd="0" destOrd="0" parTransId="{A633C4AA-7369-41A0-85FE-9AA996CF539F}" sibTransId="{7D80624A-788E-45F8-ACBF-77DEEBFFF3C2}"/>
    <dgm:cxn modelId="{8BB48B47-BC16-47A4-9211-DB0BB0834253}" srcId="{9420491B-0F2D-4A4F-A851-70513E130693}" destId="{DE7C7306-267E-4DD0-909C-3BACC1F1AF4D}" srcOrd="2" destOrd="0" parTransId="{588D850F-6AEB-4071-AD90-A6662B2D4620}" sibTransId="{8F9E9884-801E-4E00-9CCD-0C1E6236D04D}"/>
    <dgm:cxn modelId="{1B24596E-792A-4CA0-AFA6-0B2A9BBC00AD}" srcId="{9420491B-0F2D-4A4F-A851-70513E130693}" destId="{D01F2728-D3B3-491A-A7A7-E6D1A11BDB5E}" srcOrd="1" destOrd="0" parTransId="{2839EC36-3C66-4763-87BC-FF2B6E5DEBF1}" sibTransId="{9E2D226C-C8A2-42D1-86F8-06C8EC6312C7}"/>
    <dgm:cxn modelId="{65378084-6F2F-40B9-8D40-89648A3A7651}" type="presOf" srcId="{DE7C7306-267E-4DD0-909C-3BACC1F1AF4D}" destId="{BABBD745-1845-4FC7-BCA3-8605711C4E06}" srcOrd="0" destOrd="0" presId="urn:microsoft.com/office/officeart/2005/8/layout/chevron1"/>
    <dgm:cxn modelId="{1877BC8A-12E5-420A-A139-44F454417AF8}" type="presOf" srcId="{6B9FDB13-8E01-4BAE-8AE9-6869AC58E791}" destId="{D83648C8-793A-4CDE-8C2D-1055C32463CB}" srcOrd="0" destOrd="0" presId="urn:microsoft.com/office/officeart/2005/8/layout/chevron1"/>
    <dgm:cxn modelId="{6781028F-113E-4088-95B1-0ABE109CE837}" type="presOf" srcId="{64884BB5-161E-4B2D-B6D4-CD0362F1F02B}" destId="{12C825F3-BC5F-4565-B6F8-AFC30474D991}" srcOrd="0" destOrd="0" presId="urn:microsoft.com/office/officeart/2005/8/layout/chevron1"/>
    <dgm:cxn modelId="{9563D0BF-5E9D-4765-86C0-DD85AA08B24E}" type="presOf" srcId="{9420491B-0F2D-4A4F-A851-70513E130693}" destId="{2A5D18D7-C597-4DB9-B13F-3DD0ADFA0FF3}" srcOrd="0" destOrd="0" presId="urn:microsoft.com/office/officeart/2005/8/layout/chevron1"/>
    <dgm:cxn modelId="{29B5FCC8-CF6F-4971-B4E9-8A0539E7BED4}" type="presOf" srcId="{D01F2728-D3B3-491A-A7A7-E6D1A11BDB5E}" destId="{67DD325E-F1B4-45DC-871E-BAA2A7036CD2}" srcOrd="0" destOrd="0" presId="urn:microsoft.com/office/officeart/2005/8/layout/chevron1"/>
    <dgm:cxn modelId="{8C431CCF-D773-49EB-895F-CD624AE06A3C}" srcId="{D01F2728-D3B3-491A-A7A7-E6D1A11BDB5E}" destId="{55C60EBA-4614-4758-AAEF-EED8424137E1}" srcOrd="0" destOrd="0" parTransId="{2A3B8A86-2E05-4E1E-B3FA-681B4BF2D969}" sibTransId="{B8243518-0024-4A26-8B4A-B5A3CD53688B}"/>
    <dgm:cxn modelId="{4294E2D4-92EB-4E9D-8BD6-C85534F84C9B}" type="presOf" srcId="{B44A270A-0DBE-4873-836B-9181F00E828C}" destId="{A5B75C52-4B6B-4E8F-A177-055FDCDE68D2}" srcOrd="0" destOrd="0" presId="urn:microsoft.com/office/officeart/2005/8/layout/chevron1"/>
    <dgm:cxn modelId="{26C584D8-A629-459B-842A-50ACC2CDF0CD}" srcId="{9420491B-0F2D-4A4F-A851-70513E130693}" destId="{B44A270A-0DBE-4873-836B-9181F00E828C}" srcOrd="3" destOrd="0" parTransId="{E4DD76B1-2B04-4EB1-B185-8966EE2929B0}" sibTransId="{CDA5B705-1BC0-428C-8810-4EA3EFEEDFCA}"/>
    <dgm:cxn modelId="{C9F87CE8-3FC2-42A0-9B31-0BD8EF85A6F8}" type="presOf" srcId="{C4A42A56-1E59-487B-8F00-C4A093E9CFD7}" destId="{8E3CE84D-3EB3-468A-91A0-4AC0CCFB97B3}" srcOrd="0" destOrd="0" presId="urn:microsoft.com/office/officeart/2005/8/layout/chevron1"/>
    <dgm:cxn modelId="{F70AA3F5-E7FF-409F-8644-BD0E68C3E9F7}" type="presOf" srcId="{39004C18-DAF1-4D2C-BB93-86C8B30B6FF5}" destId="{C8412B0A-A8F5-4923-AE0D-7F6C7FB2F4FD}" srcOrd="0" destOrd="0" presId="urn:microsoft.com/office/officeart/2005/8/layout/chevron1"/>
    <dgm:cxn modelId="{29A6F1FB-1C8B-469C-A0B4-6F0AED79CA65}" srcId="{B44A270A-0DBE-4873-836B-9181F00E828C}" destId="{39004C18-DAF1-4D2C-BB93-86C8B30B6FF5}" srcOrd="0" destOrd="0" parTransId="{77F0F51C-1816-41AA-A368-27505A1CD380}" sibTransId="{47E00148-1428-415B-988D-51BA8824452C}"/>
    <dgm:cxn modelId="{AFC213C7-BF34-482B-B8FD-9225B67FA116}" type="presParOf" srcId="{2A5D18D7-C597-4DB9-B13F-3DD0ADFA0FF3}" destId="{28784024-D682-4D6A-8F24-830261415199}" srcOrd="0" destOrd="0" presId="urn:microsoft.com/office/officeart/2005/8/layout/chevron1"/>
    <dgm:cxn modelId="{DE832400-B6BF-4E75-83C5-7363A0CC2A70}" type="presParOf" srcId="{28784024-D682-4D6A-8F24-830261415199}" destId="{8E3CE84D-3EB3-468A-91A0-4AC0CCFB97B3}" srcOrd="0" destOrd="0" presId="urn:microsoft.com/office/officeart/2005/8/layout/chevron1"/>
    <dgm:cxn modelId="{D51CE055-56FC-4532-BD44-F43B5EF8E271}" type="presParOf" srcId="{28784024-D682-4D6A-8F24-830261415199}" destId="{D83648C8-793A-4CDE-8C2D-1055C32463CB}" srcOrd="1" destOrd="0" presId="urn:microsoft.com/office/officeart/2005/8/layout/chevron1"/>
    <dgm:cxn modelId="{5A65EE9C-F6B9-4EE7-9064-4DD8055DED27}" type="presParOf" srcId="{2A5D18D7-C597-4DB9-B13F-3DD0ADFA0FF3}" destId="{68B98541-FF2C-47FE-B40E-89E0981DE443}" srcOrd="1" destOrd="0" presId="urn:microsoft.com/office/officeart/2005/8/layout/chevron1"/>
    <dgm:cxn modelId="{26EB04E6-EA21-4206-8DC2-5C9E25443F99}" type="presParOf" srcId="{2A5D18D7-C597-4DB9-B13F-3DD0ADFA0FF3}" destId="{C92227AF-4D93-4A3B-A099-E6F4B6B84AC6}" srcOrd="2" destOrd="0" presId="urn:microsoft.com/office/officeart/2005/8/layout/chevron1"/>
    <dgm:cxn modelId="{4086EA54-AE69-4E31-BB7B-4E9182A3AAFC}" type="presParOf" srcId="{C92227AF-4D93-4A3B-A099-E6F4B6B84AC6}" destId="{67DD325E-F1B4-45DC-871E-BAA2A7036CD2}" srcOrd="0" destOrd="0" presId="urn:microsoft.com/office/officeart/2005/8/layout/chevron1"/>
    <dgm:cxn modelId="{BABA1E6F-44CC-4B77-BB4E-4EA78D483846}" type="presParOf" srcId="{C92227AF-4D93-4A3B-A099-E6F4B6B84AC6}" destId="{6A95C3BE-772B-4C85-B996-000539D5CA3D}" srcOrd="1" destOrd="0" presId="urn:microsoft.com/office/officeart/2005/8/layout/chevron1"/>
    <dgm:cxn modelId="{16B34CFE-390D-4952-91C3-6A2131A8146F}" type="presParOf" srcId="{2A5D18D7-C597-4DB9-B13F-3DD0ADFA0FF3}" destId="{90FDE9BC-7D9F-4C9D-AD51-9DC6846FD9A8}" srcOrd="3" destOrd="0" presId="urn:microsoft.com/office/officeart/2005/8/layout/chevron1"/>
    <dgm:cxn modelId="{33E46D03-4806-44FB-A4E2-5AE43D374107}" type="presParOf" srcId="{2A5D18D7-C597-4DB9-B13F-3DD0ADFA0FF3}" destId="{C4654887-CD57-4841-9F90-3F8357B8892F}" srcOrd="4" destOrd="0" presId="urn:microsoft.com/office/officeart/2005/8/layout/chevron1"/>
    <dgm:cxn modelId="{F5513A7A-AF6F-4FE5-A07C-E27928F7110D}" type="presParOf" srcId="{C4654887-CD57-4841-9F90-3F8357B8892F}" destId="{BABBD745-1845-4FC7-BCA3-8605711C4E06}" srcOrd="0" destOrd="0" presId="urn:microsoft.com/office/officeart/2005/8/layout/chevron1"/>
    <dgm:cxn modelId="{9EF5974A-00CD-49C1-BAF7-B2C2303E4FCB}" type="presParOf" srcId="{C4654887-CD57-4841-9F90-3F8357B8892F}" destId="{12C825F3-BC5F-4565-B6F8-AFC30474D991}" srcOrd="1" destOrd="0" presId="urn:microsoft.com/office/officeart/2005/8/layout/chevron1"/>
    <dgm:cxn modelId="{979F7F51-8070-4768-8511-CB2D486F6636}" type="presParOf" srcId="{2A5D18D7-C597-4DB9-B13F-3DD0ADFA0FF3}" destId="{C146015C-4B36-44D8-B2AE-59091BEEB2BC}" srcOrd="5" destOrd="0" presId="urn:microsoft.com/office/officeart/2005/8/layout/chevron1"/>
    <dgm:cxn modelId="{8884DD4D-B969-4F4A-809C-D0259C54E850}" type="presParOf" srcId="{2A5D18D7-C597-4DB9-B13F-3DD0ADFA0FF3}" destId="{F07C840E-28FB-4488-B018-108CD6991520}" srcOrd="6" destOrd="0" presId="urn:microsoft.com/office/officeart/2005/8/layout/chevron1"/>
    <dgm:cxn modelId="{2F252246-B052-4FB9-9CC1-54C568F7F526}" type="presParOf" srcId="{F07C840E-28FB-4488-B018-108CD6991520}" destId="{A5B75C52-4B6B-4E8F-A177-055FDCDE68D2}" srcOrd="0" destOrd="0" presId="urn:microsoft.com/office/officeart/2005/8/layout/chevron1"/>
    <dgm:cxn modelId="{2DA85CF9-98E6-4558-88C0-C1F5F73639C2}" type="presParOf" srcId="{F07C840E-28FB-4488-B018-108CD6991520}" destId="{C8412B0A-A8F5-4923-AE0D-7F6C7FB2F4F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br>
            <a:rPr lang="en-US" altLang="zh-TW" sz="2100" kern="1200" dirty="0"/>
          </a:br>
          <a:r>
            <a:rPr lang="en-US" altLang="zh-TW" sz="2100" kern="1200" dirty="0"/>
            <a:t>&amp;</a:t>
          </a:r>
          <a:br>
            <a:rPr lang="en-US" altLang="zh-TW" sz="2100" kern="1200" dirty="0"/>
          </a:br>
          <a:r>
            <a:rPr lang="en-US" altLang="zh-TW" sz="2100" kern="1200" dirty="0"/>
            <a:t>Compiler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CE84D-3EB3-468A-91A0-4AC0CCFB97B3}">
      <dsp:nvSpPr>
        <dsp:cNvPr id="0" name=""/>
        <dsp:cNvSpPr/>
      </dsp:nvSpPr>
      <dsp:spPr>
        <a:xfrm>
          <a:off x="739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*</a:t>
          </a:r>
          <a:r>
            <a:rPr lang="en-US" altLang="zh-TW" sz="2400" kern="1200" dirty="0"/>
            <a:t>.</a:t>
          </a:r>
          <a:r>
            <a:rPr lang="en-US" altLang="zh-TW" sz="2400" kern="1200" dirty="0" err="1"/>
            <a:t>cpp</a:t>
          </a:r>
          <a:br>
            <a:rPr lang="en-US" altLang="zh-TW" sz="2400" kern="1200" dirty="0"/>
          </a:br>
          <a:r>
            <a:rPr lang="en-US" altLang="zh-TW" sz="2400" kern="1200" dirty="0"/>
            <a:t>*.h</a:t>
          </a:r>
          <a:endParaRPr lang="zh-TW" altLang="en-US" sz="2400" kern="1200" dirty="0"/>
        </a:p>
      </dsp:txBody>
      <dsp:txXfrm>
        <a:off x="545624" y="580989"/>
        <a:ext cx="1614696" cy="1076463"/>
      </dsp:txXfrm>
    </dsp:sp>
    <dsp:sp modelId="{D83648C8-793A-4CDE-8C2D-1055C32463CB}">
      <dsp:nvSpPr>
        <dsp:cNvPr id="0" name=""/>
        <dsp:cNvSpPr/>
      </dsp:nvSpPr>
      <dsp:spPr>
        <a:xfrm>
          <a:off x="739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Preprocessor</a:t>
          </a:r>
          <a:br>
            <a:rPr lang="en-US" altLang="zh-TW" sz="2400" kern="1200" dirty="0"/>
          </a:br>
          <a:r>
            <a:rPr lang="en-US" altLang="zh-TW" sz="2400" kern="1200" dirty="0"/>
            <a:t>(g++ -E)</a:t>
          </a:r>
          <a:endParaRPr lang="zh-TW" altLang="en-US" sz="2400" kern="1200" dirty="0"/>
        </a:p>
      </dsp:txBody>
      <dsp:txXfrm>
        <a:off x="7392" y="1792010"/>
        <a:ext cx="2152927" cy="675000"/>
      </dsp:txXfrm>
    </dsp:sp>
    <dsp:sp modelId="{67DD325E-F1B4-45DC-871E-BAA2A7036CD2}">
      <dsp:nvSpPr>
        <dsp:cNvPr id="0" name=""/>
        <dsp:cNvSpPr/>
      </dsp:nvSpPr>
      <dsp:spPr>
        <a:xfrm>
          <a:off x="248255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*.ii</a:t>
          </a:r>
          <a:endParaRPr lang="zh-TW" altLang="en-US" sz="2400" kern="1200" dirty="0"/>
        </a:p>
      </dsp:txBody>
      <dsp:txXfrm>
        <a:off x="3020784" y="580989"/>
        <a:ext cx="1614696" cy="1076463"/>
      </dsp:txXfrm>
    </dsp:sp>
    <dsp:sp modelId="{6A95C3BE-772B-4C85-B996-000539D5CA3D}">
      <dsp:nvSpPr>
        <dsp:cNvPr id="0" name=""/>
        <dsp:cNvSpPr/>
      </dsp:nvSpPr>
      <dsp:spPr>
        <a:xfrm>
          <a:off x="248255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Compiler</a:t>
          </a:r>
          <a:br>
            <a:rPr lang="en-US" altLang="zh-TW" sz="2400" kern="1200" dirty="0"/>
          </a:br>
          <a:r>
            <a:rPr lang="en-US" altLang="zh-TW" sz="2400" kern="1200" dirty="0"/>
            <a:t>(g++ -S)</a:t>
          </a:r>
          <a:endParaRPr lang="zh-TW" altLang="en-US" sz="2400" kern="1200" dirty="0"/>
        </a:p>
      </dsp:txBody>
      <dsp:txXfrm>
        <a:off x="2482552" y="1792010"/>
        <a:ext cx="2152927" cy="675000"/>
      </dsp:txXfrm>
    </dsp:sp>
    <dsp:sp modelId="{BABBD745-1845-4FC7-BCA3-8605711C4E06}">
      <dsp:nvSpPr>
        <dsp:cNvPr id="0" name=""/>
        <dsp:cNvSpPr/>
      </dsp:nvSpPr>
      <dsp:spPr>
        <a:xfrm>
          <a:off x="495771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*.s</a:t>
          </a:r>
          <a:endParaRPr lang="zh-TW" altLang="en-US" sz="2400" kern="1200" dirty="0"/>
        </a:p>
      </dsp:txBody>
      <dsp:txXfrm>
        <a:off x="5495944" y="580989"/>
        <a:ext cx="1614696" cy="1076463"/>
      </dsp:txXfrm>
    </dsp:sp>
    <dsp:sp modelId="{12C825F3-BC5F-4565-B6F8-AFC30474D991}">
      <dsp:nvSpPr>
        <dsp:cNvPr id="0" name=""/>
        <dsp:cNvSpPr/>
      </dsp:nvSpPr>
      <dsp:spPr>
        <a:xfrm>
          <a:off x="495771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Assembler</a:t>
          </a:r>
          <a:br>
            <a:rPr lang="en-US" altLang="zh-TW" sz="2400" kern="1200" dirty="0"/>
          </a:br>
          <a:r>
            <a:rPr lang="en-US" altLang="zh-TW" sz="2400" kern="1200" dirty="0"/>
            <a:t>(g++ -c)</a:t>
          </a:r>
          <a:endParaRPr lang="zh-TW" altLang="en-US" sz="2400" kern="1200" dirty="0"/>
        </a:p>
      </dsp:txBody>
      <dsp:txXfrm>
        <a:off x="4957712" y="1792010"/>
        <a:ext cx="2152927" cy="675000"/>
      </dsp:txXfrm>
    </dsp:sp>
    <dsp:sp modelId="{A5B75C52-4B6B-4E8F-A177-055FDCDE68D2}">
      <dsp:nvSpPr>
        <dsp:cNvPr id="0" name=""/>
        <dsp:cNvSpPr/>
      </dsp:nvSpPr>
      <dsp:spPr>
        <a:xfrm>
          <a:off x="7432872" y="580989"/>
          <a:ext cx="2691159" cy="10764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*.o</a:t>
          </a:r>
          <a:br>
            <a:rPr lang="en-US" altLang="zh-TW" sz="2400" kern="1200" dirty="0"/>
          </a:br>
          <a:r>
            <a:rPr lang="en-US" altLang="zh-TW" sz="2400" kern="1200" dirty="0"/>
            <a:t>*.a</a:t>
          </a:r>
          <a:br>
            <a:rPr lang="en-US" altLang="zh-TW" sz="2400" kern="1200" dirty="0"/>
          </a:br>
          <a:r>
            <a:rPr lang="en-US" altLang="zh-TW" sz="2400" kern="1200" dirty="0"/>
            <a:t>*.so</a:t>
          </a:r>
          <a:endParaRPr lang="zh-TW" altLang="en-US" sz="2400" kern="1200" dirty="0"/>
        </a:p>
      </dsp:txBody>
      <dsp:txXfrm>
        <a:off x="7971104" y="580989"/>
        <a:ext cx="1614696" cy="1076463"/>
      </dsp:txXfrm>
    </dsp:sp>
    <dsp:sp modelId="{C8412B0A-A8F5-4923-AE0D-7F6C7FB2F4FD}">
      <dsp:nvSpPr>
        <dsp:cNvPr id="0" name=""/>
        <dsp:cNvSpPr/>
      </dsp:nvSpPr>
      <dsp:spPr>
        <a:xfrm>
          <a:off x="7432872" y="1792010"/>
          <a:ext cx="2152927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Linker</a:t>
          </a:r>
          <a:br>
            <a:rPr lang="en-US" altLang="zh-TW" sz="2400" kern="1200" dirty="0"/>
          </a:br>
          <a:r>
            <a:rPr lang="en-US" altLang="zh-TW" sz="2400" kern="1200" dirty="0"/>
            <a:t>(g++/</a:t>
          </a:r>
          <a:r>
            <a:rPr lang="en-US" altLang="zh-TW" sz="2400" kern="1200" dirty="0" err="1"/>
            <a:t>ld</a:t>
          </a:r>
          <a:r>
            <a:rPr lang="en-US" altLang="zh-TW" sz="2400" kern="1200" dirty="0"/>
            <a:t> )</a:t>
          </a:r>
          <a:endParaRPr lang="zh-TW" altLang="en-US" sz="2400" kern="1200" dirty="0"/>
        </a:p>
      </dsp:txBody>
      <dsp:txXfrm>
        <a:off x="7432872" y="1792010"/>
        <a:ext cx="2152927" cy="6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65" y="1212935"/>
            <a:ext cx="7382310" cy="4432130"/>
          </a:xfrm>
        </p:spPr>
        <p:txBody>
          <a:bodyPr anchor="ctr">
            <a:normAutofit/>
          </a:bodyPr>
          <a:lstStyle/>
          <a:p>
            <a:r>
              <a:rPr lang="en-US" altLang="zh-TW" sz="6600" dirty="0"/>
              <a:t>Lab 3: </a:t>
            </a:r>
            <a:r>
              <a:rPr lang="en-US" altLang="zh-TW" sz="6600" dirty="0">
                <a:solidFill>
                  <a:srgbClr val="FFFFFF"/>
                </a:solidFill>
              </a:rPr>
              <a:t>compilation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b="1" dirty="0"/>
              <a:t>Compiling multiple files</a:t>
            </a:r>
          </a:p>
          <a:p>
            <a:pPr algn="ctr"/>
            <a:r>
              <a:rPr lang="en-US" altLang="zh-TW" b="1" dirty="0"/>
              <a:t>&amp;</a:t>
            </a:r>
            <a:br>
              <a:rPr lang="en-US" altLang="zh-TW" b="1" dirty="0"/>
            </a:br>
            <a:r>
              <a:rPr lang="en-US" altLang="zh-TW" b="1" dirty="0" err="1"/>
              <a:t>Makefile</a:t>
            </a:r>
            <a:endParaRPr lang="en-US" altLang="zh-TW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F6EFF-639E-4A27-8A6D-29DE50E8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F2504-6C04-464B-8EE1-201D9060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83981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/>
              <a:t>targets</a:t>
            </a:r>
            <a:r>
              <a:rPr lang="en-US" altLang="zh-TW" dirty="0"/>
              <a:t> are file names</a:t>
            </a:r>
          </a:p>
          <a:p>
            <a:r>
              <a:rPr lang="en-US" altLang="zh-TW" dirty="0"/>
              <a:t>A </a:t>
            </a:r>
            <a:r>
              <a:rPr lang="en-US" altLang="zh-TW" i="1" dirty="0"/>
              <a:t>recipe</a:t>
            </a:r>
            <a:r>
              <a:rPr lang="en-US" altLang="zh-TW" dirty="0"/>
              <a:t> is an action that</a:t>
            </a:r>
            <a:r>
              <a:rPr lang="zh-TW" altLang="en-US" dirty="0"/>
              <a:t> </a:t>
            </a:r>
            <a:r>
              <a:rPr lang="en-US" altLang="zh-TW" b="1" dirty="0"/>
              <a:t>make</a:t>
            </a:r>
            <a:r>
              <a:rPr lang="en-US" altLang="zh-TW" dirty="0"/>
              <a:t> carries out.</a:t>
            </a:r>
          </a:p>
          <a:p>
            <a:r>
              <a:rPr lang="en-US" altLang="zh-TW" b="1" dirty="0"/>
              <a:t>Please note:</a:t>
            </a:r>
            <a:r>
              <a:rPr lang="en-US" altLang="zh-TW" dirty="0"/>
              <a:t> you need to put a </a:t>
            </a:r>
            <a:r>
              <a:rPr lang="en-US" altLang="zh-TW" b="1" u="sng" dirty="0"/>
              <a:t>tab</a:t>
            </a:r>
            <a:r>
              <a:rPr lang="en-US" altLang="zh-TW" dirty="0"/>
              <a:t> character at the beginning of every recipe line.</a:t>
            </a:r>
          </a:p>
          <a:p>
            <a:r>
              <a:rPr lang="en-US" altLang="zh-TW" dirty="0"/>
              <a:t>If any of the prerequisites change, make will re-generate </a:t>
            </a:r>
            <a:r>
              <a:rPr lang="en-US" altLang="zh-TW" i="1" dirty="0"/>
              <a:t>targets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A58107-B706-4E64-B78D-20F8C1A5389A}"/>
              </a:ext>
            </a:extLst>
          </p:cNvPr>
          <p:cNvSpPr txBox="1"/>
          <p:nvPr/>
        </p:nvSpPr>
        <p:spPr>
          <a:xfrm>
            <a:off x="0" y="6488668"/>
            <a:ext cx="7212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https://www.gnu.org/software/make/manual/make.html#Rule-Syntax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FCE7BA-2D71-432F-97FF-84933A282438}"/>
              </a:ext>
            </a:extLst>
          </p:cNvPr>
          <p:cNvSpPr txBox="1"/>
          <p:nvPr/>
        </p:nvSpPr>
        <p:spPr>
          <a:xfrm>
            <a:off x="685801" y="4002248"/>
            <a:ext cx="97836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initializer.cpp utils.cpp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-L/shared/lib -o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29BDE5-6BD2-4F4F-B1AA-4287EB0B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17" y="5558602"/>
            <a:ext cx="8532199" cy="83241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016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EF4FB-8AEF-489C-A99C-CDE1F19E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9B14B-ABA4-4AE2-ACC7-0E7A6A0C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altLang="zh-TW" dirty="0"/>
              <a:t>A phony target is one that is not really the name of a file.</a:t>
            </a:r>
          </a:p>
          <a:p>
            <a:r>
              <a:rPr lang="en-US" altLang="zh-TW" dirty="0"/>
              <a:t>The recipe will be executed every time the target comes up for remaking.</a:t>
            </a:r>
          </a:p>
          <a:p>
            <a:r>
              <a:rPr lang="en-US" altLang="zh-TW" dirty="0"/>
              <a:t>.PHONY is to avoid a conflict with a file of the same name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E0EB76-A703-4898-ADEC-1083D507814B}"/>
              </a:ext>
            </a:extLst>
          </p:cNvPr>
          <p:cNvSpPr txBox="1"/>
          <p:nvPr/>
        </p:nvSpPr>
        <p:spPr>
          <a:xfrm>
            <a:off x="765495" y="3755872"/>
            <a:ext cx="705304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370313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9B22C-9B6B-482A-9B2F-26F134AF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01426-ABA2-41FF-B6CC-38A8F2B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/>
              <a:t>is the file name of the target.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/>
              <a:t>is the name of the first prerequisites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/>
              <a:t>is the names of all prerequisites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E7EE30-8575-4E60-9A43-C4003139A17C}"/>
              </a:ext>
            </a:extLst>
          </p:cNvPr>
          <p:cNvSpPr txBox="1"/>
          <p:nvPr/>
        </p:nvSpPr>
        <p:spPr>
          <a:xfrm>
            <a:off x="685801" y="3674534"/>
            <a:ext cx="809327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utils.cpp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utils.h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initializer.o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main.o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65E81B-35CA-4FF8-B6DB-7869A26BA7BC}"/>
              </a:ext>
            </a:extLst>
          </p:cNvPr>
          <p:cNvSpPr txBox="1"/>
          <p:nvPr/>
        </p:nvSpPr>
        <p:spPr>
          <a:xfrm>
            <a:off x="-81792" y="6488668"/>
            <a:ext cx="828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https://www.gnu.org/software/make/manual/html_node/Automatic-Variables.html</a:t>
            </a:r>
          </a:p>
        </p:txBody>
      </p:sp>
    </p:spTree>
    <p:extLst>
      <p:ext uri="{BB962C8B-B14F-4D97-AF65-F5344CB8AC3E}">
        <p14:creationId xmlns:p14="http://schemas.microsoft.com/office/powerpoint/2010/main" val="224214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DA9D6-A0AD-4128-9189-EA6345D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 tasks in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8820B6-AD13-44F4-8B75-D7C3CB931ECD}"/>
              </a:ext>
            </a:extLst>
          </p:cNvPr>
          <p:cNvSpPr txBox="1"/>
          <p:nvPr/>
        </p:nvSpPr>
        <p:spPr>
          <a:xfrm>
            <a:off x="6157519" y="1840059"/>
            <a:ext cx="570451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all"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project(Release)."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6A9D2-4424-44CC-9B6D-8207D6C9E70D}"/>
              </a:ext>
            </a:extLst>
          </p:cNvPr>
          <p:cNvSpPr txBox="1"/>
          <p:nvPr/>
        </p:nvSpPr>
        <p:spPr>
          <a:xfrm>
            <a:off x="127931" y="1840059"/>
            <a:ext cx="576114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58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DA9D6-A0AD-4128-9189-EA6345D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 tasks in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8820B6-AD13-44F4-8B75-D7C3CB931ECD}"/>
              </a:ext>
            </a:extLst>
          </p:cNvPr>
          <p:cNvSpPr txBox="1"/>
          <p:nvPr/>
        </p:nvSpPr>
        <p:spPr>
          <a:xfrm>
            <a:off x="6157519" y="1840059"/>
            <a:ext cx="570451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all"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project(Release)."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6A9D2-4424-44CC-9B6D-8207D6C9E70D}"/>
              </a:ext>
            </a:extLst>
          </p:cNvPr>
          <p:cNvSpPr txBox="1"/>
          <p:nvPr/>
        </p:nvSpPr>
        <p:spPr>
          <a:xfrm>
            <a:off x="127931" y="1840059"/>
            <a:ext cx="590655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main"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project(Release)."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7276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BAA2B-1E41-4A3A-B790-4DEF0B18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 tasks in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351D5E-FEAA-43DE-9029-2E262B3A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544" y="2569783"/>
            <a:ext cx="5811061" cy="288647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E295F-FADB-42FA-B3DF-20E89339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69783"/>
            <a:ext cx="327705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DBDC8-C0B3-4139-AE43-2D6B007C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command line arguments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E3B41B-E31C-4CC2-9E27-FA153D42600D}"/>
              </a:ext>
            </a:extLst>
          </p:cNvPr>
          <p:cNvSpPr txBox="1"/>
          <p:nvPr/>
        </p:nvSpPr>
        <p:spPr>
          <a:xfrm>
            <a:off x="685801" y="1788076"/>
            <a:ext cx="859661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convert char/string to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convert char/string to floating point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"val: 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8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C09EA03-8B45-4FDF-8D26-6549EE47FDDF}"/>
              </a:ext>
            </a:extLst>
          </p:cNvPr>
          <p:cNvSpPr txBox="1"/>
          <p:nvPr/>
        </p:nvSpPr>
        <p:spPr>
          <a:xfrm>
            <a:off x="4062538" y="772521"/>
            <a:ext cx="792550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main.cpp(int)"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cppdbg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“20"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stopAtEntry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"environment"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externalConsole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setupCommands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"Enable pretty-printing for 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"-enable-pretty-printing"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ignoreFailures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preLaunchTask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 project: DEBUG"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miDebuggerPath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08A71D-1842-434C-90F0-6FA494A4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1" y="861836"/>
            <a:ext cx="335326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1C0254-2D85-4961-9040-AF9DB2F5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8" y="537759"/>
            <a:ext cx="9850225" cy="57824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E8F082-902D-46C9-9C27-744F6AC7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235" y="5140166"/>
            <a:ext cx="2362530" cy="154326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16430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60FA-2C4E-459E-8A81-295BC5AF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step-in and step-OUT in Debugger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1B97C-0CD9-4B4D-BEB3-6D945A5C6556}"/>
              </a:ext>
            </a:extLst>
          </p:cNvPr>
          <p:cNvSpPr txBox="1"/>
          <p:nvPr/>
        </p:nvSpPr>
        <p:spPr>
          <a:xfrm>
            <a:off x="203433" y="2065867"/>
            <a:ext cx="42427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int_or_double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A9B3C6-2EE9-4D1F-BF34-8AD251FE9BB8}"/>
              </a:ext>
            </a:extLst>
          </p:cNvPr>
          <p:cNvSpPr txBox="1"/>
          <p:nvPr/>
        </p:nvSpPr>
        <p:spPr>
          <a:xfrm>
            <a:off x="4750265" y="4667635"/>
            <a:ext cx="732149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[{:03d}] = {:d}"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3FB5FE8-8684-4195-AACF-DA0FA9A759D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446165" y="3497028"/>
            <a:ext cx="3964847" cy="1170607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E791BA-FCE0-47A0-AE28-BBA9166D17BD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2324799" y="4928190"/>
            <a:ext cx="2425466" cy="755109"/>
          </a:xfrm>
          <a:prstGeom prst="bentConnector2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354A11-B252-4F28-BE99-0ABF04299B45}"/>
              </a:ext>
            </a:extLst>
          </p:cNvPr>
          <p:cNvSpPr txBox="1"/>
          <p:nvPr/>
        </p:nvSpPr>
        <p:spPr>
          <a:xfrm>
            <a:off x="4446165" y="2816918"/>
            <a:ext cx="382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Into: move into function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F27DE9-19FB-45A9-9B65-F31DC72AE53B}"/>
              </a:ext>
            </a:extLst>
          </p:cNvPr>
          <p:cNvSpPr txBox="1"/>
          <p:nvPr/>
        </p:nvSpPr>
        <p:spPr>
          <a:xfrm>
            <a:off x="1233183" y="5620461"/>
            <a:ext cx="343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Step Out: </a:t>
            </a:r>
            <a:br>
              <a:rPr lang="en-US" altLang="zh-TW" sz="2400" dirty="0"/>
            </a:br>
            <a:r>
              <a:rPr lang="en-US" altLang="zh-TW" sz="2400" dirty="0"/>
              <a:t>exit function immediately</a:t>
            </a:r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07899E-A271-4252-8003-FE7707F6C13C}"/>
              </a:ext>
            </a:extLst>
          </p:cNvPr>
          <p:cNvSpPr/>
          <p:nvPr/>
        </p:nvSpPr>
        <p:spPr>
          <a:xfrm>
            <a:off x="1174458" y="3455086"/>
            <a:ext cx="1551964" cy="365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&lt;iostream&gt;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spdlog.h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 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"-g"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-I{SPD_PATH}/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-L{SPD_PATH}/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/lib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"${file}"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${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workspaceFolder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a.out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“-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lspdlog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60FA-2C4E-459E-8A81-295BC5AF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step-OVER in Debugger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1B97C-0CD9-4B4D-BEB3-6D945A5C6556}"/>
              </a:ext>
            </a:extLst>
          </p:cNvPr>
          <p:cNvSpPr txBox="1"/>
          <p:nvPr/>
        </p:nvSpPr>
        <p:spPr>
          <a:xfrm>
            <a:off x="203433" y="2065867"/>
            <a:ext cx="42427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int_or_double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07899E-A271-4252-8003-FE7707F6C13C}"/>
              </a:ext>
            </a:extLst>
          </p:cNvPr>
          <p:cNvSpPr/>
          <p:nvPr/>
        </p:nvSpPr>
        <p:spPr>
          <a:xfrm>
            <a:off x="1174458" y="3455086"/>
            <a:ext cx="1551964" cy="365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34D9CC-87E5-4DAB-B8E1-9A434138A7A4}"/>
              </a:ext>
            </a:extLst>
          </p:cNvPr>
          <p:cNvSpPr txBox="1"/>
          <p:nvPr/>
        </p:nvSpPr>
        <p:spPr>
          <a:xfrm>
            <a:off x="7649361" y="2023925"/>
            <a:ext cx="42427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int_or_double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93169-A3A0-46A7-94EC-84CD0478DA3E}"/>
              </a:ext>
            </a:extLst>
          </p:cNvPr>
          <p:cNvSpPr/>
          <p:nvPr/>
        </p:nvSpPr>
        <p:spPr>
          <a:xfrm>
            <a:off x="8662331" y="3656425"/>
            <a:ext cx="2397854" cy="365110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4770545-FBFB-4D96-BF5B-AB70767B47D2}"/>
              </a:ext>
            </a:extLst>
          </p:cNvPr>
          <p:cNvCxnSpPr>
            <a:cxnSpLocks/>
          </p:cNvCxnSpPr>
          <p:nvPr/>
        </p:nvCxnSpPr>
        <p:spPr>
          <a:xfrm>
            <a:off x="2726422" y="3656425"/>
            <a:ext cx="5935909" cy="163771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1AFC8E9-ECBD-4474-B875-8EBE1F5A4BDE}"/>
              </a:ext>
            </a:extLst>
          </p:cNvPr>
          <p:cNvSpPr txBox="1"/>
          <p:nvPr/>
        </p:nvSpPr>
        <p:spPr>
          <a:xfrm>
            <a:off x="4806893" y="2786076"/>
            <a:ext cx="270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Over: </a:t>
            </a:r>
            <a:br>
              <a:rPr lang="en-US" altLang="zh-TW" sz="2400" dirty="0"/>
            </a:br>
            <a:r>
              <a:rPr lang="en-US" altLang="zh-TW" sz="2400" dirty="0"/>
              <a:t>run next statement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/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 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"-g"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-I{SPD_PATH}/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/include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-L{SPD_PATH}/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spdlog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/lib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"${file}"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"-o"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${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workspaceFolder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}/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a.out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    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“-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lspdlog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FD7B766-E208-49B9-9517-EC2A0AFA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err="1">
                <a:solidFill>
                  <a:srgbClr val="FFFFFF"/>
                </a:solidFill>
              </a:rPr>
              <a:t>c++</a:t>
            </a:r>
            <a:r>
              <a:rPr lang="en-US" altLang="zh-TW" sz="4400" dirty="0">
                <a:solidFill>
                  <a:srgbClr val="FFFFFF"/>
                </a:solidFill>
              </a:rPr>
              <a:t> compilation process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EB2CF9-E417-47B5-9A7D-0C3433149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39255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97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CBF71-F093-4F9B-AAC3-552A5F30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c++</a:t>
            </a:r>
            <a:r>
              <a:rPr lang="en-US" altLang="zh-TW" sz="3600" dirty="0">
                <a:solidFill>
                  <a:srgbClr val="FFFFFF"/>
                </a:solidFill>
              </a:rPr>
              <a:t> compilation process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C0872D-AB52-401E-94C6-A4C603462FF9}"/>
              </a:ext>
            </a:extLst>
          </p:cNvPr>
          <p:cNvSpPr txBox="1"/>
          <p:nvPr/>
        </p:nvSpPr>
        <p:spPr>
          <a:xfrm>
            <a:off x="526410" y="2523031"/>
            <a:ext cx="574016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 {}"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F3647-A196-49D6-B8A0-A3E204A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c++</a:t>
            </a:r>
            <a:r>
              <a:rPr lang="en-US" altLang="zh-TW" sz="3600" dirty="0">
                <a:solidFill>
                  <a:srgbClr val="FFFFFF"/>
                </a:solidFill>
              </a:rPr>
              <a:t> compilation process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151D73-4238-426C-B1E5-1793D2FC3E78}"/>
              </a:ext>
            </a:extLst>
          </p:cNvPr>
          <p:cNvSpPr txBox="1"/>
          <p:nvPr/>
        </p:nvSpPr>
        <p:spPr>
          <a:xfrm>
            <a:off x="606104" y="2278082"/>
            <a:ext cx="931807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Preprocessor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-E -I/shared/include/ -o 01-compilation.ii 01-compilation.cpp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Compiler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-S 01-compilation.ii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Assembler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-c 01-compilation.s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Linker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-L/shared/lib/ -o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01-compilation.o -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run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[2021-11-05 05:58:20.181] [info] Hello World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5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C5F7A-BE76-4F8D-BD85-EAC6E95D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solidFill>
                  <a:srgbClr val="FFFFFF"/>
                </a:solidFill>
              </a:rPr>
              <a:t>c++</a:t>
            </a:r>
            <a:r>
              <a:rPr lang="en-US" altLang="zh-TW" sz="3600" dirty="0">
                <a:solidFill>
                  <a:srgbClr val="FFFFFF"/>
                </a:solidFill>
              </a:rPr>
              <a:t> compilation process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7ED63F-1864-443C-9BFD-C75CA2BAEBE2}"/>
              </a:ext>
            </a:extLst>
          </p:cNvPr>
          <p:cNvSpPr txBox="1"/>
          <p:nvPr/>
        </p:nvSpPr>
        <p:spPr>
          <a:xfrm>
            <a:off x="685801" y="2413337"/>
            <a:ext cx="928776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For a simple project, we can combine 4 steps into a command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g++ -I/shared/include/ -L/shared/lib/ 01-compilation.cpp -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# run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&gt; [2021-11-05 06:07:49.683] [info] Hello World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A49B-E78E-428F-B55E-6EE3FC61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4375"/>
            <a:ext cx="10131425" cy="1456267"/>
          </a:xfrm>
        </p:spPr>
        <p:txBody>
          <a:bodyPr/>
          <a:lstStyle/>
          <a:p>
            <a:r>
              <a:rPr lang="en-US" altLang="zh-TW" dirty="0"/>
              <a:t>Example for Compiling multiple files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8C8E32-26F4-4C0A-8956-92520D0F9407}"/>
              </a:ext>
            </a:extLst>
          </p:cNvPr>
          <p:cNvSpPr txBox="1"/>
          <p:nvPr/>
        </p:nvSpPr>
        <p:spPr>
          <a:xfrm>
            <a:off x="685802" y="1494299"/>
            <a:ext cx="960749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initializer.o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initializer.cpp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initializer.h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utils.cpp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utils.h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initializer.o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main.o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initializer.cpp utils.cpp 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-I/shared/include/ -L/shared/lib -o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lspdlog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F907D6-F9BE-4727-AF36-3A2079C09223}"/>
              </a:ext>
            </a:extLst>
          </p:cNvPr>
          <p:cNvSpPr txBox="1"/>
          <p:nvPr/>
        </p:nvSpPr>
        <p:spPr>
          <a:xfrm>
            <a:off x="8320151" y="6480279"/>
            <a:ext cx="38718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cpp_tutorial/lab03/02-vector_initializer</a:t>
            </a:r>
          </a:p>
        </p:txBody>
      </p:sp>
    </p:spTree>
    <p:extLst>
      <p:ext uri="{BB962C8B-B14F-4D97-AF65-F5344CB8AC3E}">
        <p14:creationId xmlns:p14="http://schemas.microsoft.com/office/powerpoint/2010/main" val="39408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283C3-541F-4C18-88EB-2E13BFC1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7F66F-2FC1-4D3B-BD72-B5BB184680CF}"/>
              </a:ext>
            </a:extLst>
          </p:cNvPr>
          <p:cNvSpPr txBox="1"/>
          <p:nvPr/>
        </p:nvSpPr>
        <p:spPr>
          <a:xfrm>
            <a:off x="685801" y="1752298"/>
            <a:ext cx="725857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define variable on the top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define a variable `VAR` and its value is empty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make print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echo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# set VAR from the command line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make VAR=value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echo value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&gt; value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echo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F2616F-AE91-4272-9C14-E7ECBBE5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65" y="5268503"/>
            <a:ext cx="7124481" cy="1344871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23037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723</TotalTime>
  <Words>1835</Words>
  <Application>Microsoft Office PowerPoint</Application>
  <PresentationFormat>寬螢幕</PresentationFormat>
  <Paragraphs>249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天體</vt:lpstr>
      <vt:lpstr>Lab 3: compilation</vt:lpstr>
      <vt:lpstr>c++ compilation process</vt:lpstr>
      <vt:lpstr>c++ compilation process</vt:lpstr>
      <vt:lpstr>c++ compilation process</vt:lpstr>
      <vt:lpstr>c++ compilation process</vt:lpstr>
      <vt:lpstr>c++ compilation process</vt:lpstr>
      <vt:lpstr>c++ compilation process</vt:lpstr>
      <vt:lpstr>Example for Compiling multiple files</vt:lpstr>
      <vt:lpstr>Makefile tutorial</vt:lpstr>
      <vt:lpstr>Makefile tutorial</vt:lpstr>
      <vt:lpstr>Makefile tutorial</vt:lpstr>
      <vt:lpstr>Makefile tutorial</vt:lpstr>
      <vt:lpstr>CUSTOM tasks in vscode</vt:lpstr>
      <vt:lpstr>CUSTOM tasks in vscode</vt:lpstr>
      <vt:lpstr>CUSTOM tasks in vscode</vt:lpstr>
      <vt:lpstr>Pass command line arguments</vt:lpstr>
      <vt:lpstr>PowerPoint 簡報</vt:lpstr>
      <vt:lpstr>PowerPoint 簡報</vt:lpstr>
      <vt:lpstr>step-in and step-OUT in Debugger </vt:lpstr>
      <vt:lpstr>step-OVER in Debugger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86</cp:revision>
  <dcterms:created xsi:type="dcterms:W3CDTF">2021-08-12T06:21:31Z</dcterms:created>
  <dcterms:modified xsi:type="dcterms:W3CDTF">2021-12-06T13:42:09Z</dcterms:modified>
</cp:coreProperties>
</file>