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9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6" r:id="rId18"/>
    <p:sldId id="317" r:id="rId19"/>
    <p:sldId id="314" r:id="rId20"/>
    <p:sldId id="318" r:id="rId21"/>
    <p:sldId id="315" r:id="rId22"/>
    <p:sldId id="319" r:id="rId23"/>
    <p:sldId id="320" r:id="rId24"/>
    <p:sldId id="321" r:id="rId25"/>
    <p:sldId id="294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15B19-71EA-44F2-BD88-35D5E5CF6E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1CF81-EAEC-4D04-8693-0CFA0BCD1B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loop</a:t>
          </a:r>
        </a:p>
      </dgm:t>
    </dgm:pt>
    <dgm:pt modelId="{CB1E9C6A-20DB-461B-8962-C5DB4C923F2D}" type="parTrans" cxnId="{3D630DCA-BB7C-4B11-B541-9891998FAD36}">
      <dgm:prSet/>
      <dgm:spPr/>
      <dgm:t>
        <a:bodyPr/>
        <a:lstStyle/>
        <a:p>
          <a:endParaRPr lang="en-US"/>
        </a:p>
      </dgm:t>
    </dgm:pt>
    <dgm:pt modelId="{097378D0-2C52-4CB4-8A48-6D35B367A18D}" type="sibTrans" cxnId="{3D630DCA-BB7C-4B11-B541-9891998FAD36}">
      <dgm:prSet/>
      <dgm:spPr/>
      <dgm:t>
        <a:bodyPr/>
        <a:lstStyle/>
        <a:p>
          <a:endParaRPr lang="en-US"/>
        </a:p>
      </dgm:t>
    </dgm:pt>
    <dgm:pt modelId="{6FA41454-A68B-4072-87AB-AD9E4AC062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loop</a:t>
          </a:r>
        </a:p>
      </dgm:t>
    </dgm:pt>
    <dgm:pt modelId="{A6A4AD1C-D66D-42D7-9521-7A8E1C43B997}" type="parTrans" cxnId="{0F703473-8678-4439-8BAC-1F2AA890F3C6}">
      <dgm:prSet/>
      <dgm:spPr/>
      <dgm:t>
        <a:bodyPr/>
        <a:lstStyle/>
        <a:p>
          <a:endParaRPr lang="en-US"/>
        </a:p>
      </dgm:t>
    </dgm:pt>
    <dgm:pt modelId="{57EC0D79-D614-44BD-9EDB-F67F21EBAF34}" type="sibTrans" cxnId="{0F703473-8678-4439-8BAC-1F2AA890F3C6}">
      <dgm:prSet/>
      <dgm:spPr/>
      <dgm:t>
        <a:bodyPr/>
        <a:lstStyle/>
        <a:p>
          <a:endParaRPr lang="en-US"/>
        </a:p>
      </dgm:t>
    </dgm:pt>
    <dgm:pt modelId="{474027D2-B57D-4EF5-83ED-FBC131C28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do-while loop</a:t>
          </a:r>
        </a:p>
      </dgm:t>
    </dgm:pt>
    <dgm:pt modelId="{0BE2C6D8-CA3B-434B-89CA-F95B9ADC4E94}" type="parTrans" cxnId="{DD39D149-0613-4943-B55F-CF07B2D7FA62}">
      <dgm:prSet/>
      <dgm:spPr/>
      <dgm:t>
        <a:bodyPr/>
        <a:lstStyle/>
        <a:p>
          <a:endParaRPr lang="en-US"/>
        </a:p>
      </dgm:t>
    </dgm:pt>
    <dgm:pt modelId="{954A6AF3-B529-493A-BE15-556EFBE5A21F}" type="sibTrans" cxnId="{DD39D149-0613-4943-B55F-CF07B2D7FA62}">
      <dgm:prSet/>
      <dgm:spPr/>
      <dgm:t>
        <a:bodyPr/>
        <a:lstStyle/>
        <a:p>
          <a:endParaRPr lang="en-US"/>
        </a:p>
      </dgm:t>
    </dgm:pt>
    <dgm:pt modelId="{E7490DD2-1661-46FB-B708-417116C26A16}" type="pres">
      <dgm:prSet presAssocID="{59615B19-71EA-44F2-BD88-35D5E5CF6E13}" presName="root" presStyleCnt="0">
        <dgm:presLayoutVars>
          <dgm:dir/>
          <dgm:resizeHandles val="exact"/>
        </dgm:presLayoutVars>
      </dgm:prSet>
      <dgm:spPr/>
    </dgm:pt>
    <dgm:pt modelId="{46830658-EB78-4D91-8369-D343504C6D2B}" type="pres">
      <dgm:prSet presAssocID="{E6E1CF81-EAEC-4D04-8693-0CFA0BCD1BD2}" presName="compNode" presStyleCnt="0"/>
      <dgm:spPr/>
    </dgm:pt>
    <dgm:pt modelId="{775AA0F4-5336-4B09-A48A-3FB6F274151B}" type="pres">
      <dgm:prSet presAssocID="{E6E1CF81-EAEC-4D04-8693-0CFA0BCD1BD2}" presName="bgRect" presStyleLbl="bgShp" presStyleIdx="0" presStyleCnt="3"/>
      <dgm:spPr/>
    </dgm:pt>
    <dgm:pt modelId="{DF08623C-EB77-45BC-83FB-518D2AAAA4C9}" type="pres">
      <dgm:prSet presAssocID="{E6E1CF81-EAEC-4D04-8693-0CFA0BCD1B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重複"/>
        </a:ext>
      </dgm:extLst>
    </dgm:pt>
    <dgm:pt modelId="{765B5E60-52A1-435C-A202-EB6EB2716050}" type="pres">
      <dgm:prSet presAssocID="{E6E1CF81-EAEC-4D04-8693-0CFA0BCD1BD2}" presName="spaceRect" presStyleCnt="0"/>
      <dgm:spPr/>
    </dgm:pt>
    <dgm:pt modelId="{A29D0F0E-70A8-49EA-B90E-1AC38CE20C6A}" type="pres">
      <dgm:prSet presAssocID="{E6E1CF81-EAEC-4D04-8693-0CFA0BCD1BD2}" presName="parTx" presStyleLbl="revTx" presStyleIdx="0" presStyleCnt="3">
        <dgm:presLayoutVars>
          <dgm:chMax val="0"/>
          <dgm:chPref val="0"/>
        </dgm:presLayoutVars>
      </dgm:prSet>
      <dgm:spPr/>
    </dgm:pt>
    <dgm:pt modelId="{0499B2AB-EE9D-421D-A3D9-45887C1572B4}" type="pres">
      <dgm:prSet presAssocID="{097378D0-2C52-4CB4-8A48-6D35B367A18D}" presName="sibTrans" presStyleCnt="0"/>
      <dgm:spPr/>
    </dgm:pt>
    <dgm:pt modelId="{AE7ED545-186C-4E20-AB58-2C28CF632A96}" type="pres">
      <dgm:prSet presAssocID="{6FA41454-A68B-4072-87AB-AD9E4AC0628A}" presName="compNode" presStyleCnt="0"/>
      <dgm:spPr/>
    </dgm:pt>
    <dgm:pt modelId="{4179AF58-E351-4DA1-9197-8F17D2B10AEA}" type="pres">
      <dgm:prSet presAssocID="{6FA41454-A68B-4072-87AB-AD9E4AC0628A}" presName="bgRect" presStyleLbl="bgShp" presStyleIdx="1" presStyleCnt="3"/>
      <dgm:spPr/>
    </dgm:pt>
    <dgm:pt modelId="{D1F5A1D1-488B-4ADF-BA09-E24922EE0F40}" type="pres">
      <dgm:prSet presAssocID="{6FA41454-A68B-4072-87AB-AD9E4AC0628A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播放"/>
        </a:ext>
      </dgm:extLst>
    </dgm:pt>
    <dgm:pt modelId="{E5DCD3D6-B354-45A4-8DE4-A4FA4026052E}" type="pres">
      <dgm:prSet presAssocID="{6FA41454-A68B-4072-87AB-AD9E4AC0628A}" presName="spaceRect" presStyleCnt="0"/>
      <dgm:spPr/>
    </dgm:pt>
    <dgm:pt modelId="{4237693E-5AC3-404B-AA2A-07FE0BEE3D1C}" type="pres">
      <dgm:prSet presAssocID="{6FA41454-A68B-4072-87AB-AD9E4AC0628A}" presName="parTx" presStyleLbl="revTx" presStyleIdx="1" presStyleCnt="3">
        <dgm:presLayoutVars>
          <dgm:chMax val="0"/>
          <dgm:chPref val="0"/>
        </dgm:presLayoutVars>
      </dgm:prSet>
      <dgm:spPr/>
    </dgm:pt>
    <dgm:pt modelId="{F91CBC37-6623-4565-856B-43FD7DF6F1DB}" type="pres">
      <dgm:prSet presAssocID="{57EC0D79-D614-44BD-9EDB-F67F21EBAF34}" presName="sibTrans" presStyleCnt="0"/>
      <dgm:spPr/>
    </dgm:pt>
    <dgm:pt modelId="{280B9867-4227-468A-90C9-D6D8F10348B7}" type="pres">
      <dgm:prSet presAssocID="{474027D2-B57D-4EF5-83ED-FBC131C28AD2}" presName="compNode" presStyleCnt="0"/>
      <dgm:spPr/>
    </dgm:pt>
    <dgm:pt modelId="{4BCF574F-61CF-4A07-AA44-233C5DF33040}" type="pres">
      <dgm:prSet presAssocID="{474027D2-B57D-4EF5-83ED-FBC131C28AD2}" presName="bgRect" presStyleLbl="bgShp" presStyleIdx="2" presStyleCnt="3"/>
      <dgm:spPr/>
    </dgm:pt>
    <dgm:pt modelId="{946BC83E-A454-4A4A-A48B-69ED77E872E4}" type="pres">
      <dgm:prSet presAssocID="{474027D2-B57D-4EF5-83ED-FBC131C28AD2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耙梳"/>
        </a:ext>
      </dgm:extLst>
    </dgm:pt>
    <dgm:pt modelId="{1491DB4D-48A4-4404-8F45-7C1827535CAD}" type="pres">
      <dgm:prSet presAssocID="{474027D2-B57D-4EF5-83ED-FBC131C28AD2}" presName="spaceRect" presStyleCnt="0"/>
      <dgm:spPr/>
    </dgm:pt>
    <dgm:pt modelId="{21D316D0-88E0-4675-9309-2FDD1BADC0C7}" type="pres">
      <dgm:prSet presAssocID="{474027D2-B57D-4EF5-83ED-FBC131C28A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311C02-F391-420E-B8B0-77DDC6520CB1}" type="presOf" srcId="{59615B19-71EA-44F2-BD88-35D5E5CF6E13}" destId="{E7490DD2-1661-46FB-B708-417116C26A16}" srcOrd="0" destOrd="0" presId="urn:microsoft.com/office/officeart/2018/2/layout/IconVerticalSolidList"/>
    <dgm:cxn modelId="{6A1E4D5C-73BD-4053-8DDA-3082150CD7A7}" type="presOf" srcId="{6FA41454-A68B-4072-87AB-AD9E4AC0628A}" destId="{4237693E-5AC3-404B-AA2A-07FE0BEE3D1C}" srcOrd="0" destOrd="0" presId="urn:microsoft.com/office/officeart/2018/2/layout/IconVerticalSolidList"/>
    <dgm:cxn modelId="{DD39D149-0613-4943-B55F-CF07B2D7FA62}" srcId="{59615B19-71EA-44F2-BD88-35D5E5CF6E13}" destId="{474027D2-B57D-4EF5-83ED-FBC131C28AD2}" srcOrd="2" destOrd="0" parTransId="{0BE2C6D8-CA3B-434B-89CA-F95B9ADC4E94}" sibTransId="{954A6AF3-B529-493A-BE15-556EFBE5A21F}"/>
    <dgm:cxn modelId="{0F703473-8678-4439-8BAC-1F2AA890F3C6}" srcId="{59615B19-71EA-44F2-BD88-35D5E5CF6E13}" destId="{6FA41454-A68B-4072-87AB-AD9E4AC0628A}" srcOrd="1" destOrd="0" parTransId="{A6A4AD1C-D66D-42D7-9521-7A8E1C43B997}" sibTransId="{57EC0D79-D614-44BD-9EDB-F67F21EBAF34}"/>
    <dgm:cxn modelId="{3213F6A9-331F-4658-ADF6-4D37E1EF8614}" type="presOf" srcId="{474027D2-B57D-4EF5-83ED-FBC131C28AD2}" destId="{21D316D0-88E0-4675-9309-2FDD1BADC0C7}" srcOrd="0" destOrd="0" presId="urn:microsoft.com/office/officeart/2018/2/layout/IconVerticalSolidList"/>
    <dgm:cxn modelId="{016801C4-011B-4545-9C27-04A691BB2995}" type="presOf" srcId="{E6E1CF81-EAEC-4D04-8693-0CFA0BCD1BD2}" destId="{A29D0F0E-70A8-49EA-B90E-1AC38CE20C6A}" srcOrd="0" destOrd="0" presId="urn:microsoft.com/office/officeart/2018/2/layout/IconVerticalSolidList"/>
    <dgm:cxn modelId="{3D630DCA-BB7C-4B11-B541-9891998FAD36}" srcId="{59615B19-71EA-44F2-BD88-35D5E5CF6E13}" destId="{E6E1CF81-EAEC-4D04-8693-0CFA0BCD1BD2}" srcOrd="0" destOrd="0" parTransId="{CB1E9C6A-20DB-461B-8962-C5DB4C923F2D}" sibTransId="{097378D0-2C52-4CB4-8A48-6D35B367A18D}"/>
    <dgm:cxn modelId="{64B30255-8167-4012-9B45-DC7DE3CCFAE7}" type="presParOf" srcId="{E7490DD2-1661-46FB-B708-417116C26A16}" destId="{46830658-EB78-4D91-8369-D343504C6D2B}" srcOrd="0" destOrd="0" presId="urn:microsoft.com/office/officeart/2018/2/layout/IconVerticalSolidList"/>
    <dgm:cxn modelId="{A777E27D-1F28-4FAE-8FD7-3EFA73792DD4}" type="presParOf" srcId="{46830658-EB78-4D91-8369-D343504C6D2B}" destId="{775AA0F4-5336-4B09-A48A-3FB6F274151B}" srcOrd="0" destOrd="0" presId="urn:microsoft.com/office/officeart/2018/2/layout/IconVerticalSolidList"/>
    <dgm:cxn modelId="{D456DAE3-9F12-40D7-AA29-76F344F599A3}" type="presParOf" srcId="{46830658-EB78-4D91-8369-D343504C6D2B}" destId="{DF08623C-EB77-45BC-83FB-518D2AAAA4C9}" srcOrd="1" destOrd="0" presId="urn:microsoft.com/office/officeart/2018/2/layout/IconVerticalSolidList"/>
    <dgm:cxn modelId="{93CAA1F4-5BA3-4B9D-A727-5509B5DA45F3}" type="presParOf" srcId="{46830658-EB78-4D91-8369-D343504C6D2B}" destId="{765B5E60-52A1-435C-A202-EB6EB2716050}" srcOrd="2" destOrd="0" presId="urn:microsoft.com/office/officeart/2018/2/layout/IconVerticalSolidList"/>
    <dgm:cxn modelId="{74BDAAA5-309F-4258-BC27-C4F6389201D4}" type="presParOf" srcId="{46830658-EB78-4D91-8369-D343504C6D2B}" destId="{A29D0F0E-70A8-49EA-B90E-1AC38CE20C6A}" srcOrd="3" destOrd="0" presId="urn:microsoft.com/office/officeart/2018/2/layout/IconVerticalSolidList"/>
    <dgm:cxn modelId="{4B04778C-67C7-495C-83F4-0FDE08B8B954}" type="presParOf" srcId="{E7490DD2-1661-46FB-B708-417116C26A16}" destId="{0499B2AB-EE9D-421D-A3D9-45887C1572B4}" srcOrd="1" destOrd="0" presId="urn:microsoft.com/office/officeart/2018/2/layout/IconVerticalSolidList"/>
    <dgm:cxn modelId="{B38FEE75-B76D-4E9B-AD33-9E29BA796C3A}" type="presParOf" srcId="{E7490DD2-1661-46FB-B708-417116C26A16}" destId="{AE7ED545-186C-4E20-AB58-2C28CF632A96}" srcOrd="2" destOrd="0" presId="urn:microsoft.com/office/officeart/2018/2/layout/IconVerticalSolidList"/>
    <dgm:cxn modelId="{2294E72A-FEA9-47A8-B6B1-B619B83C8C8E}" type="presParOf" srcId="{AE7ED545-186C-4E20-AB58-2C28CF632A96}" destId="{4179AF58-E351-4DA1-9197-8F17D2B10AEA}" srcOrd="0" destOrd="0" presId="urn:microsoft.com/office/officeart/2018/2/layout/IconVerticalSolidList"/>
    <dgm:cxn modelId="{76844C9C-F289-481E-86D7-204B130D6A23}" type="presParOf" srcId="{AE7ED545-186C-4E20-AB58-2C28CF632A96}" destId="{D1F5A1D1-488B-4ADF-BA09-E24922EE0F40}" srcOrd="1" destOrd="0" presId="urn:microsoft.com/office/officeart/2018/2/layout/IconVerticalSolidList"/>
    <dgm:cxn modelId="{C81FFB96-AC8E-4CB0-A122-C39F54C82123}" type="presParOf" srcId="{AE7ED545-186C-4E20-AB58-2C28CF632A96}" destId="{E5DCD3D6-B354-45A4-8DE4-A4FA4026052E}" srcOrd="2" destOrd="0" presId="urn:microsoft.com/office/officeart/2018/2/layout/IconVerticalSolidList"/>
    <dgm:cxn modelId="{959E1D2E-F672-44B6-B431-4B78E4D26461}" type="presParOf" srcId="{AE7ED545-186C-4E20-AB58-2C28CF632A96}" destId="{4237693E-5AC3-404B-AA2A-07FE0BEE3D1C}" srcOrd="3" destOrd="0" presId="urn:microsoft.com/office/officeart/2018/2/layout/IconVerticalSolidList"/>
    <dgm:cxn modelId="{79D0FCDE-1537-4BC9-B6E2-DB6F29049F86}" type="presParOf" srcId="{E7490DD2-1661-46FB-B708-417116C26A16}" destId="{F91CBC37-6623-4565-856B-43FD7DF6F1DB}" srcOrd="3" destOrd="0" presId="urn:microsoft.com/office/officeart/2018/2/layout/IconVerticalSolidList"/>
    <dgm:cxn modelId="{BD520779-DEBA-4971-AF8E-B32E500CA8F2}" type="presParOf" srcId="{E7490DD2-1661-46FB-B708-417116C26A16}" destId="{280B9867-4227-468A-90C9-D6D8F10348B7}" srcOrd="4" destOrd="0" presId="urn:microsoft.com/office/officeart/2018/2/layout/IconVerticalSolidList"/>
    <dgm:cxn modelId="{C1D0386E-032C-41D8-9D16-38934D622E8C}" type="presParOf" srcId="{280B9867-4227-468A-90C9-D6D8F10348B7}" destId="{4BCF574F-61CF-4A07-AA44-233C5DF33040}" srcOrd="0" destOrd="0" presId="urn:microsoft.com/office/officeart/2018/2/layout/IconVerticalSolidList"/>
    <dgm:cxn modelId="{3F498085-23C8-4F0E-9D4A-2A72B17EBA58}" type="presParOf" srcId="{280B9867-4227-468A-90C9-D6D8F10348B7}" destId="{946BC83E-A454-4A4A-A48B-69ED77E872E4}" srcOrd="1" destOrd="0" presId="urn:microsoft.com/office/officeart/2018/2/layout/IconVerticalSolidList"/>
    <dgm:cxn modelId="{5D819E45-CEFA-4A05-BD56-C165BA6D93EA}" type="presParOf" srcId="{280B9867-4227-468A-90C9-D6D8F10348B7}" destId="{1491DB4D-48A4-4404-8F45-7C1827535CAD}" srcOrd="2" destOrd="0" presId="urn:microsoft.com/office/officeart/2018/2/layout/IconVerticalSolidList"/>
    <dgm:cxn modelId="{26A59F51-5D2F-4256-B02F-41E4CDC6CC8F}" type="presParOf" srcId="{280B9867-4227-468A-90C9-D6D8F10348B7}" destId="{21D316D0-88E0-4675-9309-2FDD1BADC0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b="1" dirty="0"/>
            <a:t>iteration-expression</a:t>
          </a:r>
          <a:endParaRPr lang="zh-TW" altLang="en-US" b="1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b="1" dirty="0"/>
            <a:t>statement</a:t>
          </a:r>
          <a:endParaRPr lang="zh-TW" altLang="en-US" b="1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b="1" dirty="0" err="1"/>
            <a:t>init</a:t>
          </a:r>
          <a:r>
            <a:rPr lang="en-US" altLang="zh-TW" b="1" dirty="0"/>
            <a:t>-statement</a:t>
          </a:r>
          <a:endParaRPr lang="zh-TW" altLang="en-US" b="1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b="1" dirty="0"/>
            <a:t>  condition </a:t>
          </a:r>
          <a:endParaRPr lang="zh-TW" altLang="en-US" b="1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b="1" dirty="0"/>
            <a:t>iteration-expression</a:t>
          </a:r>
          <a:endParaRPr lang="zh-TW" altLang="en-US" b="1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b="1" dirty="0"/>
            <a:t>statement</a:t>
          </a:r>
          <a:endParaRPr lang="zh-TW" altLang="en-US" b="1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b="1" dirty="0" err="1"/>
            <a:t>init</a:t>
          </a:r>
          <a:r>
            <a:rPr lang="en-US" altLang="zh-TW" b="1" dirty="0"/>
            <a:t>-statement</a:t>
          </a:r>
          <a:endParaRPr lang="zh-TW" altLang="en-US" b="1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b="1" dirty="0"/>
            <a:t>  condition </a:t>
          </a:r>
          <a:endParaRPr lang="zh-TW" altLang="en-US" b="1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AA0F4-5336-4B09-A48A-3FB6F274151B}">
      <dsp:nvSpPr>
        <dsp:cNvPr id="0" name=""/>
        <dsp:cNvSpPr/>
      </dsp:nvSpPr>
      <dsp:spPr>
        <a:xfrm>
          <a:off x="0" y="506"/>
          <a:ext cx="10515600" cy="11860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8623C-EB77-45BC-83FB-518D2AAAA4C9}">
      <dsp:nvSpPr>
        <dsp:cNvPr id="0" name=""/>
        <dsp:cNvSpPr/>
      </dsp:nvSpPr>
      <dsp:spPr>
        <a:xfrm>
          <a:off x="358766" y="267357"/>
          <a:ext cx="652302" cy="652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D0F0E-70A8-49EA-B90E-1AC38CE20C6A}">
      <dsp:nvSpPr>
        <dsp:cNvPr id="0" name=""/>
        <dsp:cNvSpPr/>
      </dsp:nvSpPr>
      <dsp:spPr>
        <a:xfrm>
          <a:off x="1369835" y="506"/>
          <a:ext cx="9145764" cy="118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19" tIns="125519" rIns="125519" bIns="1255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loop</a:t>
          </a:r>
        </a:p>
      </dsp:txBody>
      <dsp:txXfrm>
        <a:off x="1369835" y="506"/>
        <a:ext cx="9145764" cy="1186004"/>
      </dsp:txXfrm>
    </dsp:sp>
    <dsp:sp modelId="{4179AF58-E351-4DA1-9197-8F17D2B10AEA}">
      <dsp:nvSpPr>
        <dsp:cNvPr id="0" name=""/>
        <dsp:cNvSpPr/>
      </dsp:nvSpPr>
      <dsp:spPr>
        <a:xfrm>
          <a:off x="0" y="1483012"/>
          <a:ext cx="10515600" cy="11860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5A1D1-488B-4ADF-BA09-E24922EE0F40}">
      <dsp:nvSpPr>
        <dsp:cNvPr id="0" name=""/>
        <dsp:cNvSpPr/>
      </dsp:nvSpPr>
      <dsp:spPr>
        <a:xfrm>
          <a:off x="358766" y="1749863"/>
          <a:ext cx="652302" cy="65230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7693E-5AC3-404B-AA2A-07FE0BEE3D1C}">
      <dsp:nvSpPr>
        <dsp:cNvPr id="0" name=""/>
        <dsp:cNvSpPr/>
      </dsp:nvSpPr>
      <dsp:spPr>
        <a:xfrm>
          <a:off x="1369835" y="1483012"/>
          <a:ext cx="9145764" cy="118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19" tIns="125519" rIns="125519" bIns="1255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while loop</a:t>
          </a:r>
        </a:p>
      </dsp:txBody>
      <dsp:txXfrm>
        <a:off x="1369835" y="1483012"/>
        <a:ext cx="9145764" cy="1186004"/>
      </dsp:txXfrm>
    </dsp:sp>
    <dsp:sp modelId="{4BCF574F-61CF-4A07-AA44-233C5DF33040}">
      <dsp:nvSpPr>
        <dsp:cNvPr id="0" name=""/>
        <dsp:cNvSpPr/>
      </dsp:nvSpPr>
      <dsp:spPr>
        <a:xfrm>
          <a:off x="0" y="2965518"/>
          <a:ext cx="10515600" cy="11860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BC83E-A454-4A4A-A48B-69ED77E872E4}">
      <dsp:nvSpPr>
        <dsp:cNvPr id="0" name=""/>
        <dsp:cNvSpPr/>
      </dsp:nvSpPr>
      <dsp:spPr>
        <a:xfrm>
          <a:off x="358766" y="3232369"/>
          <a:ext cx="652302" cy="65230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316D0-88E0-4675-9309-2FDD1BADC0C7}">
      <dsp:nvSpPr>
        <dsp:cNvPr id="0" name=""/>
        <dsp:cNvSpPr/>
      </dsp:nvSpPr>
      <dsp:spPr>
        <a:xfrm>
          <a:off x="1369835" y="2965518"/>
          <a:ext cx="9145764" cy="118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19" tIns="125519" rIns="125519" bIns="1255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do-while loop</a:t>
          </a:r>
        </a:p>
      </dsp:txBody>
      <dsp:txXfrm>
        <a:off x="1369835" y="2965518"/>
        <a:ext cx="9145764" cy="11860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iteration-expression</a:t>
          </a:r>
          <a:endParaRPr lang="zh-TW" altLang="en-US" sz="3600" b="1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statement</a:t>
          </a:r>
          <a:endParaRPr lang="zh-TW" altLang="en-US" sz="3600" b="1" kern="1200" dirty="0"/>
        </a:p>
      </dsp:txBody>
      <dsp:txXfrm>
        <a:off x="2126" y="3854440"/>
        <a:ext cx="5328851" cy="7919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 err="1"/>
            <a:t>init</a:t>
          </a:r>
          <a:r>
            <a:rPr lang="en-US" altLang="zh-TW" sz="3600" b="1" kern="1200" dirty="0"/>
            <a:t>-statement</a:t>
          </a:r>
          <a:endParaRPr lang="zh-TW" altLang="en-US" sz="3600" b="1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  condition </a:t>
          </a:r>
          <a:endParaRPr lang="zh-TW" altLang="en-US" sz="3600" b="1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iteration-expression</a:t>
          </a:r>
          <a:endParaRPr lang="zh-TW" altLang="en-US" sz="3600" b="1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statement</a:t>
          </a:r>
          <a:endParaRPr lang="zh-TW" altLang="en-US" sz="3600" b="1" kern="1200" dirty="0"/>
        </a:p>
      </dsp:txBody>
      <dsp:txXfrm>
        <a:off x="2126" y="3854440"/>
        <a:ext cx="5328851" cy="7919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 err="1"/>
            <a:t>init</a:t>
          </a:r>
          <a:r>
            <a:rPr lang="en-US" altLang="zh-TW" sz="3600" b="1" kern="1200" dirty="0"/>
            <a:t>-statement</a:t>
          </a:r>
          <a:endParaRPr lang="zh-TW" altLang="en-US" sz="3600" b="1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  condition </a:t>
          </a:r>
          <a:endParaRPr lang="zh-TW" altLang="en-US" sz="3600" b="1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Repetition Statement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8DB46E57-1E1E-408C-8669-B01DB1E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159" y="5082940"/>
            <a:ext cx="4798076" cy="8402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0231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6D0CA0B-4062-4C6D-A9AE-83F04E11D597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17A4A62-D451-44A0-A6B0-A9135BE38E3F}"/>
              </a:ext>
            </a:extLst>
          </p:cNvPr>
          <p:cNvSpPr/>
          <p:nvPr/>
        </p:nvSpPr>
        <p:spPr>
          <a:xfrm>
            <a:off x="6475602" y="2786650"/>
            <a:ext cx="1879833" cy="317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EC98C34-A79C-498B-92A9-8C978683E4E6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912E811-32A0-44BF-A7BC-7FE9536DF601}"/>
              </a:ext>
            </a:extLst>
          </p:cNvPr>
          <p:cNvSpPr/>
          <p:nvPr/>
        </p:nvSpPr>
        <p:spPr>
          <a:xfrm>
            <a:off x="7180975" y="3070371"/>
            <a:ext cx="1409351" cy="3586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9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590166B-7E5F-4360-9957-B9C889D7B620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A141D64-3A8C-4F33-B186-45924E2DA2AB}"/>
              </a:ext>
            </a:extLst>
          </p:cNvPr>
          <p:cNvSpPr/>
          <p:nvPr/>
        </p:nvSpPr>
        <p:spPr>
          <a:xfrm>
            <a:off x="7004807" y="3963074"/>
            <a:ext cx="2407641" cy="2753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35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4586159-7E54-4A04-A7A3-504EBED3E6AD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8C1D0DF-088E-4145-8E7D-D2E1D773335B}"/>
              </a:ext>
            </a:extLst>
          </p:cNvPr>
          <p:cNvSpPr/>
          <p:nvPr/>
        </p:nvSpPr>
        <p:spPr>
          <a:xfrm>
            <a:off x="7029974" y="3663812"/>
            <a:ext cx="3112316" cy="2753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9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do-while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6" name="圖片 65">
            <a:extLst>
              <a:ext uri="{FF2B5EF4-FFF2-40B4-BE49-F238E27FC236}">
                <a16:creationId xmlns:a16="http://schemas.microsoft.com/office/drawing/2014/main" id="{8DB46E57-1E1E-408C-8669-B01DB1EEE8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16"/>
          <a:stretch/>
        </p:blipFill>
        <p:spPr>
          <a:xfrm>
            <a:off x="6660159" y="5151922"/>
            <a:ext cx="4798076" cy="80478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0BCAFA-B9E6-4837-BD1C-80F11BAC6BE0}"/>
              </a:ext>
            </a:extLst>
          </p:cNvPr>
          <p:cNvSpPr txBox="1"/>
          <p:nvPr/>
        </p:nvSpPr>
        <p:spPr>
          <a:xfrm>
            <a:off x="6419676" y="2289601"/>
            <a:ext cx="40413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do not forget the semicolon at end of while statement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F0000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6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759F0-FB01-4D71-A8C7-D9606DB7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 Issue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78838EE-D182-4148-8D84-227BFAFD9DAF}"/>
              </a:ext>
            </a:extLst>
          </p:cNvPr>
          <p:cNvSpPr txBox="1"/>
          <p:nvPr/>
        </p:nvSpPr>
        <p:spPr>
          <a:xfrm>
            <a:off x="689995" y="3024207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ii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C1A1B7-FE20-4FC7-A522-E85B2D24CE77}"/>
              </a:ext>
            </a:extLst>
          </p:cNvPr>
          <p:cNvSpPr txBox="1"/>
          <p:nvPr/>
        </p:nvSpPr>
        <p:spPr>
          <a:xfrm>
            <a:off x="6637789" y="3024207"/>
            <a:ext cx="51319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n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9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00685-3646-41D9-8534-AB392066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types of </a:t>
            </a:r>
            <a:r>
              <a:rPr lang="en-US" altLang="zh-TW" b="1" dirty="0"/>
              <a:t>for-loop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EF5597-0173-477C-958D-19B7F131D9BB}"/>
              </a:ext>
            </a:extLst>
          </p:cNvPr>
          <p:cNvSpPr txBox="1"/>
          <p:nvPr/>
        </p:nvSpPr>
        <p:spPr>
          <a:xfrm>
            <a:off x="838200" y="333051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7AFFA2-036F-4CB9-8B95-3707445F0995}"/>
              </a:ext>
            </a:extLst>
          </p:cNvPr>
          <p:cNvSpPr txBox="1"/>
          <p:nvPr/>
        </p:nvSpPr>
        <p:spPr>
          <a:xfrm>
            <a:off x="838200" y="5125367"/>
            <a:ext cx="7833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empty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844151-6E97-4105-B3F6-6B7B3C6ADC66}"/>
              </a:ext>
            </a:extLst>
          </p:cNvPr>
          <p:cNvSpPr txBox="1"/>
          <p:nvPr/>
        </p:nvSpPr>
        <p:spPr>
          <a:xfrm>
            <a:off x="838200" y="1812656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38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2B820-DC79-483E-BBD1-715F02B5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Loop May Never Execute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D46776-17BB-418D-8396-FE75EA9E63F0}"/>
              </a:ext>
            </a:extLst>
          </p:cNvPr>
          <p:cNvSpPr txBox="1"/>
          <p:nvPr/>
        </p:nvSpPr>
        <p:spPr>
          <a:xfrm>
            <a:off x="941664" y="2000423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ii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4FA4C0-3C83-4915-9496-9E1A14E477E3}"/>
              </a:ext>
            </a:extLst>
          </p:cNvPr>
          <p:cNvSpPr txBox="1"/>
          <p:nvPr/>
        </p:nvSpPr>
        <p:spPr>
          <a:xfrm>
            <a:off x="941664" y="382067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count = count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BA62DC-EE3D-414C-AFFE-5FB14037BEF1}"/>
              </a:ext>
            </a:extLst>
          </p:cNvPr>
          <p:cNvSpPr txBox="1"/>
          <p:nvPr/>
        </p:nvSpPr>
        <p:spPr>
          <a:xfrm>
            <a:off x="6654567" y="3820672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count = count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47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50030-D003-43AE-883E-FC19849B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Infinite Loop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8B4B05-ED76-45ED-86FD-2B9E3736C00D}"/>
              </a:ext>
            </a:extLst>
          </p:cNvPr>
          <p:cNvSpPr txBox="1"/>
          <p:nvPr/>
        </p:nvSpPr>
        <p:spPr>
          <a:xfrm>
            <a:off x="914400" y="1749891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955927-BF7D-470D-8C5C-9C898598CE3D}"/>
              </a:ext>
            </a:extLst>
          </p:cNvPr>
          <p:cNvSpPr txBox="1"/>
          <p:nvPr/>
        </p:nvSpPr>
        <p:spPr>
          <a:xfrm>
            <a:off x="914400" y="3983789"/>
            <a:ext cx="5366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//count = count + 1;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CFCD569-FF16-433F-A59A-35A2C4B47C5E}"/>
              </a:ext>
            </a:extLst>
          </p:cNvPr>
          <p:cNvSpPr txBox="1"/>
          <p:nvPr/>
        </p:nvSpPr>
        <p:spPr>
          <a:xfrm>
            <a:off x="6366895" y="1690688"/>
            <a:ext cx="4838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73AE3E-5294-4A2D-B649-3491FAD8A9AE}"/>
              </a:ext>
            </a:extLst>
          </p:cNvPr>
          <p:cNvSpPr txBox="1"/>
          <p:nvPr/>
        </p:nvSpPr>
        <p:spPr>
          <a:xfrm>
            <a:off x="6515450" y="3983789"/>
            <a:ext cx="454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empty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2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流程圖: 程序 78">
            <a:extLst>
              <a:ext uri="{FF2B5EF4-FFF2-40B4-BE49-F238E27FC236}">
                <a16:creationId xmlns:a16="http://schemas.microsoft.com/office/drawing/2014/main" id="{AB65A30A-7F12-4CD8-A925-EEEB7DF9F9AD}"/>
              </a:ext>
            </a:extLst>
          </p:cNvPr>
          <p:cNvSpPr/>
          <p:nvPr/>
        </p:nvSpPr>
        <p:spPr>
          <a:xfrm>
            <a:off x="7980379" y="1392572"/>
            <a:ext cx="4042443" cy="456361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14555D6-1193-4594-ABB4-7E193E48DDC5}"/>
              </a:ext>
            </a:extLst>
          </p:cNvPr>
          <p:cNvSpPr/>
          <p:nvPr/>
        </p:nvSpPr>
        <p:spPr>
          <a:xfrm>
            <a:off x="9963998" y="2349500"/>
            <a:ext cx="99097" cy="99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7FCA40-8E95-43DE-B7A3-5AFEBFC5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of Execution</a:t>
            </a:r>
            <a:endParaRPr lang="zh-TW" altLang="en-US" dirty="0"/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2A2660F7-09A5-4766-B898-09391B68D069}"/>
              </a:ext>
            </a:extLst>
          </p:cNvPr>
          <p:cNvSpPr/>
          <p:nvPr/>
        </p:nvSpPr>
        <p:spPr>
          <a:xfrm>
            <a:off x="1134610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D802A918-30F8-4BD9-BF2F-CC0EDCCF4EE3}"/>
              </a:ext>
            </a:extLst>
          </p:cNvPr>
          <p:cNvSpPr/>
          <p:nvPr/>
        </p:nvSpPr>
        <p:spPr>
          <a:xfrm>
            <a:off x="1128320" y="2592913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400C3F57-222C-4B68-A814-142B03A63D17}"/>
              </a:ext>
            </a:extLst>
          </p:cNvPr>
          <p:cNvSpPr/>
          <p:nvPr/>
        </p:nvSpPr>
        <p:spPr>
          <a:xfrm>
            <a:off x="1128320" y="3489631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F29F84BA-FDA8-479F-994A-7589EF65778A}"/>
              </a:ext>
            </a:extLst>
          </p:cNvPr>
          <p:cNvSpPr/>
          <p:nvPr/>
        </p:nvSpPr>
        <p:spPr>
          <a:xfrm>
            <a:off x="1126221" y="434546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流程圖: 結束點 8">
            <a:extLst>
              <a:ext uri="{FF2B5EF4-FFF2-40B4-BE49-F238E27FC236}">
                <a16:creationId xmlns:a16="http://schemas.microsoft.com/office/drawing/2014/main" id="{DAEA1B4D-7C15-4064-B951-8B2B03B2DEF5}"/>
              </a:ext>
            </a:extLst>
          </p:cNvPr>
          <p:cNvSpPr/>
          <p:nvPr/>
        </p:nvSpPr>
        <p:spPr>
          <a:xfrm>
            <a:off x="112622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流程圖: 結束點 9">
            <a:extLst>
              <a:ext uri="{FF2B5EF4-FFF2-40B4-BE49-F238E27FC236}">
                <a16:creationId xmlns:a16="http://schemas.microsoft.com/office/drawing/2014/main" id="{CF0AD56E-9CDB-4E39-84CF-A42A3AFB2DEB}"/>
              </a:ext>
            </a:extLst>
          </p:cNvPr>
          <p:cNvSpPr/>
          <p:nvPr/>
        </p:nvSpPr>
        <p:spPr>
          <a:xfrm>
            <a:off x="4893578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流程圖: 決策 10">
            <a:extLst>
              <a:ext uri="{FF2B5EF4-FFF2-40B4-BE49-F238E27FC236}">
                <a16:creationId xmlns:a16="http://schemas.microsoft.com/office/drawing/2014/main" id="{62F3AAFD-5434-4DF0-BE6D-B9F14DA06A6F}"/>
              </a:ext>
            </a:extLst>
          </p:cNvPr>
          <p:cNvSpPr/>
          <p:nvPr/>
        </p:nvSpPr>
        <p:spPr>
          <a:xfrm>
            <a:off x="4412260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condition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C174204F-F817-4EC3-BF4E-F70EF9F9DB8F}"/>
              </a:ext>
            </a:extLst>
          </p:cNvPr>
          <p:cNvSpPr/>
          <p:nvPr/>
        </p:nvSpPr>
        <p:spPr>
          <a:xfrm>
            <a:off x="3542953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CA152DC0-F108-4629-9837-F9EED6AB19BB}"/>
              </a:ext>
            </a:extLst>
          </p:cNvPr>
          <p:cNvSpPr/>
          <p:nvPr/>
        </p:nvSpPr>
        <p:spPr>
          <a:xfrm>
            <a:off x="6268395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8F292AE1-21BE-4DF3-9EFD-7F0A0D03C129}"/>
              </a:ext>
            </a:extLst>
          </p:cNvPr>
          <p:cNvSpPr/>
          <p:nvPr/>
        </p:nvSpPr>
        <p:spPr>
          <a:xfrm>
            <a:off x="4893578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6E27C312-FAAD-4B05-B520-79A4489D93FA}"/>
              </a:ext>
            </a:extLst>
          </p:cNvPr>
          <p:cNvSpPr/>
          <p:nvPr/>
        </p:nvSpPr>
        <p:spPr>
          <a:xfrm>
            <a:off x="8859824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condition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11B9B1F6-223D-4322-9D52-F1816AB36EE3}"/>
              </a:ext>
            </a:extLst>
          </p:cNvPr>
          <p:cNvSpPr/>
          <p:nvPr/>
        </p:nvSpPr>
        <p:spPr>
          <a:xfrm>
            <a:off x="9341142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4221DFC0-C3E3-4B0C-AD2E-0E1BDF6C5795}"/>
              </a:ext>
            </a:extLst>
          </p:cNvPr>
          <p:cNvSpPr/>
          <p:nvPr/>
        </p:nvSpPr>
        <p:spPr>
          <a:xfrm>
            <a:off x="9341143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流程圖: 結束點 17">
            <a:extLst>
              <a:ext uri="{FF2B5EF4-FFF2-40B4-BE49-F238E27FC236}">
                <a16:creationId xmlns:a16="http://schemas.microsoft.com/office/drawing/2014/main" id="{0BF30A73-1F9D-428D-B7B3-278BA6A4033A}"/>
              </a:ext>
            </a:extLst>
          </p:cNvPr>
          <p:cNvSpPr/>
          <p:nvPr/>
        </p:nvSpPr>
        <p:spPr>
          <a:xfrm>
            <a:off x="9341142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FCBC451-1256-4DF4-81B1-F926C97AE8A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3633" y="2168434"/>
            <a:ext cx="3145" cy="42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54EB176-DD70-4BBF-9BB8-E1D813981E6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03633" y="3016251"/>
            <a:ext cx="0" cy="47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2BB16F6-A347-49D0-AFB4-896D710CD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01534" y="3912969"/>
            <a:ext cx="2099" cy="43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08771B4-B737-4853-A89B-39DCE15724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798389" y="4768798"/>
            <a:ext cx="3145" cy="46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F96635B-CC03-4372-9E08-9DAD9E102652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565746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8379945-7320-4EDD-AF15-5B59CFDDB70C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0013310" y="2168434"/>
            <a:ext cx="1" cy="479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EC1FBAF-F561-4225-86C4-888384108FEF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10013311" y="3485321"/>
            <a:ext cx="3145" cy="611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8DA6D47-1387-4C19-BF4F-8BEFB1501C6B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4218266" y="3066584"/>
            <a:ext cx="193994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20BA709A-30D3-49FE-BEDF-1D350FF46975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719233" y="3066585"/>
            <a:ext cx="224475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18BD1DCD-974A-47B7-8D97-AF200E75EBD8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>
          <a:xfrm rot="16200000" flipH="1">
            <a:off x="4079522" y="4658982"/>
            <a:ext cx="952801" cy="6753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D013C95-7E2D-48E1-A43E-0C6965E99165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 rot="5400000">
            <a:off x="6114411" y="4643741"/>
            <a:ext cx="952801" cy="7057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7B01FC9-D1E3-453B-8291-B926FC0F0876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 flipV="1">
            <a:off x="8859824" y="3066585"/>
            <a:ext cx="481318" cy="2406454"/>
          </a:xfrm>
          <a:prstGeom prst="bentConnector3">
            <a:avLst>
              <a:gd name="adj1" fmla="val -474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D5C1164C-0A64-46BD-9571-578EB2439256}"/>
              </a:ext>
            </a:extLst>
          </p:cNvPr>
          <p:cNvCxnSpPr>
            <a:cxnSpLocks/>
            <a:stCxn id="17" idx="3"/>
            <a:endCxn id="68" idx="6"/>
          </p:cNvCxnSpPr>
          <p:nvPr/>
        </p:nvCxnSpPr>
        <p:spPr>
          <a:xfrm flipH="1" flipV="1">
            <a:off x="10063095" y="2399049"/>
            <a:ext cx="628674" cy="1909520"/>
          </a:xfrm>
          <a:prstGeom prst="bentConnector3">
            <a:avLst>
              <a:gd name="adj1" fmla="val -1575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6EC4284-58AF-468F-941C-0E27B355FF1B}"/>
              </a:ext>
            </a:extLst>
          </p:cNvPr>
          <p:cNvSpPr txBox="1"/>
          <p:nvPr/>
        </p:nvSpPr>
        <p:spPr>
          <a:xfrm>
            <a:off x="9953272" y="3601181"/>
            <a:ext cx="13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Stop=False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3A9087D-F456-4181-8323-BD84C97D00F1}"/>
              </a:ext>
            </a:extLst>
          </p:cNvPr>
          <p:cNvSpPr txBox="1"/>
          <p:nvPr/>
        </p:nvSpPr>
        <p:spPr>
          <a:xfrm>
            <a:off x="4218264" y="3494345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5185FA1-0680-4C65-A9D1-6E8C79B385BC}"/>
              </a:ext>
            </a:extLst>
          </p:cNvPr>
          <p:cNvSpPr txBox="1"/>
          <p:nvPr/>
        </p:nvSpPr>
        <p:spPr>
          <a:xfrm>
            <a:off x="6374095" y="3516634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5B4A618-7092-499F-8EFB-0ED8BBCC91FD}"/>
              </a:ext>
            </a:extLst>
          </p:cNvPr>
          <p:cNvSpPr txBox="1"/>
          <p:nvPr/>
        </p:nvSpPr>
        <p:spPr>
          <a:xfrm>
            <a:off x="8082226" y="2672551"/>
            <a:ext cx="13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Stop=True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8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110F8-8119-4D6F-A005-7E65A653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Infinite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7D60D-D05E-4731-B9B0-DA8DE882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You can terminate the loop by pressing CTRL+C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CD6BFB-092A-4351-B308-975633B8A9DA}"/>
              </a:ext>
            </a:extLst>
          </p:cNvPr>
          <p:cNvSpPr txBox="1"/>
          <p:nvPr/>
        </p:nvSpPr>
        <p:spPr>
          <a:xfrm>
            <a:off x="981512" y="2551837"/>
            <a:ext cx="5366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//count = count + 1;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651E6C-0CB7-4C6B-BAF5-5F583D1C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117" y="4177719"/>
            <a:ext cx="2780458" cy="23151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7826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07707-3C7B-4861-9E36-02953C6F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</a:t>
            </a:r>
            <a:r>
              <a:rPr lang="en-US" altLang="zh-TW" dirty="0"/>
              <a:t> and </a:t>
            </a:r>
            <a:r>
              <a:rPr lang="en-US" altLang="zh-TW" b="1" dirty="0"/>
              <a:t>continue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A36E0-71A9-451F-8328-7A39D1E9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 find the second common multiple of a and b.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49C7DC-251B-4DE5-9B5F-64225DB538A4}"/>
              </a:ext>
            </a:extLst>
          </p:cNvPr>
          <p:cNvSpPr txBox="1"/>
          <p:nvPr/>
        </p:nvSpPr>
        <p:spPr>
          <a:xfrm>
            <a:off x="538993" y="2219195"/>
            <a:ext cx="82358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(ii %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ii %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count = count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do not forget this line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14601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9A58A-CD97-43A5-BCA0-26BE5CEC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Loop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6E4973-4533-4B45-87B0-8A7148E3CD10}"/>
              </a:ext>
            </a:extLst>
          </p:cNvPr>
          <p:cNvSpPr txBox="1"/>
          <p:nvPr/>
        </p:nvSpPr>
        <p:spPr>
          <a:xfrm>
            <a:off x="488659" y="1606798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"knock"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D25987-88FD-4F17-92F8-5AE35467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80" y="5158801"/>
            <a:ext cx="5546502" cy="11901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3678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20853-00A2-4DF9-B990-B6173DC7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</a:t>
            </a:r>
            <a:r>
              <a:rPr lang="en-US" altLang="zh-TW" dirty="0"/>
              <a:t> and </a:t>
            </a:r>
            <a:r>
              <a:rPr lang="en-US" altLang="zh-TW" b="1" dirty="0"/>
              <a:t>continue</a:t>
            </a:r>
            <a:r>
              <a:rPr lang="en-US" altLang="zh-TW" dirty="0"/>
              <a:t> statement in Nested Loop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576CC-7799-4F46-999F-85D7535E7AF6}"/>
              </a:ext>
            </a:extLst>
          </p:cNvPr>
          <p:cNvSpPr txBox="1"/>
          <p:nvPr/>
        </p:nvSpPr>
        <p:spPr>
          <a:xfrm>
            <a:off x="438325" y="1670396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flag_exit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flag_exit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/* inner loop statement 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"exited inner loop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B1098-7605-48A2-90AA-6F15BE17CCD7}"/>
              </a:ext>
            </a:extLst>
          </p:cNvPr>
          <p:cNvSpPr txBox="1"/>
          <p:nvPr/>
        </p:nvSpPr>
        <p:spPr>
          <a:xfrm>
            <a:off x="5854816" y="1355502"/>
            <a:ext cx="60946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/*inner loop statement*/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flag_exit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/* do something... 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5873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DF410-BFF2-49D1-BE43-C16E52C2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cin</a:t>
            </a:r>
            <a:r>
              <a:rPr lang="en-US" altLang="zh-TW" dirty="0"/>
              <a:t> in Loop Condition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2128C2-D0E1-4348-8DBD-8CF81F6E6CB7}"/>
              </a:ext>
            </a:extLst>
          </p:cNvPr>
          <p:cNvSpPr txBox="1"/>
          <p:nvPr/>
        </p:nvSpPr>
        <p:spPr>
          <a:xfrm>
            <a:off x="564160" y="1690688"/>
            <a:ext cx="90076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"char(a):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"int(a): 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"------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"char(a):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"int(a): 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1509A-A84A-4F6C-BABE-ED4D6CE5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569" y="3429000"/>
            <a:ext cx="3011328" cy="31465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2215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5B3A0-6F77-47A3-B9C9-05C0900E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graphicFrame>
        <p:nvGraphicFramePr>
          <p:cNvPr id="11" name="內容版面配置區 2">
            <a:extLst>
              <a:ext uri="{FF2B5EF4-FFF2-40B4-BE49-F238E27FC236}">
                <a16:creationId xmlns:a16="http://schemas.microsoft.com/office/drawing/2014/main" id="{988B3DA9-0FF4-4974-8D22-4D181A45B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534858"/>
              </p:ext>
            </p:extLst>
          </p:nvPr>
        </p:nvGraphicFramePr>
        <p:xfrm>
          <a:off x="838200" y="1825625"/>
          <a:ext cx="10515600" cy="4152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4901BA8-B8FC-4467-B859-FCA9B1D2C345}"/>
              </a:ext>
            </a:extLst>
          </p:cNvPr>
          <p:cNvSpPr txBox="1"/>
          <p:nvPr/>
        </p:nvSpPr>
        <p:spPr>
          <a:xfrm>
            <a:off x="0" y="597765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https://en.cppreference.com/w/cpp/language/for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B58DDE-1000-423E-990C-865273C7B3A9}"/>
              </a:ext>
            </a:extLst>
          </p:cNvPr>
          <p:cNvSpPr txBox="1"/>
          <p:nvPr/>
        </p:nvSpPr>
        <p:spPr>
          <a:xfrm>
            <a:off x="0" y="6235265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https://en.cppreference.com/w/cpp/language/while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85D29C-300E-4789-9652-454C5103F4E2}"/>
              </a:ext>
            </a:extLst>
          </p:cNvPr>
          <p:cNvSpPr txBox="1"/>
          <p:nvPr/>
        </p:nvSpPr>
        <p:spPr>
          <a:xfrm>
            <a:off x="0" y="6492875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https://en.cppreference.com/w/cpp/language/do</a:t>
            </a:r>
          </a:p>
        </p:txBody>
      </p:sp>
    </p:spTree>
    <p:extLst>
      <p:ext uri="{BB962C8B-B14F-4D97-AF65-F5344CB8AC3E}">
        <p14:creationId xmlns:p14="http://schemas.microsoft.com/office/powerpoint/2010/main" val="34174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E2E19-FA19-49E0-930D-8E7182E1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Sheldon’s Knock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E07FA-5F2F-4279-B9E3-9CBF549C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(knock, knock, knock) "Penny?“</a:t>
            </a:r>
          </a:p>
          <a:p>
            <a:r>
              <a:rPr lang="en-US" altLang="zh-TW" sz="2000" dirty="0"/>
              <a:t>(knock, knock, knock) "Penny?“</a:t>
            </a:r>
          </a:p>
          <a:p>
            <a:r>
              <a:rPr lang="en-US" altLang="zh-TW" sz="2000" dirty="0"/>
              <a:t>(knock, knock, knock) "Penny?"</a:t>
            </a:r>
            <a:endParaRPr lang="zh-TW" altLang="en-US" sz="2000" dirty="0"/>
          </a:p>
        </p:txBody>
      </p:sp>
      <p:pic>
        <p:nvPicPr>
          <p:cNvPr id="5" name="圖片 4" descr="一張含有 個人, 牆, 藍色 的圖片&#10;&#10;自動產生的描述">
            <a:extLst>
              <a:ext uri="{FF2B5EF4-FFF2-40B4-BE49-F238E27FC236}">
                <a16:creationId xmlns:a16="http://schemas.microsoft.com/office/drawing/2014/main" id="{3FEA3C4F-7FFA-48AF-B148-E1220133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4" r="21014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8C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296912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8DB46E57-1E1E-408C-8669-B01DB1E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159" y="5082940"/>
            <a:ext cx="4798076" cy="8402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434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115275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7A4A62-D451-44A0-A6B0-A9135BE38E3F}"/>
              </a:ext>
            </a:extLst>
          </p:cNvPr>
          <p:cNvSpPr/>
          <p:nvPr/>
        </p:nvSpPr>
        <p:spPr>
          <a:xfrm>
            <a:off x="7038363" y="2786649"/>
            <a:ext cx="1317072" cy="4095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83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51755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12E811-32A0-44BF-A7BC-7FE9536DF601}"/>
              </a:ext>
            </a:extLst>
          </p:cNvPr>
          <p:cNvSpPr/>
          <p:nvPr/>
        </p:nvSpPr>
        <p:spPr>
          <a:xfrm>
            <a:off x="8414158" y="2786649"/>
            <a:ext cx="947956" cy="4095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42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259460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41D64-3A8C-4F33-B186-45924E2DA2AB}"/>
              </a:ext>
            </a:extLst>
          </p:cNvPr>
          <p:cNvSpPr/>
          <p:nvPr/>
        </p:nvSpPr>
        <p:spPr>
          <a:xfrm>
            <a:off x="9446003" y="2853761"/>
            <a:ext cx="1585519" cy="2753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60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13346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674956-9396-4A33-B8AA-745A615B7928}"/>
              </a:ext>
            </a:extLst>
          </p:cNvPr>
          <p:cNvSpPr/>
          <p:nvPr/>
        </p:nvSpPr>
        <p:spPr>
          <a:xfrm>
            <a:off x="6677636" y="3224221"/>
            <a:ext cx="3447875" cy="68504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3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1513</Words>
  <Application>Microsoft Office PowerPoint</Application>
  <PresentationFormat>寬螢幕</PresentationFormat>
  <Paragraphs>289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佈景主題</vt:lpstr>
      <vt:lpstr>程式設計一</vt:lpstr>
      <vt:lpstr>Flow of Execution</vt:lpstr>
      <vt:lpstr>Formal Syntax</vt:lpstr>
      <vt:lpstr>Sheldon’s Knock</vt:lpstr>
      <vt:lpstr>Sheldon’s Knock (for loop)</vt:lpstr>
      <vt:lpstr>Sheldon’s Knock (for loop)</vt:lpstr>
      <vt:lpstr>Sheldon’s Knock (for loop)</vt:lpstr>
      <vt:lpstr>Sheldon’s Knock (for loop)</vt:lpstr>
      <vt:lpstr>Sheldon’s Knock (for loop)</vt:lpstr>
      <vt:lpstr>Sheldon’s Knock (while loop)</vt:lpstr>
      <vt:lpstr>Sheldon’s Knock (while loop)</vt:lpstr>
      <vt:lpstr>Sheldon’s Knock (while loop)</vt:lpstr>
      <vt:lpstr>Sheldon’s Knock (while loop)</vt:lpstr>
      <vt:lpstr>Sheldon’s Knock (while loop)</vt:lpstr>
      <vt:lpstr>Sheldon’s Knock (do-while loop)</vt:lpstr>
      <vt:lpstr>Scope Issue</vt:lpstr>
      <vt:lpstr>Different types of for-loop</vt:lpstr>
      <vt:lpstr>A Loop May Never Execute</vt:lpstr>
      <vt:lpstr>Infinite Loop</vt:lpstr>
      <vt:lpstr>Infinite Loop</vt:lpstr>
      <vt:lpstr>break and continue statement</vt:lpstr>
      <vt:lpstr>Nested Loop</vt:lpstr>
      <vt:lpstr>break and continue statement in Nested Loop</vt:lpstr>
      <vt:lpstr>cin in Loop Condition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34</cp:revision>
  <dcterms:created xsi:type="dcterms:W3CDTF">2021-09-01T05:51:37Z</dcterms:created>
  <dcterms:modified xsi:type="dcterms:W3CDTF">2021-10-23T09:28:10Z</dcterms:modified>
</cp:coreProperties>
</file>