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2" r:id="rId9"/>
    <p:sldId id="260" r:id="rId10"/>
    <p:sldId id="261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A2D35-5B17-4A1B-8D44-DF4518045695}" type="doc">
      <dgm:prSet loTypeId="urn:microsoft.com/office/officeart/2005/8/layout/arrow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AC69ACF6-E8E8-4949-A667-15DAB925F574}">
      <dgm:prSet phldrT="[Text]"/>
      <dgm:spPr/>
      <dgm:t>
        <a:bodyPr/>
        <a:lstStyle/>
        <a:p>
          <a:r>
            <a:rPr lang="en-US" altLang="zh-TW" dirty="0"/>
            <a:t>thesis_v1</a:t>
          </a:r>
          <a:br>
            <a:rPr lang="en-US" altLang="zh-TW" dirty="0"/>
          </a:br>
          <a:r>
            <a:rPr lang="en-US" altLang="zh-TW" dirty="0"/>
            <a:t>thesis_v2</a:t>
          </a:r>
          <a:br>
            <a:rPr lang="en-US" altLang="zh-TW" dirty="0"/>
          </a:br>
          <a:r>
            <a:rPr lang="en-US" altLang="zh-TW" dirty="0"/>
            <a:t>thesis_v3</a:t>
          </a:r>
          <a:br>
            <a:rPr lang="en-US" altLang="zh-TW" dirty="0"/>
          </a:br>
          <a:r>
            <a:rPr lang="en-US" altLang="zh-TW" dirty="0"/>
            <a:t>thesis_v4</a:t>
          </a:r>
          <a:endParaRPr lang="zh-TW" altLang="en-US" dirty="0"/>
        </a:p>
      </dgm:t>
    </dgm:pt>
    <dgm:pt modelId="{A87DD473-D636-4F16-BBA7-D33FC0747972}" type="parTrans" cxnId="{5C85A436-516F-4E83-8FD5-13712714B35B}">
      <dgm:prSet/>
      <dgm:spPr/>
      <dgm:t>
        <a:bodyPr/>
        <a:lstStyle/>
        <a:p>
          <a:endParaRPr lang="zh-TW" altLang="en-US"/>
        </a:p>
      </dgm:t>
    </dgm:pt>
    <dgm:pt modelId="{8DE7EC9E-6719-4E10-A898-174FFD0804B1}" type="sibTrans" cxnId="{5C85A436-516F-4E83-8FD5-13712714B35B}">
      <dgm:prSet/>
      <dgm:spPr/>
      <dgm:t>
        <a:bodyPr/>
        <a:lstStyle/>
        <a:p>
          <a:endParaRPr lang="zh-TW" altLang="en-US"/>
        </a:p>
      </dgm:t>
    </dgm:pt>
    <dgm:pt modelId="{786C0E3C-779F-498E-81CF-CD01BC360C48}">
      <dgm:prSet phldrT="[Text]"/>
      <dgm:spPr/>
      <dgm:t>
        <a:bodyPr/>
        <a:lstStyle/>
        <a:p>
          <a:r>
            <a:rPr lang="en-US" altLang="zh-TW" dirty="0"/>
            <a:t>thesis_v1_rev</a:t>
          </a:r>
          <a:br>
            <a:rPr lang="en-US" altLang="zh-TW" dirty="0"/>
          </a:br>
          <a:r>
            <a:rPr lang="en-US" altLang="zh-TW" dirty="0"/>
            <a:t>thesis_v2_rev</a:t>
          </a:r>
          <a:br>
            <a:rPr lang="en-US" altLang="zh-TW" dirty="0"/>
          </a:br>
          <a:r>
            <a:rPr lang="en-US" altLang="zh-TW" dirty="0"/>
            <a:t>thesis_v3_rev</a:t>
          </a:r>
          <a:br>
            <a:rPr lang="en-US" altLang="zh-TW" dirty="0"/>
          </a:br>
          <a:r>
            <a:rPr lang="en-US" altLang="zh-TW" dirty="0"/>
            <a:t>thesis_v4_rev</a:t>
          </a:r>
          <a:endParaRPr lang="zh-TW" altLang="en-US" dirty="0"/>
        </a:p>
      </dgm:t>
    </dgm:pt>
    <dgm:pt modelId="{E26E5E97-505B-4ECC-88E8-19129D46F787}" type="parTrans" cxnId="{701B249B-C083-4263-A252-599EDBC55B5A}">
      <dgm:prSet/>
      <dgm:spPr/>
      <dgm:t>
        <a:bodyPr/>
        <a:lstStyle/>
        <a:p>
          <a:endParaRPr lang="zh-TW" altLang="en-US"/>
        </a:p>
      </dgm:t>
    </dgm:pt>
    <dgm:pt modelId="{7692F12B-7FE1-4968-9EA4-591D02311383}" type="sibTrans" cxnId="{701B249B-C083-4263-A252-599EDBC55B5A}">
      <dgm:prSet/>
      <dgm:spPr/>
      <dgm:t>
        <a:bodyPr/>
        <a:lstStyle/>
        <a:p>
          <a:endParaRPr lang="zh-TW" altLang="en-US"/>
        </a:p>
      </dgm:t>
    </dgm:pt>
    <dgm:pt modelId="{F38FA2BC-765D-4891-B6AC-60558268A8A9}" type="pres">
      <dgm:prSet presAssocID="{F7BA2D35-5B17-4A1B-8D44-DF4518045695}" presName="compositeShape" presStyleCnt="0">
        <dgm:presLayoutVars>
          <dgm:chMax val="2"/>
          <dgm:dir/>
          <dgm:resizeHandles val="exact"/>
        </dgm:presLayoutVars>
      </dgm:prSet>
      <dgm:spPr/>
    </dgm:pt>
    <dgm:pt modelId="{EF093586-E89C-44E4-92E3-5C26C205E54F}" type="pres">
      <dgm:prSet presAssocID="{F7BA2D35-5B17-4A1B-8D44-DF4518045695}" presName="divider" presStyleLbl="fgShp" presStyleIdx="0" presStyleCnt="1"/>
      <dgm:spPr/>
    </dgm:pt>
    <dgm:pt modelId="{8FBF7B05-9EC8-4F6D-A094-1F01835E8EF8}" type="pres">
      <dgm:prSet presAssocID="{AC69ACF6-E8E8-4949-A667-15DAB925F574}" presName="downArrow" presStyleLbl="node1" presStyleIdx="0" presStyleCnt="2"/>
      <dgm:spPr/>
    </dgm:pt>
    <dgm:pt modelId="{2A1A4967-42C7-48AB-BE41-183415BEDCC6}" type="pres">
      <dgm:prSet presAssocID="{AC69ACF6-E8E8-4949-A667-15DAB925F574}" presName="downArrowText" presStyleLbl="revTx" presStyleIdx="0" presStyleCnt="2">
        <dgm:presLayoutVars>
          <dgm:bulletEnabled val="1"/>
        </dgm:presLayoutVars>
      </dgm:prSet>
      <dgm:spPr/>
    </dgm:pt>
    <dgm:pt modelId="{44DE3F0E-8A1C-4F8A-962D-A696B2F6B1E8}" type="pres">
      <dgm:prSet presAssocID="{786C0E3C-779F-498E-81CF-CD01BC360C48}" presName="upArrow" presStyleLbl="node1" presStyleIdx="1" presStyleCnt="2"/>
      <dgm:spPr/>
    </dgm:pt>
    <dgm:pt modelId="{1724D371-3724-45E3-BBEE-9AC400A2C330}" type="pres">
      <dgm:prSet presAssocID="{786C0E3C-779F-498E-81CF-CD01BC360C48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5C85A436-516F-4E83-8FD5-13712714B35B}" srcId="{F7BA2D35-5B17-4A1B-8D44-DF4518045695}" destId="{AC69ACF6-E8E8-4949-A667-15DAB925F574}" srcOrd="0" destOrd="0" parTransId="{A87DD473-D636-4F16-BBA7-D33FC0747972}" sibTransId="{8DE7EC9E-6719-4E10-A898-174FFD0804B1}"/>
    <dgm:cxn modelId="{8EDF3041-214D-4D99-AC05-2E6740F1B5AA}" type="presOf" srcId="{786C0E3C-779F-498E-81CF-CD01BC360C48}" destId="{1724D371-3724-45E3-BBEE-9AC400A2C330}" srcOrd="0" destOrd="0" presId="urn:microsoft.com/office/officeart/2005/8/layout/arrow3"/>
    <dgm:cxn modelId="{CEDD4D46-53A7-4762-B65E-9C305AE22CEC}" type="presOf" srcId="{AC69ACF6-E8E8-4949-A667-15DAB925F574}" destId="{2A1A4967-42C7-48AB-BE41-183415BEDCC6}" srcOrd="0" destOrd="0" presId="urn:microsoft.com/office/officeart/2005/8/layout/arrow3"/>
    <dgm:cxn modelId="{78561451-6135-495A-8A38-DE48A219D2CE}" type="presOf" srcId="{F7BA2D35-5B17-4A1B-8D44-DF4518045695}" destId="{F38FA2BC-765D-4891-B6AC-60558268A8A9}" srcOrd="0" destOrd="0" presId="urn:microsoft.com/office/officeart/2005/8/layout/arrow3"/>
    <dgm:cxn modelId="{701B249B-C083-4263-A252-599EDBC55B5A}" srcId="{F7BA2D35-5B17-4A1B-8D44-DF4518045695}" destId="{786C0E3C-779F-498E-81CF-CD01BC360C48}" srcOrd="1" destOrd="0" parTransId="{E26E5E97-505B-4ECC-88E8-19129D46F787}" sibTransId="{7692F12B-7FE1-4968-9EA4-591D02311383}"/>
    <dgm:cxn modelId="{975D3A55-FA9F-414B-9835-C7C61255728B}" type="presParOf" srcId="{F38FA2BC-765D-4891-B6AC-60558268A8A9}" destId="{EF093586-E89C-44E4-92E3-5C26C205E54F}" srcOrd="0" destOrd="0" presId="urn:microsoft.com/office/officeart/2005/8/layout/arrow3"/>
    <dgm:cxn modelId="{CE0C8A51-0B9C-43EC-B084-FA0ED854E1C7}" type="presParOf" srcId="{F38FA2BC-765D-4891-B6AC-60558268A8A9}" destId="{8FBF7B05-9EC8-4F6D-A094-1F01835E8EF8}" srcOrd="1" destOrd="0" presId="urn:microsoft.com/office/officeart/2005/8/layout/arrow3"/>
    <dgm:cxn modelId="{69362CA1-DFEB-4EDA-AD93-79CC81BD13BA}" type="presParOf" srcId="{F38FA2BC-765D-4891-B6AC-60558268A8A9}" destId="{2A1A4967-42C7-48AB-BE41-183415BEDCC6}" srcOrd="2" destOrd="0" presId="urn:microsoft.com/office/officeart/2005/8/layout/arrow3"/>
    <dgm:cxn modelId="{9900AE2E-8DAA-4BB3-85D6-50F916E794D6}" type="presParOf" srcId="{F38FA2BC-765D-4891-B6AC-60558268A8A9}" destId="{44DE3F0E-8A1C-4F8A-962D-A696B2F6B1E8}" srcOrd="3" destOrd="0" presId="urn:microsoft.com/office/officeart/2005/8/layout/arrow3"/>
    <dgm:cxn modelId="{A0F8004B-0F62-40BF-A860-8144743EADBB}" type="presParOf" srcId="{F38FA2BC-765D-4891-B6AC-60558268A8A9}" destId="{1724D371-3724-45E3-BBEE-9AC400A2C33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93586-E89C-44E4-92E3-5C26C205E54F}">
      <dsp:nvSpPr>
        <dsp:cNvPr id="0" name=""/>
        <dsp:cNvSpPr/>
      </dsp:nvSpPr>
      <dsp:spPr>
        <a:xfrm rot="21300000">
          <a:off x="864920" y="1592043"/>
          <a:ext cx="9142055" cy="799826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F7B05-9EC8-4F6D-A094-1F01835E8EF8}">
      <dsp:nvSpPr>
        <dsp:cNvPr id="0" name=""/>
        <dsp:cNvSpPr/>
      </dsp:nvSpPr>
      <dsp:spPr>
        <a:xfrm>
          <a:off x="1304627" y="199195"/>
          <a:ext cx="3261569" cy="1593565"/>
        </a:xfrm>
        <a:prstGeom prst="down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A4967-42C7-48AB-BE41-183415BEDCC6}">
      <dsp:nvSpPr>
        <dsp:cNvPr id="0" name=""/>
        <dsp:cNvSpPr/>
      </dsp:nvSpPr>
      <dsp:spPr>
        <a:xfrm>
          <a:off x="5762105" y="0"/>
          <a:ext cx="3479007" cy="1673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thesis_v1</a:t>
          </a:r>
          <a:br>
            <a:rPr lang="en-US" altLang="zh-TW" sz="2400" kern="1200" dirty="0"/>
          </a:br>
          <a:r>
            <a:rPr lang="en-US" altLang="zh-TW" sz="2400" kern="1200" dirty="0"/>
            <a:t>thesis_v2</a:t>
          </a:r>
          <a:br>
            <a:rPr lang="en-US" altLang="zh-TW" sz="2400" kern="1200" dirty="0"/>
          </a:br>
          <a:r>
            <a:rPr lang="en-US" altLang="zh-TW" sz="2400" kern="1200" dirty="0"/>
            <a:t>thesis_v3</a:t>
          </a:r>
          <a:br>
            <a:rPr lang="en-US" altLang="zh-TW" sz="2400" kern="1200" dirty="0"/>
          </a:br>
          <a:r>
            <a:rPr lang="en-US" altLang="zh-TW" sz="2400" kern="1200" dirty="0"/>
            <a:t>thesis_v4</a:t>
          </a:r>
          <a:endParaRPr lang="zh-TW" altLang="en-US" sz="2400" kern="1200" dirty="0"/>
        </a:p>
      </dsp:txBody>
      <dsp:txXfrm>
        <a:off x="5762105" y="0"/>
        <a:ext cx="3479007" cy="1673243"/>
      </dsp:txXfrm>
    </dsp:sp>
    <dsp:sp modelId="{44DE3F0E-8A1C-4F8A-962D-A696B2F6B1E8}">
      <dsp:nvSpPr>
        <dsp:cNvPr id="0" name=""/>
        <dsp:cNvSpPr/>
      </dsp:nvSpPr>
      <dsp:spPr>
        <a:xfrm>
          <a:off x="6305700" y="2191152"/>
          <a:ext cx="3261569" cy="1593565"/>
        </a:xfrm>
        <a:prstGeom prst="up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4D371-3724-45E3-BBEE-9AC400A2C330}">
      <dsp:nvSpPr>
        <dsp:cNvPr id="0" name=""/>
        <dsp:cNvSpPr/>
      </dsp:nvSpPr>
      <dsp:spPr>
        <a:xfrm>
          <a:off x="1630784" y="2310669"/>
          <a:ext cx="3479007" cy="1673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thesis_v1_rev</a:t>
          </a:r>
          <a:br>
            <a:rPr lang="en-US" altLang="zh-TW" sz="2400" kern="1200" dirty="0"/>
          </a:br>
          <a:r>
            <a:rPr lang="en-US" altLang="zh-TW" sz="2400" kern="1200" dirty="0"/>
            <a:t>thesis_v2_rev</a:t>
          </a:r>
          <a:br>
            <a:rPr lang="en-US" altLang="zh-TW" sz="2400" kern="1200" dirty="0"/>
          </a:br>
          <a:r>
            <a:rPr lang="en-US" altLang="zh-TW" sz="2400" kern="1200" dirty="0"/>
            <a:t>thesis_v3_rev</a:t>
          </a:r>
          <a:br>
            <a:rPr lang="en-US" altLang="zh-TW" sz="2400" kern="1200" dirty="0"/>
          </a:br>
          <a:r>
            <a:rPr lang="en-US" altLang="zh-TW" sz="2400" kern="1200" dirty="0"/>
            <a:t>thesis_v4_rev</a:t>
          </a:r>
          <a:endParaRPr lang="zh-TW" altLang="en-US" sz="2400" kern="1200" dirty="0"/>
        </a:p>
      </dsp:txBody>
      <dsp:txXfrm>
        <a:off x="1630784" y="2310669"/>
        <a:ext cx="3479007" cy="167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2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CE8A7-1BC7-4942-A63F-546B102F8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6602" r="34070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59AE2-A03A-4659-A686-25E81DA4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Git Tutorial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5983E-F3F1-43C5-8E61-587452F7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5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377B-2CD7-46B1-AE7C-AA41C807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Status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2A36-610F-49E1-BFEC-C95B6EE2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Untracked files</a:t>
            </a:r>
          </a:p>
          <a:p>
            <a:r>
              <a:rPr lang="en-US" altLang="zh-TW" dirty="0"/>
              <a:t>Changes not staged for commit</a:t>
            </a:r>
          </a:p>
          <a:p>
            <a:r>
              <a:rPr lang="en-US" altLang="zh-TW" dirty="0"/>
              <a:t>Changes to be committed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B7D35-3777-4284-856A-F6FDCECAC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"/>
          <a:stretch/>
        </p:blipFill>
        <p:spPr>
          <a:xfrm>
            <a:off x="5961800" y="2453046"/>
            <a:ext cx="5632726" cy="36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9458-7C20-4451-AD45-BF716C37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C869-BA56-4E48-A283-4651A4B1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diff</a:t>
            </a:r>
          </a:p>
          <a:p>
            <a:r>
              <a:rPr lang="en-US" altLang="zh-TW" dirty="0"/>
              <a:t>git diff --staged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35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AE5C-227C-48E2-958E-77A7EF8B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1B99-32A5-4A7A-8AF4-ED0D2965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1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CD83-7135-4F2B-A4CC-FED75D4D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224D-9294-47F3-BA89-19F94ED0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https://www.atlassian.com/git/tutorials/what-is-version-control</a:t>
            </a:r>
          </a:p>
          <a:p>
            <a:r>
              <a:rPr lang="en-US" altLang="zh-TW" dirty="0"/>
              <a:t>https://backlog.com/git-tutorial/tw/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43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BC9F-ACB6-401E-B282-0C544793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4E6E1-63CE-4EBD-9164-9817F11CD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586415"/>
              </p:ext>
            </p:extLst>
          </p:nvPr>
        </p:nvGraphicFramePr>
        <p:xfrm>
          <a:off x="690562" y="2339974"/>
          <a:ext cx="10871897" cy="398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A9F037-569B-4441-8085-C735B2DD74DF}"/>
              </a:ext>
            </a:extLst>
          </p:cNvPr>
          <p:cNvSpPr txBox="1"/>
          <p:nvPr/>
        </p:nvSpPr>
        <p:spPr>
          <a:xfrm>
            <a:off x="68366" y="2973936"/>
            <a:ext cx="209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Student</a:t>
            </a:r>
            <a:endParaRPr lang="zh-TW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01C13-0493-44B3-87EB-84BCAD5FB695}"/>
              </a:ext>
            </a:extLst>
          </p:cNvPr>
          <p:cNvSpPr txBox="1"/>
          <p:nvPr/>
        </p:nvSpPr>
        <p:spPr>
          <a:xfrm>
            <a:off x="10313349" y="4972228"/>
            <a:ext cx="209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Advisor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07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918B-E84E-422B-A43C-01830817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Version Control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5F5C-FC84-4F36-AD86-AF455639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Version control software keeps track of every modification to the code in a special kind of database. </a:t>
            </a:r>
          </a:p>
          <a:p>
            <a:r>
              <a:rPr lang="en-US" altLang="zh-TW" dirty="0"/>
              <a:t>If a mistake is made, developers can turn back the clock and compare earlier versions of the code to help fix the mistake while minimizing disruption to all team members.</a:t>
            </a:r>
          </a:p>
          <a:p>
            <a:r>
              <a:rPr lang="en-US" altLang="zh-TW" dirty="0"/>
              <a:t>Version control helps teams solve these kinds of problems, tracking every individual change by each contributor and helping prevent concurrent work from conflicting. </a:t>
            </a:r>
            <a:endParaRPr lang="zh-TW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20367-C1BD-479A-881D-DA10EE958416}"/>
              </a:ext>
            </a:extLst>
          </p:cNvPr>
          <p:cNvSpPr txBox="1"/>
          <p:nvPr/>
        </p:nvSpPr>
        <p:spPr>
          <a:xfrm>
            <a:off x="0" y="6488668"/>
            <a:ext cx="7624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https://www.atlassian.com/git/tutorials/what-is-version-control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566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E0B2-6562-4DC0-A2FE-FEE6BD12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Git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98AA-50EA-4FDE-BAB1-38A59E3A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widely used modern version control system in the world today is Git.</a:t>
            </a:r>
          </a:p>
          <a:p>
            <a:r>
              <a:rPr lang="en-US" altLang="zh-TW" dirty="0"/>
              <a:t>Git is a mature, actively maintained open source project originally developed in 2005 by Linus Torvalds, the famous creator of the Linux operating system kernel.</a:t>
            </a:r>
          </a:p>
          <a:p>
            <a:r>
              <a:rPr lang="en-US" altLang="zh-TW" dirty="0"/>
              <a:t>in Git, every developer's working copy of the code is also a repository that can contain the full history of all changes.</a:t>
            </a:r>
            <a:endParaRPr lang="zh-TW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30098-0219-4158-A735-8960B682D139}"/>
              </a:ext>
            </a:extLst>
          </p:cNvPr>
          <p:cNvSpPr txBox="1"/>
          <p:nvPr/>
        </p:nvSpPr>
        <p:spPr>
          <a:xfrm>
            <a:off x="0" y="6488668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https://www.atlassian.com/git/tutorials/what-is-git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52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66EA-5EC8-460A-8B08-2E5A1E6D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History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C847B-BBA4-4293-B8BA-175150A6B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56" y="2559486"/>
            <a:ext cx="5766136" cy="4054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E94FD-A8AF-432B-95B2-D65B5FF9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79" y="2559486"/>
            <a:ext cx="5976420" cy="40543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47BC336-F53F-4F7E-9900-F7A15C21CBCC}"/>
              </a:ext>
            </a:extLst>
          </p:cNvPr>
          <p:cNvSpPr/>
          <p:nvPr/>
        </p:nvSpPr>
        <p:spPr>
          <a:xfrm>
            <a:off x="4976818" y="3008120"/>
            <a:ext cx="1119182" cy="5116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47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00BD-2252-436E-871E-12A1D50C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History</a:t>
            </a:r>
            <a:endParaRPr lang="zh-TW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217CB9-2192-43B2-B1E6-EBD6D0340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55" y="2549237"/>
            <a:ext cx="9961013" cy="3982749"/>
          </a:xfrm>
        </p:spPr>
      </p:pic>
    </p:spTree>
    <p:extLst>
      <p:ext uri="{BB962C8B-B14F-4D97-AF65-F5344CB8AC3E}">
        <p14:creationId xmlns:p14="http://schemas.microsoft.com/office/powerpoint/2010/main" val="40294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BCE6-1C8F-420C-9C17-A7F4F3EF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History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2B7FB-889A-4564-9943-F53B04BC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142" y="2413865"/>
            <a:ext cx="8717716" cy="4014643"/>
          </a:xfrm>
        </p:spPr>
      </p:pic>
    </p:spTree>
    <p:extLst>
      <p:ext uri="{BB962C8B-B14F-4D97-AF65-F5344CB8AC3E}">
        <p14:creationId xmlns:p14="http://schemas.microsoft.com/office/powerpoint/2010/main" val="211354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roup 7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6" name="Right Triangle 10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67" name="Rectangle 10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068" name="Freeform: Shape 107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Straight Connector 140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5EBD0-99EA-43E6-AF61-A1B7C014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dirty="0"/>
              <a:t>Git Workflow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589A4E-D2A6-4CAB-A690-293F9C5E26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1965" y="225840"/>
            <a:ext cx="4829854" cy="64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8BE13712-7A40-4842-B2CC-0C3C3DEE4BA1}"/>
              </a:ext>
            </a:extLst>
          </p:cNvPr>
          <p:cNvSpPr txBox="1"/>
          <p:nvPr/>
        </p:nvSpPr>
        <p:spPr>
          <a:xfrm>
            <a:off x="-34811" y="6446577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https://docs.gitlab.com/ee/topics/gitlab_flow.html</a:t>
            </a:r>
            <a:endParaRPr lang="zh-TW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E862B-6B72-4782-9B44-4A47D0F50096}"/>
              </a:ext>
            </a:extLst>
          </p:cNvPr>
          <p:cNvSpPr/>
          <p:nvPr/>
        </p:nvSpPr>
        <p:spPr>
          <a:xfrm>
            <a:off x="7171965" y="171716"/>
            <a:ext cx="2219857" cy="64573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03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7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7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8" name="Group 10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DA181-0B5D-4C89-B3D8-A05B3738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000" dirty="0"/>
              <a:t>Git commands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9EE98A-602D-4ED7-B0D1-43E9886DB0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0721" y="930672"/>
            <a:ext cx="7116273" cy="473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22CB2EB2-00FB-41D9-AA8C-96D84AEDE62E}"/>
              </a:ext>
            </a:extLst>
          </p:cNvPr>
          <p:cNvSpPr txBox="1"/>
          <p:nvPr/>
        </p:nvSpPr>
        <p:spPr>
          <a:xfrm>
            <a:off x="-25875" y="6412038"/>
            <a:ext cx="757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https://www.cidevops.com/2018/01/git-workflow-and-commands.html</a:t>
            </a:r>
            <a:endParaRPr lang="zh-TW" alt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4E42467-43C2-440D-96F1-1DCF52D13A6B}"/>
              </a:ext>
            </a:extLst>
          </p:cNvPr>
          <p:cNvSpPr/>
          <p:nvPr/>
        </p:nvSpPr>
        <p:spPr>
          <a:xfrm>
            <a:off x="4845467" y="3202675"/>
            <a:ext cx="4101342" cy="11403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197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B2"/>
      </a:accent1>
      <a:accent2>
        <a:srgbClr val="BA17D5"/>
      </a:accent2>
      <a:accent3>
        <a:srgbClr val="7D29E7"/>
      </a:accent3>
      <a:accent4>
        <a:srgbClr val="342FD9"/>
      </a:accent4>
      <a:accent5>
        <a:srgbClr val="2973E7"/>
      </a:accent5>
      <a:accent6>
        <a:srgbClr val="17B0D5"/>
      </a:accent6>
      <a:hlink>
        <a:srgbClr val="349D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304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Grandview</vt:lpstr>
      <vt:lpstr>Wingdings</vt:lpstr>
      <vt:lpstr>CosineVTI</vt:lpstr>
      <vt:lpstr>Git Tutorial</vt:lpstr>
      <vt:lpstr>Scenario</vt:lpstr>
      <vt:lpstr>What is Version Control</vt:lpstr>
      <vt:lpstr>What is Git</vt:lpstr>
      <vt:lpstr>File History</vt:lpstr>
      <vt:lpstr>File History</vt:lpstr>
      <vt:lpstr>File History</vt:lpstr>
      <vt:lpstr>Git Workflow</vt:lpstr>
      <vt:lpstr>Git commands</vt:lpstr>
      <vt:lpstr>File Status</vt:lpstr>
      <vt:lpstr>Comparison</vt:lpstr>
      <vt:lpstr>Live Demo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ec Chen</dc:creator>
  <cp:lastModifiedBy>ec Chen</cp:lastModifiedBy>
  <cp:revision>12</cp:revision>
  <dcterms:created xsi:type="dcterms:W3CDTF">2022-01-04T08:13:10Z</dcterms:created>
  <dcterms:modified xsi:type="dcterms:W3CDTF">2022-01-04T09:04:06Z</dcterms:modified>
</cp:coreProperties>
</file>