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8" r:id="rId4"/>
    <p:sldId id="296" r:id="rId5"/>
    <p:sldId id="299" r:id="rId6"/>
    <p:sldId id="297" r:id="rId7"/>
    <p:sldId id="300" r:id="rId8"/>
    <p:sldId id="29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Assert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/>
              <a:t>Exception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A7DD9-1053-4CED-AFDB-25A830B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0D9D7-54AE-4CE9-B473-91291A23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&lt;assert&gt;</a:t>
            </a:r>
          </a:p>
          <a:p>
            <a:r>
              <a:rPr lang="en-US" altLang="zh-TW" dirty="0"/>
              <a:t>The definition of the macro assert depends on another macro, </a:t>
            </a:r>
            <a:r>
              <a:rPr lang="en-US" altLang="zh-TW" i="1" dirty="0"/>
              <a:t>NDEBUG</a:t>
            </a:r>
            <a:r>
              <a:rPr lang="en-US" altLang="zh-TW" dirty="0"/>
              <a:t>, which is not defined by the standard library.</a:t>
            </a:r>
          </a:p>
          <a:p>
            <a:r>
              <a:rPr lang="en-US" altLang="zh-TW" dirty="0"/>
              <a:t>If </a:t>
            </a:r>
            <a:r>
              <a:rPr lang="en-US" altLang="zh-TW" u="sng" dirty="0"/>
              <a:t>NDEBUG</a:t>
            </a:r>
            <a:r>
              <a:rPr lang="en-US" altLang="zh-TW" dirty="0"/>
              <a:t> is defined as a macro name at the point in the source code where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dirty="0"/>
              <a:t> or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dirty="0"/>
              <a:t> is included, then assert </a:t>
            </a:r>
            <a:r>
              <a:rPr lang="en-US" altLang="zh-TW" b="1" dirty="0">
                <a:solidFill>
                  <a:srgbClr val="FF0000"/>
                </a:solidFill>
              </a:rPr>
              <a:t>does nothing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C0B8F6-1254-432A-97ED-A4F31BB6ED08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https://en.cppreference.com/w/cpp/error/assert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6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A69F-A9C4-4586-A05F-33FC7ED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B5B360-9DB3-4DFB-B71E-BA6BE434DDB5}"/>
              </a:ext>
            </a:extLst>
          </p:cNvPr>
          <p:cNvSpPr txBox="1"/>
          <p:nvPr/>
        </p:nvSpPr>
        <p:spPr>
          <a:xfrm>
            <a:off x="838200" y="1554022"/>
            <a:ext cx="9829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# example1: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g++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/15-assert_exception/01-assert.cpp:15: int main(): Assertion `4 == 5' failed.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Aborted (core dumped)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# example2: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g++ -DNDEBUG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***/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1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CCC2-BD8A-4F94-9EF4-EFCEA8B2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Static_assert</a:t>
            </a:r>
            <a:r>
              <a:rPr lang="en-US" altLang="zh-TW" dirty="0"/>
              <a:t>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230E9-F3A7-4282-9640-E6D27D00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Performs compile-time assertion checking.</a:t>
            </a:r>
          </a:p>
          <a:p>
            <a:r>
              <a:rPr lang="en-US" altLang="zh-TW" dirty="0"/>
              <a:t>Note: Since message </a:t>
            </a:r>
            <a:r>
              <a:rPr lang="en-US" altLang="zh-TW" b="1" i="1" dirty="0"/>
              <a:t>must be a string literal</a:t>
            </a:r>
            <a:r>
              <a:rPr lang="en-US" altLang="zh-TW" dirty="0"/>
              <a:t>, it cannot contain dynamic information or even a constant expression.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51C79-C1CE-42E1-93C4-64CAAFFBB935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https://en.cppreference.com/w/cpp/language/static_assert</a:t>
            </a:r>
          </a:p>
        </p:txBody>
      </p:sp>
    </p:spTree>
    <p:extLst>
      <p:ext uri="{BB962C8B-B14F-4D97-AF65-F5344CB8AC3E}">
        <p14:creationId xmlns:p14="http://schemas.microsoft.com/office/powerpoint/2010/main" val="165315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55AB5-7AEA-418C-A86F-6ADB64F8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Static_assert</a:t>
            </a:r>
            <a:r>
              <a:rPr lang="en-US" altLang="zh-TW" dirty="0"/>
              <a:t> Declaration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53A5E-E848-4B08-8BB1-8A8C24DB966E}"/>
              </a:ext>
            </a:extLst>
          </p:cNvPr>
          <p:cNvSpPr txBox="1"/>
          <p:nvPr/>
        </p:nvSpPr>
        <p:spPr>
          <a:xfrm>
            <a:off x="838200" y="2087940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"addition failed"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27C152-A4CB-4E7B-8F85-E1F2C0AC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73" y="5728996"/>
            <a:ext cx="9347053" cy="98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38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1A777-3749-4019-9A42-01E1232A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E906C4-D883-4C09-9CF2-707E6FA1C001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https://en.cppreference.com/w/cpp/error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562BBF-459B-4F4C-8F7F-384B897F6ED0}"/>
              </a:ext>
            </a:extLst>
          </p:cNvPr>
          <p:cNvSpPr txBox="1"/>
          <p:nvPr/>
        </p:nvSpPr>
        <p:spPr>
          <a:xfrm>
            <a:off x="0" y="6176963"/>
            <a:ext cx="918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https://docs.microsoft.com/en-us/cpp/cpp/try-throw-and-catch-statements-cpp?view=msvc-170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C0CF3D-A707-4AE3-A995-6ECB1DDF7D88}"/>
              </a:ext>
            </a:extLst>
          </p:cNvPr>
          <p:cNvSpPr txBox="1"/>
          <p:nvPr/>
        </p:nvSpPr>
        <p:spPr>
          <a:xfrm>
            <a:off x="838200" y="1375649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"received illegal value: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5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72F9-9A63-46FE-BD5E-0D55F96D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71D8AC-3494-4EFB-AD8D-B91BD30C5F94}"/>
              </a:ext>
            </a:extLst>
          </p:cNvPr>
          <p:cNvSpPr txBox="1"/>
          <p:nvPr/>
        </p:nvSpPr>
        <p:spPr>
          <a:xfrm>
            <a:off x="838200" y="1535412"/>
            <a:ext cx="111992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following section will be skipped since the error occurs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AE3BB5-A597-4FBC-B127-2AE9263D1DCF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https://en.cppreference.com/w/cpp/error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273F44-DB88-49B3-8410-297E8BFE3AFB}"/>
              </a:ext>
            </a:extLst>
          </p:cNvPr>
          <p:cNvSpPr txBox="1"/>
          <p:nvPr/>
        </p:nvSpPr>
        <p:spPr>
          <a:xfrm>
            <a:off x="0" y="6176963"/>
            <a:ext cx="918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https://docs.microsoft.com/en-us/cpp/cpp/try-throw-and-catch-statements-cpp?view=msvc-170</a:t>
            </a:r>
          </a:p>
        </p:txBody>
      </p:sp>
    </p:spTree>
    <p:extLst>
      <p:ext uri="{BB962C8B-B14F-4D97-AF65-F5344CB8AC3E}">
        <p14:creationId xmlns:p14="http://schemas.microsoft.com/office/powerpoint/2010/main" val="427384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696</Words>
  <Application>Microsoft Office PowerPoint</Application>
  <PresentationFormat>寬螢幕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程式設計一</vt:lpstr>
      <vt:lpstr>Assert</vt:lpstr>
      <vt:lpstr>Assert</vt:lpstr>
      <vt:lpstr>Static_assert Declaration</vt:lpstr>
      <vt:lpstr>Static_assert Declaration</vt:lpstr>
      <vt:lpstr>Error Handling</vt:lpstr>
      <vt:lpstr>Error Handling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187</cp:revision>
  <dcterms:created xsi:type="dcterms:W3CDTF">2021-09-01T05:51:37Z</dcterms:created>
  <dcterms:modified xsi:type="dcterms:W3CDTF">2021-12-22T02:47:54Z</dcterms:modified>
</cp:coreProperties>
</file>