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D_3C56A549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60" r:id="rId3"/>
    <p:sldId id="274" r:id="rId4"/>
    <p:sldId id="261" r:id="rId5"/>
    <p:sldId id="263" r:id="rId6"/>
    <p:sldId id="265" r:id="rId7"/>
    <p:sldId id="264" r:id="rId8"/>
    <p:sldId id="276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62" r:id="rId17"/>
    <p:sldId id="272" r:id="rId18"/>
    <p:sldId id="275" r:id="rId19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7ABBC5-50F7-B975-088E-F3781884214D}" name="Andrea Trebbi" initials="AT" userId="S::10703596@polimi.it::50dbc92e-a1b9-434e-877c-573ad900495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  <a:srgbClr val="7390A6"/>
    <a:srgbClr val="9AAFC1"/>
    <a:srgbClr val="B8C8D5"/>
    <a:srgbClr val="FFC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D7F6C9-B61C-4256-B3FC-CD69EBFA17AB}" v="1" dt="2024-07-09T17:26:14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6196" autoAdjust="0"/>
  </p:normalViewPr>
  <p:slideViewPr>
    <p:cSldViewPr snapToGrid="0" snapToObjects="1">
      <p:cViewPr varScale="1">
        <p:scale>
          <a:sx n="107" d="100"/>
          <a:sy n="107" d="100"/>
        </p:scale>
        <p:origin x="84" y="136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Trebbi" userId="50dbc92e-a1b9-434e-877c-573ad9004952" providerId="ADAL" clId="{844B09D3-B0F3-43AE-801E-BFEA3D25E983}"/>
    <pc:docChg chg="undo custSel addSld delSld modSld sldOrd">
      <pc:chgData name="Andrea Trebbi" userId="50dbc92e-a1b9-434e-877c-573ad9004952" providerId="ADAL" clId="{844B09D3-B0F3-43AE-801E-BFEA3D25E983}" dt="2024-05-05T08:52:09.884" v="498" actId="20577"/>
      <pc:docMkLst>
        <pc:docMk/>
      </pc:docMkLst>
      <pc:sldChg chg="addSp modSp mod">
        <pc:chgData name="Andrea Trebbi" userId="50dbc92e-a1b9-434e-877c-573ad9004952" providerId="ADAL" clId="{844B09D3-B0F3-43AE-801E-BFEA3D25E983}" dt="2024-04-19T18:17:57.237" v="165" actId="20577"/>
        <pc:sldMkLst>
          <pc:docMk/>
          <pc:sldMk cId="2511368552" sldId="261"/>
        </pc:sldMkLst>
        <pc:spChg chg="add mod">
          <ac:chgData name="Andrea Trebbi" userId="50dbc92e-a1b9-434e-877c-573ad9004952" providerId="ADAL" clId="{844B09D3-B0F3-43AE-801E-BFEA3D25E983}" dt="2024-04-19T18:13:50.431" v="123" actId="1076"/>
          <ac:spMkLst>
            <pc:docMk/>
            <pc:sldMk cId="2511368552" sldId="261"/>
            <ac:spMk id="2" creationId="{EC730504-2130-2B76-1EF3-B2CDE6180A20}"/>
          </ac:spMkLst>
        </pc:spChg>
        <pc:spChg chg="add mod">
          <ac:chgData name="Andrea Trebbi" userId="50dbc92e-a1b9-434e-877c-573ad9004952" providerId="ADAL" clId="{844B09D3-B0F3-43AE-801E-BFEA3D25E983}" dt="2024-04-19T18:14:26.720" v="140" actId="20577"/>
          <ac:spMkLst>
            <pc:docMk/>
            <pc:sldMk cId="2511368552" sldId="261"/>
            <ac:spMk id="3" creationId="{6E065C59-ED87-F956-1CA2-9856581289CD}"/>
          </ac:spMkLst>
        </pc:spChg>
        <pc:spChg chg="add mod">
          <ac:chgData name="Andrea Trebbi" userId="50dbc92e-a1b9-434e-877c-573ad9004952" providerId="ADAL" clId="{844B09D3-B0F3-43AE-801E-BFEA3D25E983}" dt="2024-04-19T18:15:09.734" v="149" actId="20577"/>
          <ac:spMkLst>
            <pc:docMk/>
            <pc:sldMk cId="2511368552" sldId="261"/>
            <ac:spMk id="11" creationId="{4F2EF23E-F80E-CCD8-3609-23B2B3FE721B}"/>
          </ac:spMkLst>
        </pc:spChg>
        <pc:spChg chg="add mod">
          <ac:chgData name="Andrea Trebbi" userId="50dbc92e-a1b9-434e-877c-573ad9004952" providerId="ADAL" clId="{844B09D3-B0F3-43AE-801E-BFEA3D25E983}" dt="2024-04-19T18:15:28.176" v="153" actId="20577"/>
          <ac:spMkLst>
            <pc:docMk/>
            <pc:sldMk cId="2511368552" sldId="261"/>
            <ac:spMk id="12" creationId="{49E06335-77B9-BC77-C691-09E15918486E}"/>
          </ac:spMkLst>
        </pc:spChg>
        <pc:spChg chg="add mod">
          <ac:chgData name="Andrea Trebbi" userId="50dbc92e-a1b9-434e-877c-573ad9004952" providerId="ADAL" clId="{844B09D3-B0F3-43AE-801E-BFEA3D25E983}" dt="2024-04-19T18:15:37.754" v="157" actId="20577"/>
          <ac:spMkLst>
            <pc:docMk/>
            <pc:sldMk cId="2511368552" sldId="261"/>
            <ac:spMk id="13" creationId="{9AA57752-190A-2DBA-690A-9055566E7B6B}"/>
          </ac:spMkLst>
        </pc:spChg>
        <pc:spChg chg="add mod">
          <ac:chgData name="Andrea Trebbi" userId="50dbc92e-a1b9-434e-877c-573ad9004952" providerId="ADAL" clId="{844B09D3-B0F3-43AE-801E-BFEA3D25E983}" dt="2024-04-19T18:16:08.666" v="161" actId="20577"/>
          <ac:spMkLst>
            <pc:docMk/>
            <pc:sldMk cId="2511368552" sldId="261"/>
            <ac:spMk id="14" creationId="{8F04D405-FF52-8609-4D26-2C2E963A6980}"/>
          </ac:spMkLst>
        </pc:spChg>
        <pc:spChg chg="add mod">
          <ac:chgData name="Andrea Trebbi" userId="50dbc92e-a1b9-434e-877c-573ad9004952" providerId="ADAL" clId="{844B09D3-B0F3-43AE-801E-BFEA3D25E983}" dt="2024-04-19T18:17:57.237" v="165" actId="20577"/>
          <ac:spMkLst>
            <pc:docMk/>
            <pc:sldMk cId="2511368552" sldId="261"/>
            <ac:spMk id="15" creationId="{6EDF2EA1-16A6-581E-2377-7E78B10BEE7F}"/>
          </ac:spMkLst>
        </pc:spChg>
      </pc:sldChg>
      <pc:sldChg chg="modSp">
        <pc:chgData name="Andrea Trebbi" userId="50dbc92e-a1b9-434e-877c-573ad9004952" providerId="ADAL" clId="{844B09D3-B0F3-43AE-801E-BFEA3D25E983}" dt="2024-04-19T18:14:33.191" v="144" actId="20577"/>
        <pc:sldMkLst>
          <pc:docMk/>
          <pc:sldMk cId="3189067295" sldId="263"/>
        </pc:sldMkLst>
        <pc:spChg chg="mod">
          <ac:chgData name="Andrea Trebbi" userId="50dbc92e-a1b9-434e-877c-573ad9004952" providerId="ADAL" clId="{844B09D3-B0F3-43AE-801E-BFEA3D25E983}" dt="2024-04-19T18:14:33.191" v="144" actId="20577"/>
          <ac:spMkLst>
            <pc:docMk/>
            <pc:sldMk cId="3189067295" sldId="263"/>
            <ac:spMk id="17" creationId="{F9725FF3-A8DA-0386-8946-828CB1E889E0}"/>
          </ac:spMkLst>
        </pc:spChg>
      </pc:sldChg>
      <pc:sldChg chg="addSp modSp">
        <pc:chgData name="Andrea Trebbi" userId="50dbc92e-a1b9-434e-877c-573ad9004952" providerId="ADAL" clId="{844B09D3-B0F3-43AE-801E-BFEA3D25E983}" dt="2024-04-19T21:04:15.074" v="344"/>
        <pc:sldMkLst>
          <pc:docMk/>
          <pc:sldMk cId="940326439" sldId="264"/>
        </pc:sldMkLst>
        <pc:spChg chg="add mod">
          <ac:chgData name="Andrea Trebbi" userId="50dbc92e-a1b9-434e-877c-573ad9004952" providerId="ADAL" clId="{844B09D3-B0F3-43AE-801E-BFEA3D25E983}" dt="2024-04-19T21:04:15.074" v="344"/>
          <ac:spMkLst>
            <pc:docMk/>
            <pc:sldMk cId="940326439" sldId="264"/>
            <ac:spMk id="2" creationId="{140DEF0C-8727-533F-F161-C85015C9E25D}"/>
          </ac:spMkLst>
        </pc:spChg>
      </pc:sldChg>
      <pc:sldChg chg="modSp">
        <pc:chgData name="Andrea Trebbi" userId="50dbc92e-a1b9-434e-877c-573ad9004952" providerId="ADAL" clId="{844B09D3-B0F3-43AE-801E-BFEA3D25E983}" dt="2024-04-19T18:18:12.650" v="167" actId="20577"/>
        <pc:sldMkLst>
          <pc:docMk/>
          <pc:sldMk cId="3461243805" sldId="266"/>
        </pc:sldMkLst>
        <pc:spChg chg="mod">
          <ac:chgData name="Andrea Trebbi" userId="50dbc92e-a1b9-434e-877c-573ad9004952" providerId="ADAL" clId="{844B09D3-B0F3-43AE-801E-BFEA3D25E983}" dt="2024-04-19T18:12:44.079" v="114" actId="20577"/>
          <ac:spMkLst>
            <pc:docMk/>
            <pc:sldMk cId="3461243805" sldId="266"/>
            <ac:spMk id="19" creationId="{9C0B80ED-2D3B-E31A-53F2-9CC0149AC8EC}"/>
          </ac:spMkLst>
        </pc:spChg>
        <pc:spChg chg="mod">
          <ac:chgData name="Andrea Trebbi" userId="50dbc92e-a1b9-434e-877c-573ad9004952" providerId="ADAL" clId="{844B09D3-B0F3-43AE-801E-BFEA3D25E983}" dt="2024-04-19T18:18:12.650" v="167" actId="20577"/>
          <ac:spMkLst>
            <pc:docMk/>
            <pc:sldMk cId="3461243805" sldId="266"/>
            <ac:spMk id="26" creationId="{E0F31434-07DE-EA89-29F8-36F01B29F69E}"/>
          </ac:spMkLst>
        </pc:spChg>
      </pc:sldChg>
      <pc:sldChg chg="modSp">
        <pc:chgData name="Andrea Trebbi" userId="50dbc92e-a1b9-434e-877c-573ad9004952" providerId="ADAL" clId="{844B09D3-B0F3-43AE-801E-BFEA3D25E983}" dt="2024-04-19T20:15:24.597" v="169" actId="20577"/>
        <pc:sldMkLst>
          <pc:docMk/>
          <pc:sldMk cId="2828104393" sldId="267"/>
        </pc:sldMkLst>
        <pc:spChg chg="mod">
          <ac:chgData name="Andrea Trebbi" userId="50dbc92e-a1b9-434e-877c-573ad9004952" providerId="ADAL" clId="{844B09D3-B0F3-43AE-801E-BFEA3D25E983}" dt="2024-04-19T20:15:24.597" v="169" actId="20577"/>
          <ac:spMkLst>
            <pc:docMk/>
            <pc:sldMk cId="2828104393" sldId="267"/>
            <ac:spMk id="20" creationId="{DE2B8A2D-3247-C802-8018-F03567290DC2}"/>
          </ac:spMkLst>
        </pc:spChg>
      </pc:sldChg>
      <pc:sldChg chg="addCm modCm">
        <pc:chgData name="Andrea Trebbi" userId="50dbc92e-a1b9-434e-877c-573ad9004952" providerId="ADAL" clId="{844B09D3-B0F3-43AE-801E-BFEA3D25E983}" dt="2024-04-19T15:39:16.699" v="2"/>
        <pc:sldMkLst>
          <pc:docMk/>
          <pc:sldMk cId="1012311369" sldId="26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Andrea Trebbi" userId="50dbc92e-a1b9-434e-877c-573ad9004952" providerId="ADAL" clId="{844B09D3-B0F3-43AE-801E-BFEA3D25E983}" dt="2024-04-19T15:39:16.699" v="2"/>
              <pc2:cmMkLst xmlns:pc2="http://schemas.microsoft.com/office/powerpoint/2019/9/main/command">
                <pc:docMk/>
                <pc:sldMk cId="1012311369" sldId="269"/>
                <pc2:cmMk id="{F59DF1B4-19C0-4FB2-B1D5-9B38CDBFAAB4}"/>
              </pc2:cmMkLst>
            </pc226:cmChg>
          </p:ext>
        </pc:extLst>
      </pc:sldChg>
      <pc:sldChg chg="addSp modSp mod">
        <pc:chgData name="Andrea Trebbi" userId="50dbc92e-a1b9-434e-877c-573ad9004952" providerId="ADAL" clId="{844B09D3-B0F3-43AE-801E-BFEA3D25E983}" dt="2024-04-20T09:55:09.249" v="496" actId="14100"/>
        <pc:sldMkLst>
          <pc:docMk/>
          <pc:sldMk cId="2362525533" sldId="270"/>
        </pc:sldMkLst>
        <pc:spChg chg="add mod">
          <ac:chgData name="Andrea Trebbi" userId="50dbc92e-a1b9-434e-877c-573ad9004952" providerId="ADAL" clId="{844B09D3-B0F3-43AE-801E-BFEA3D25E983}" dt="2024-04-19T21:34:41.128" v="353"/>
          <ac:spMkLst>
            <pc:docMk/>
            <pc:sldMk cId="2362525533" sldId="270"/>
            <ac:spMk id="2" creationId="{D7FBFAF0-80BA-B21B-BC88-3A7943785903}"/>
          </ac:spMkLst>
        </pc:spChg>
        <pc:spChg chg="add mod">
          <ac:chgData name="Andrea Trebbi" userId="50dbc92e-a1b9-434e-877c-573ad9004952" providerId="ADAL" clId="{844B09D3-B0F3-43AE-801E-BFEA3D25E983}" dt="2024-04-19T21:39:44.978" v="490" actId="1076"/>
          <ac:spMkLst>
            <pc:docMk/>
            <pc:sldMk cId="2362525533" sldId="270"/>
            <ac:spMk id="3" creationId="{CC881359-A0CE-76B5-64FB-D0935EFF2ACF}"/>
          </ac:spMkLst>
        </pc:spChg>
        <pc:spChg chg="mod">
          <ac:chgData name="Andrea Trebbi" userId="50dbc92e-a1b9-434e-877c-573ad9004952" providerId="ADAL" clId="{844B09D3-B0F3-43AE-801E-BFEA3D25E983}" dt="2024-04-19T21:34:58.389" v="380" actId="1076"/>
          <ac:spMkLst>
            <pc:docMk/>
            <pc:sldMk cId="2362525533" sldId="270"/>
            <ac:spMk id="8" creationId="{D9BD70E7-5177-7D2D-09F3-41D539DEC883}"/>
          </ac:spMkLst>
        </pc:spChg>
        <pc:cxnChg chg="add mod">
          <ac:chgData name="Andrea Trebbi" userId="50dbc92e-a1b9-434e-877c-573ad9004952" providerId="ADAL" clId="{844B09D3-B0F3-43AE-801E-BFEA3D25E983}" dt="2024-04-20T09:54:56.988" v="492" actId="13822"/>
          <ac:cxnSpMkLst>
            <pc:docMk/>
            <pc:sldMk cId="2362525533" sldId="270"/>
            <ac:cxnSpMk id="7" creationId="{7F9C28C7-DF77-32E3-1C9A-24353A013F5B}"/>
          </ac:cxnSpMkLst>
        </pc:cxnChg>
        <pc:cxnChg chg="add mod">
          <ac:chgData name="Andrea Trebbi" userId="50dbc92e-a1b9-434e-877c-573ad9004952" providerId="ADAL" clId="{844B09D3-B0F3-43AE-801E-BFEA3D25E983}" dt="2024-04-20T09:55:09.249" v="496" actId="14100"/>
          <ac:cxnSpMkLst>
            <pc:docMk/>
            <pc:sldMk cId="2362525533" sldId="270"/>
            <ac:cxnSpMk id="15" creationId="{60E03014-958E-2F29-72EF-FC092EDAAF64}"/>
          </ac:cxnSpMkLst>
        </pc:cxnChg>
      </pc:sldChg>
      <pc:sldChg chg="modSp mod">
        <pc:chgData name="Andrea Trebbi" userId="50dbc92e-a1b9-434e-877c-573ad9004952" providerId="ADAL" clId="{844B09D3-B0F3-43AE-801E-BFEA3D25E983}" dt="2024-04-19T21:27:23.604" v="349" actId="20577"/>
        <pc:sldMkLst>
          <pc:docMk/>
          <pc:sldMk cId="371567197" sldId="271"/>
        </pc:sldMkLst>
        <pc:spChg chg="mod">
          <ac:chgData name="Andrea Trebbi" userId="50dbc92e-a1b9-434e-877c-573ad9004952" providerId="ADAL" clId="{844B09D3-B0F3-43AE-801E-BFEA3D25E983}" dt="2024-04-19T21:27:23.604" v="349" actId="20577"/>
          <ac:spMkLst>
            <pc:docMk/>
            <pc:sldMk cId="371567197" sldId="271"/>
            <ac:spMk id="6" creationId="{3F22DE63-669C-69C4-D2F7-6217FA1C9729}"/>
          </ac:spMkLst>
        </pc:spChg>
        <pc:spChg chg="mod">
          <ac:chgData name="Andrea Trebbi" userId="50dbc92e-a1b9-434e-877c-573ad9004952" providerId="ADAL" clId="{844B09D3-B0F3-43AE-801E-BFEA3D25E983}" dt="2024-04-19T17:06:55.069" v="77" actId="20577"/>
          <ac:spMkLst>
            <pc:docMk/>
            <pc:sldMk cId="371567197" sldId="271"/>
            <ac:spMk id="10" creationId="{75AA4042-C63E-8BDA-81C6-30BBECFA9625}"/>
          </ac:spMkLst>
        </pc:spChg>
        <pc:spChg chg="mod">
          <ac:chgData name="Andrea Trebbi" userId="50dbc92e-a1b9-434e-877c-573ad9004952" providerId="ADAL" clId="{844B09D3-B0F3-43AE-801E-BFEA3D25E983}" dt="2024-04-19T17:08:11.043" v="98" actId="1076"/>
          <ac:spMkLst>
            <pc:docMk/>
            <pc:sldMk cId="371567197" sldId="271"/>
            <ac:spMk id="13" creationId="{5B1B34B5-9390-EB63-C69F-DF1D9AA51BEA}"/>
          </ac:spMkLst>
        </pc:spChg>
        <pc:spChg chg="mod">
          <ac:chgData name="Andrea Trebbi" userId="50dbc92e-a1b9-434e-877c-573ad9004952" providerId="ADAL" clId="{844B09D3-B0F3-43AE-801E-BFEA3D25E983}" dt="2024-04-19T17:12:33.152" v="108" actId="20577"/>
          <ac:spMkLst>
            <pc:docMk/>
            <pc:sldMk cId="371567197" sldId="271"/>
            <ac:spMk id="15" creationId="{B181F286-77BF-037C-F8A4-5D2A77759346}"/>
          </ac:spMkLst>
        </pc:spChg>
      </pc:sldChg>
      <pc:sldChg chg="addSp modSp mod ord">
        <pc:chgData name="Andrea Trebbi" userId="50dbc92e-a1b9-434e-877c-573ad9004952" providerId="ADAL" clId="{844B09D3-B0F3-43AE-801E-BFEA3D25E983}" dt="2024-04-19T16:01:34.417" v="52" actId="1076"/>
        <pc:sldMkLst>
          <pc:docMk/>
          <pc:sldMk cId="2637855290" sldId="272"/>
        </pc:sldMkLst>
        <pc:spChg chg="add mod">
          <ac:chgData name="Andrea Trebbi" userId="50dbc92e-a1b9-434e-877c-573ad9004952" providerId="ADAL" clId="{844B09D3-B0F3-43AE-801E-BFEA3D25E983}" dt="2024-04-19T16:01:34.417" v="52" actId="1076"/>
          <ac:spMkLst>
            <pc:docMk/>
            <pc:sldMk cId="2637855290" sldId="272"/>
            <ac:spMk id="6" creationId="{CDFA04E2-6BA8-2471-E193-02357FB835DD}"/>
          </ac:spMkLst>
        </pc:spChg>
      </pc:sldChg>
      <pc:sldChg chg="addSp delSp modSp mod">
        <pc:chgData name="Andrea Trebbi" userId="50dbc92e-a1b9-434e-877c-573ad9004952" providerId="ADAL" clId="{844B09D3-B0F3-43AE-801E-BFEA3D25E983}" dt="2024-05-05T08:52:09.884" v="498" actId="20577"/>
        <pc:sldMkLst>
          <pc:docMk/>
          <pc:sldMk cId="2087376580" sldId="273"/>
        </pc:sldMkLst>
        <pc:spChg chg="add mod">
          <ac:chgData name="Andrea Trebbi" userId="50dbc92e-a1b9-434e-877c-573ad9004952" providerId="ADAL" clId="{844B09D3-B0F3-43AE-801E-BFEA3D25E983}" dt="2024-04-19T21:27:28.265" v="352" actId="20577"/>
          <ac:spMkLst>
            <pc:docMk/>
            <pc:sldMk cId="2087376580" sldId="273"/>
            <ac:spMk id="6" creationId="{6DD25EF0-718B-B2F6-50C8-0339B79C6EDB}"/>
          </ac:spMkLst>
        </pc:spChg>
        <pc:spChg chg="del mod">
          <ac:chgData name="Andrea Trebbi" userId="50dbc92e-a1b9-434e-877c-573ad9004952" providerId="ADAL" clId="{844B09D3-B0F3-43AE-801E-BFEA3D25E983}" dt="2024-04-19T16:00:33.382" v="33" actId="478"/>
          <ac:spMkLst>
            <pc:docMk/>
            <pc:sldMk cId="2087376580" sldId="273"/>
            <ac:spMk id="7" creationId="{11291603-1C71-E85A-CADC-211EA24348AD}"/>
          </ac:spMkLst>
        </pc:spChg>
        <pc:spChg chg="mod">
          <ac:chgData name="Andrea Trebbi" userId="50dbc92e-a1b9-434e-877c-573ad9004952" providerId="ADAL" clId="{844B09D3-B0F3-43AE-801E-BFEA3D25E983}" dt="2024-05-05T08:52:09.884" v="498" actId="20577"/>
          <ac:spMkLst>
            <pc:docMk/>
            <pc:sldMk cId="2087376580" sldId="273"/>
            <ac:spMk id="10" creationId="{75AA4042-C63E-8BDA-81C6-30BBECFA9625}"/>
          </ac:spMkLst>
        </pc:spChg>
        <pc:spChg chg="mod">
          <ac:chgData name="Andrea Trebbi" userId="50dbc92e-a1b9-434e-877c-573ad9004952" providerId="ADAL" clId="{844B09D3-B0F3-43AE-801E-BFEA3D25E983}" dt="2024-04-19T16:01:00.456" v="45" actId="20577"/>
          <ac:spMkLst>
            <pc:docMk/>
            <pc:sldMk cId="2087376580" sldId="273"/>
            <ac:spMk id="13" creationId="{5B1B34B5-9390-EB63-C69F-DF1D9AA51BEA}"/>
          </ac:spMkLst>
        </pc:spChg>
        <pc:spChg chg="mod">
          <ac:chgData name="Andrea Trebbi" userId="50dbc92e-a1b9-434e-877c-573ad9004952" providerId="ADAL" clId="{844B09D3-B0F3-43AE-801E-BFEA3D25E983}" dt="2024-04-19T16:07:01.615" v="75"/>
          <ac:spMkLst>
            <pc:docMk/>
            <pc:sldMk cId="2087376580" sldId="273"/>
            <ac:spMk id="15" creationId="{B181F286-77BF-037C-F8A4-5D2A77759346}"/>
          </ac:spMkLst>
        </pc:spChg>
      </pc:sldChg>
      <pc:sldChg chg="addSp modSp add ord">
        <pc:chgData name="Andrea Trebbi" userId="50dbc92e-a1b9-434e-877c-573ad9004952" providerId="ADAL" clId="{844B09D3-B0F3-43AE-801E-BFEA3D25E983}" dt="2024-04-19T16:01:53.825" v="56"/>
        <pc:sldMkLst>
          <pc:docMk/>
          <pc:sldMk cId="274414175" sldId="275"/>
        </pc:sldMkLst>
        <pc:spChg chg="add mod">
          <ac:chgData name="Andrea Trebbi" userId="50dbc92e-a1b9-434e-877c-573ad9004952" providerId="ADAL" clId="{844B09D3-B0F3-43AE-801E-BFEA3D25E983}" dt="2024-04-19T16:01:53.825" v="56"/>
          <ac:spMkLst>
            <pc:docMk/>
            <pc:sldMk cId="274414175" sldId="275"/>
            <ac:spMk id="4" creationId="{7914D5EA-6E79-2879-3C4D-680CCA290A80}"/>
          </ac:spMkLst>
        </pc:spChg>
      </pc:sldChg>
      <pc:sldChg chg="new del">
        <pc:chgData name="Andrea Trebbi" userId="50dbc92e-a1b9-434e-877c-573ad9004952" providerId="ADAL" clId="{844B09D3-B0F3-43AE-801E-BFEA3D25E983}" dt="2024-04-19T17:08:24.286" v="99" actId="2696"/>
        <pc:sldMkLst>
          <pc:docMk/>
          <pc:sldMk cId="2240736899" sldId="276"/>
        </pc:sldMkLst>
      </pc:sldChg>
      <pc:sldChg chg="addSp delSp modSp new mod">
        <pc:chgData name="Andrea Trebbi" userId="50dbc92e-a1b9-434e-877c-573ad9004952" providerId="ADAL" clId="{844B09D3-B0F3-43AE-801E-BFEA3D25E983}" dt="2024-04-19T20:58:53.297" v="343" actId="1076"/>
        <pc:sldMkLst>
          <pc:docMk/>
          <pc:sldMk cId="2706516995" sldId="276"/>
        </pc:sldMkLst>
        <pc:spChg chg="mod">
          <ac:chgData name="Andrea Trebbi" userId="50dbc92e-a1b9-434e-877c-573ad9004952" providerId="ADAL" clId="{844B09D3-B0F3-43AE-801E-BFEA3D25E983}" dt="2024-04-19T20:51:54.438" v="172"/>
          <ac:spMkLst>
            <pc:docMk/>
            <pc:sldMk cId="2706516995" sldId="276"/>
            <ac:spMk id="2" creationId="{25A16EB3-4993-98E0-5EC6-A92D87DD22A5}"/>
          </ac:spMkLst>
        </pc:spChg>
        <pc:spChg chg="del">
          <ac:chgData name="Andrea Trebbi" userId="50dbc92e-a1b9-434e-877c-573ad9004952" providerId="ADAL" clId="{844B09D3-B0F3-43AE-801E-BFEA3D25E983}" dt="2024-04-19T20:52:29.886" v="176" actId="478"/>
          <ac:spMkLst>
            <pc:docMk/>
            <pc:sldMk cId="2706516995" sldId="276"/>
            <ac:spMk id="3" creationId="{8EE37F8B-77B8-E435-41A0-FD963EF32378}"/>
          </ac:spMkLst>
        </pc:spChg>
        <pc:spChg chg="mod">
          <ac:chgData name="Andrea Trebbi" userId="50dbc92e-a1b9-434e-877c-573ad9004952" providerId="ADAL" clId="{844B09D3-B0F3-43AE-801E-BFEA3D25E983}" dt="2024-04-19T20:55:44.077" v="267" actId="20577"/>
          <ac:spMkLst>
            <pc:docMk/>
            <pc:sldMk cId="2706516995" sldId="276"/>
            <ac:spMk id="5" creationId="{0F18A2D5-0BCA-168A-585A-B147F0821CD3}"/>
          </ac:spMkLst>
        </pc:spChg>
        <pc:spChg chg="add mod">
          <ac:chgData name="Andrea Trebbi" userId="50dbc92e-a1b9-434e-877c-573ad9004952" providerId="ADAL" clId="{844B09D3-B0F3-43AE-801E-BFEA3D25E983}" dt="2024-04-19T20:52:27.308" v="175"/>
          <ac:spMkLst>
            <pc:docMk/>
            <pc:sldMk cId="2706516995" sldId="276"/>
            <ac:spMk id="9" creationId="{8887261A-C862-DD89-6AB3-BB5618FC32D9}"/>
          </ac:spMkLst>
        </pc:spChg>
        <pc:spChg chg="add mod">
          <ac:chgData name="Andrea Trebbi" userId="50dbc92e-a1b9-434e-877c-573ad9004952" providerId="ADAL" clId="{844B09D3-B0F3-43AE-801E-BFEA3D25E983}" dt="2024-04-19T20:52:27.308" v="175"/>
          <ac:spMkLst>
            <pc:docMk/>
            <pc:sldMk cId="2706516995" sldId="276"/>
            <ac:spMk id="11" creationId="{947426B0-D741-7C08-9D40-A0B0ABB3D76A}"/>
          </ac:spMkLst>
        </pc:spChg>
        <pc:spChg chg="add mod">
          <ac:chgData name="Andrea Trebbi" userId="50dbc92e-a1b9-434e-877c-573ad9004952" providerId="ADAL" clId="{844B09D3-B0F3-43AE-801E-BFEA3D25E983}" dt="2024-04-19T20:52:27.308" v="175"/>
          <ac:spMkLst>
            <pc:docMk/>
            <pc:sldMk cId="2706516995" sldId="276"/>
            <ac:spMk id="13" creationId="{F62705A5-B1BF-E559-FDC8-E6C3B24EA550}"/>
          </ac:spMkLst>
        </pc:spChg>
        <pc:spChg chg="add mod">
          <ac:chgData name="Andrea Trebbi" userId="50dbc92e-a1b9-434e-877c-573ad9004952" providerId="ADAL" clId="{844B09D3-B0F3-43AE-801E-BFEA3D25E983}" dt="2024-04-19T20:52:27.308" v="175"/>
          <ac:spMkLst>
            <pc:docMk/>
            <pc:sldMk cId="2706516995" sldId="276"/>
            <ac:spMk id="16" creationId="{98C21934-2F26-BF71-09B1-E129FF24F86E}"/>
          </ac:spMkLst>
        </pc:spChg>
        <pc:spChg chg="add mod">
          <ac:chgData name="Andrea Trebbi" userId="50dbc92e-a1b9-434e-877c-573ad9004952" providerId="ADAL" clId="{844B09D3-B0F3-43AE-801E-BFEA3D25E983}" dt="2024-04-19T20:52:27.308" v="175"/>
          <ac:spMkLst>
            <pc:docMk/>
            <pc:sldMk cId="2706516995" sldId="276"/>
            <ac:spMk id="17" creationId="{7508CDD6-E345-91EA-1F16-DBFCE98FE718}"/>
          </ac:spMkLst>
        </pc:spChg>
        <pc:spChg chg="add mod">
          <ac:chgData name="Andrea Trebbi" userId="50dbc92e-a1b9-434e-877c-573ad9004952" providerId="ADAL" clId="{844B09D3-B0F3-43AE-801E-BFEA3D25E983}" dt="2024-04-19T20:52:27.308" v="175"/>
          <ac:spMkLst>
            <pc:docMk/>
            <pc:sldMk cId="2706516995" sldId="276"/>
            <ac:spMk id="18" creationId="{AB823EE9-2BE6-0EF1-D121-2FB7A9BCBC71}"/>
          </ac:spMkLst>
        </pc:spChg>
        <pc:spChg chg="add mod">
          <ac:chgData name="Andrea Trebbi" userId="50dbc92e-a1b9-434e-877c-573ad9004952" providerId="ADAL" clId="{844B09D3-B0F3-43AE-801E-BFEA3D25E983}" dt="2024-04-19T20:52:27.308" v="175"/>
          <ac:spMkLst>
            <pc:docMk/>
            <pc:sldMk cId="2706516995" sldId="276"/>
            <ac:spMk id="19" creationId="{BD125B79-D090-1361-6FD8-847BAB95E9B0}"/>
          </ac:spMkLst>
        </pc:spChg>
        <pc:spChg chg="add mod">
          <ac:chgData name="Andrea Trebbi" userId="50dbc92e-a1b9-434e-877c-573ad9004952" providerId="ADAL" clId="{844B09D3-B0F3-43AE-801E-BFEA3D25E983}" dt="2024-04-19T20:52:27.308" v="175"/>
          <ac:spMkLst>
            <pc:docMk/>
            <pc:sldMk cId="2706516995" sldId="276"/>
            <ac:spMk id="22" creationId="{E143F9CB-377C-6B63-8AEE-181F1AA4635C}"/>
          </ac:spMkLst>
        </pc:spChg>
        <pc:spChg chg="add mod">
          <ac:chgData name="Andrea Trebbi" userId="50dbc92e-a1b9-434e-877c-573ad9004952" providerId="ADAL" clId="{844B09D3-B0F3-43AE-801E-BFEA3D25E983}" dt="2024-04-19T20:52:27.308" v="175"/>
          <ac:spMkLst>
            <pc:docMk/>
            <pc:sldMk cId="2706516995" sldId="276"/>
            <ac:spMk id="23" creationId="{BC54A605-15BF-F53F-9DCE-F9ABA391B9CB}"/>
          </ac:spMkLst>
        </pc:spChg>
        <pc:spChg chg="add mod">
          <ac:chgData name="Andrea Trebbi" userId="50dbc92e-a1b9-434e-877c-573ad9004952" providerId="ADAL" clId="{844B09D3-B0F3-43AE-801E-BFEA3D25E983}" dt="2024-04-19T20:52:27.308" v="175"/>
          <ac:spMkLst>
            <pc:docMk/>
            <pc:sldMk cId="2706516995" sldId="276"/>
            <ac:spMk id="24" creationId="{439415B8-EA75-7E31-E7DD-F4E5541AA7DA}"/>
          </ac:spMkLst>
        </pc:spChg>
        <pc:spChg chg="add mod">
          <ac:chgData name="Andrea Trebbi" userId="50dbc92e-a1b9-434e-877c-573ad9004952" providerId="ADAL" clId="{844B09D3-B0F3-43AE-801E-BFEA3D25E983}" dt="2024-04-19T20:52:30.411" v="177"/>
          <ac:spMkLst>
            <pc:docMk/>
            <pc:sldMk cId="2706516995" sldId="276"/>
            <ac:spMk id="28" creationId="{BE8A9D2E-6B32-659C-3C91-D9D6DCAFA0E1}"/>
          </ac:spMkLst>
        </pc:spChg>
        <pc:spChg chg="add mod">
          <ac:chgData name="Andrea Trebbi" userId="50dbc92e-a1b9-434e-877c-573ad9004952" providerId="ADAL" clId="{844B09D3-B0F3-43AE-801E-BFEA3D25E983}" dt="2024-04-19T20:52:30.411" v="177"/>
          <ac:spMkLst>
            <pc:docMk/>
            <pc:sldMk cId="2706516995" sldId="276"/>
            <ac:spMk id="30" creationId="{031B5305-AD0C-E3C0-5F92-7F3B4770CE23}"/>
          </ac:spMkLst>
        </pc:spChg>
        <pc:spChg chg="add mod">
          <ac:chgData name="Andrea Trebbi" userId="50dbc92e-a1b9-434e-877c-573ad9004952" providerId="ADAL" clId="{844B09D3-B0F3-43AE-801E-BFEA3D25E983}" dt="2024-04-19T20:52:30.411" v="177"/>
          <ac:spMkLst>
            <pc:docMk/>
            <pc:sldMk cId="2706516995" sldId="276"/>
            <ac:spMk id="32" creationId="{2357308F-509A-2FF3-2B18-79FD98C60B42}"/>
          </ac:spMkLst>
        </pc:spChg>
        <pc:spChg chg="add mod">
          <ac:chgData name="Andrea Trebbi" userId="50dbc92e-a1b9-434e-877c-573ad9004952" providerId="ADAL" clId="{844B09D3-B0F3-43AE-801E-BFEA3D25E983}" dt="2024-04-19T20:52:30.411" v="177"/>
          <ac:spMkLst>
            <pc:docMk/>
            <pc:sldMk cId="2706516995" sldId="276"/>
            <ac:spMk id="35" creationId="{E3B46BD4-2BBC-624B-2F05-8C71751E1ABC}"/>
          </ac:spMkLst>
        </pc:spChg>
        <pc:spChg chg="add mod">
          <ac:chgData name="Andrea Trebbi" userId="50dbc92e-a1b9-434e-877c-573ad9004952" providerId="ADAL" clId="{844B09D3-B0F3-43AE-801E-BFEA3D25E983}" dt="2024-04-19T20:52:30.411" v="177"/>
          <ac:spMkLst>
            <pc:docMk/>
            <pc:sldMk cId="2706516995" sldId="276"/>
            <ac:spMk id="36" creationId="{394E817D-6133-D844-C9BD-06E6FECF33A3}"/>
          </ac:spMkLst>
        </pc:spChg>
        <pc:spChg chg="add mod">
          <ac:chgData name="Andrea Trebbi" userId="50dbc92e-a1b9-434e-877c-573ad9004952" providerId="ADAL" clId="{844B09D3-B0F3-43AE-801E-BFEA3D25E983}" dt="2024-04-19T20:52:30.411" v="177"/>
          <ac:spMkLst>
            <pc:docMk/>
            <pc:sldMk cId="2706516995" sldId="276"/>
            <ac:spMk id="37" creationId="{E3DF0816-ADFE-5C77-88F7-9ECA1102A077}"/>
          </ac:spMkLst>
        </pc:spChg>
        <pc:spChg chg="add mod">
          <ac:chgData name="Andrea Trebbi" userId="50dbc92e-a1b9-434e-877c-573ad9004952" providerId="ADAL" clId="{844B09D3-B0F3-43AE-801E-BFEA3D25E983}" dt="2024-04-19T20:52:30.411" v="177"/>
          <ac:spMkLst>
            <pc:docMk/>
            <pc:sldMk cId="2706516995" sldId="276"/>
            <ac:spMk id="38" creationId="{8D2C0832-5634-EECA-CEAD-A394F4568A9B}"/>
          </ac:spMkLst>
        </pc:spChg>
        <pc:spChg chg="add mod">
          <ac:chgData name="Andrea Trebbi" userId="50dbc92e-a1b9-434e-877c-573ad9004952" providerId="ADAL" clId="{844B09D3-B0F3-43AE-801E-BFEA3D25E983}" dt="2024-04-19T20:52:30.411" v="177"/>
          <ac:spMkLst>
            <pc:docMk/>
            <pc:sldMk cId="2706516995" sldId="276"/>
            <ac:spMk id="41" creationId="{D89643C8-2A06-2E6F-014F-8849279999F4}"/>
          </ac:spMkLst>
        </pc:spChg>
        <pc:spChg chg="add mod">
          <ac:chgData name="Andrea Trebbi" userId="50dbc92e-a1b9-434e-877c-573ad9004952" providerId="ADAL" clId="{844B09D3-B0F3-43AE-801E-BFEA3D25E983}" dt="2024-04-19T20:52:30.411" v="177"/>
          <ac:spMkLst>
            <pc:docMk/>
            <pc:sldMk cId="2706516995" sldId="276"/>
            <ac:spMk id="42" creationId="{1BDD0167-E59D-CC9A-FA71-8827D5589542}"/>
          </ac:spMkLst>
        </pc:spChg>
        <pc:spChg chg="add mod">
          <ac:chgData name="Andrea Trebbi" userId="50dbc92e-a1b9-434e-877c-573ad9004952" providerId="ADAL" clId="{844B09D3-B0F3-43AE-801E-BFEA3D25E983}" dt="2024-04-19T20:52:30.411" v="177"/>
          <ac:spMkLst>
            <pc:docMk/>
            <pc:sldMk cId="2706516995" sldId="276"/>
            <ac:spMk id="43" creationId="{E2D60872-1FEC-CAE6-2641-8DB1A320F952}"/>
          </ac:spMkLst>
        </pc:spChg>
        <pc:spChg chg="add mod">
          <ac:chgData name="Andrea Trebbi" userId="50dbc92e-a1b9-434e-877c-573ad9004952" providerId="ADAL" clId="{844B09D3-B0F3-43AE-801E-BFEA3D25E983}" dt="2024-04-19T20:52:42.865" v="178"/>
          <ac:spMkLst>
            <pc:docMk/>
            <pc:sldMk cId="2706516995" sldId="276"/>
            <ac:spMk id="45" creationId="{7EA978EE-14F7-F4DA-7E02-6DF965724D80}"/>
          </ac:spMkLst>
        </pc:spChg>
        <pc:spChg chg="add mod">
          <ac:chgData name="Andrea Trebbi" userId="50dbc92e-a1b9-434e-877c-573ad9004952" providerId="ADAL" clId="{844B09D3-B0F3-43AE-801E-BFEA3D25E983}" dt="2024-04-19T20:58:15.288" v="331" actId="20577"/>
          <ac:spMkLst>
            <pc:docMk/>
            <pc:sldMk cId="2706516995" sldId="276"/>
            <ac:spMk id="46" creationId="{EF0E437C-84C2-6B1D-6ECA-1621B2314223}"/>
          </ac:spMkLst>
        </pc:spChg>
        <pc:spChg chg="add mod">
          <ac:chgData name="Andrea Trebbi" userId="50dbc92e-a1b9-434e-877c-573ad9004952" providerId="ADAL" clId="{844B09D3-B0F3-43AE-801E-BFEA3D25E983}" dt="2024-04-19T20:58:44.454" v="339" actId="1076"/>
          <ac:spMkLst>
            <pc:docMk/>
            <pc:sldMk cId="2706516995" sldId="276"/>
            <ac:spMk id="49" creationId="{AF2F6D95-7E8E-A630-8A8F-231ADCE261B8}"/>
          </ac:spMkLst>
        </pc:spChg>
        <pc:spChg chg="add mod">
          <ac:chgData name="Andrea Trebbi" userId="50dbc92e-a1b9-434e-877c-573ad9004952" providerId="ADAL" clId="{844B09D3-B0F3-43AE-801E-BFEA3D25E983}" dt="2024-04-19T20:58:44.454" v="339" actId="1076"/>
          <ac:spMkLst>
            <pc:docMk/>
            <pc:sldMk cId="2706516995" sldId="276"/>
            <ac:spMk id="50" creationId="{10F2318E-34FD-67D1-2F50-F863C19F8C65}"/>
          </ac:spMkLst>
        </pc:spChg>
        <pc:spChg chg="add mod">
          <ac:chgData name="Andrea Trebbi" userId="50dbc92e-a1b9-434e-877c-573ad9004952" providerId="ADAL" clId="{844B09D3-B0F3-43AE-801E-BFEA3D25E983}" dt="2024-04-19T20:58:44.454" v="339" actId="1076"/>
          <ac:spMkLst>
            <pc:docMk/>
            <pc:sldMk cId="2706516995" sldId="276"/>
            <ac:spMk id="51" creationId="{42B1831A-DB86-D6DF-0663-ACB1A69887AE}"/>
          </ac:spMkLst>
        </pc:spChg>
        <pc:spChg chg="add mod">
          <ac:chgData name="Andrea Trebbi" userId="50dbc92e-a1b9-434e-877c-573ad9004952" providerId="ADAL" clId="{844B09D3-B0F3-43AE-801E-BFEA3D25E983}" dt="2024-04-19T20:58:44.454" v="339" actId="1076"/>
          <ac:spMkLst>
            <pc:docMk/>
            <pc:sldMk cId="2706516995" sldId="276"/>
            <ac:spMk id="55" creationId="{91A9EBE8-87C0-B9A5-108F-3E622FBD75A4}"/>
          </ac:spMkLst>
        </pc:spChg>
        <pc:spChg chg="add mod">
          <ac:chgData name="Andrea Trebbi" userId="50dbc92e-a1b9-434e-877c-573ad9004952" providerId="ADAL" clId="{844B09D3-B0F3-43AE-801E-BFEA3D25E983}" dt="2024-04-19T20:58:44.454" v="339" actId="1076"/>
          <ac:spMkLst>
            <pc:docMk/>
            <pc:sldMk cId="2706516995" sldId="276"/>
            <ac:spMk id="57" creationId="{01D911C5-DB84-3CA8-DA66-E83F109C4831}"/>
          </ac:spMkLst>
        </pc:spChg>
        <pc:spChg chg="add mod">
          <ac:chgData name="Andrea Trebbi" userId="50dbc92e-a1b9-434e-877c-573ad9004952" providerId="ADAL" clId="{844B09D3-B0F3-43AE-801E-BFEA3D25E983}" dt="2024-04-19T20:58:44.454" v="339" actId="1076"/>
          <ac:spMkLst>
            <pc:docMk/>
            <pc:sldMk cId="2706516995" sldId="276"/>
            <ac:spMk id="58" creationId="{AA750DB3-8FDD-3000-169C-0CC34F3763BF}"/>
          </ac:spMkLst>
        </pc:spChg>
        <pc:spChg chg="add mod">
          <ac:chgData name="Andrea Trebbi" userId="50dbc92e-a1b9-434e-877c-573ad9004952" providerId="ADAL" clId="{844B09D3-B0F3-43AE-801E-BFEA3D25E983}" dt="2024-04-19T20:58:44.454" v="339" actId="1076"/>
          <ac:spMkLst>
            <pc:docMk/>
            <pc:sldMk cId="2706516995" sldId="276"/>
            <ac:spMk id="64" creationId="{7FA8230F-6C18-1E8B-DD55-B92321F9589C}"/>
          </ac:spMkLst>
        </pc:spChg>
        <pc:spChg chg="add del mod">
          <ac:chgData name="Andrea Trebbi" userId="50dbc92e-a1b9-434e-877c-573ad9004952" providerId="ADAL" clId="{844B09D3-B0F3-43AE-801E-BFEA3D25E983}" dt="2024-04-19T20:58:29.245" v="335" actId="478"/>
          <ac:spMkLst>
            <pc:docMk/>
            <pc:sldMk cId="2706516995" sldId="276"/>
            <ac:spMk id="65" creationId="{DC49A444-7EB6-D152-E8E8-964EAFB17396}"/>
          </ac:spMkLst>
        </pc:spChg>
        <pc:spChg chg="add mod">
          <ac:chgData name="Andrea Trebbi" userId="50dbc92e-a1b9-434e-877c-573ad9004952" providerId="ADAL" clId="{844B09D3-B0F3-43AE-801E-BFEA3D25E983}" dt="2024-04-19T20:58:53.297" v="343" actId="1076"/>
          <ac:spMkLst>
            <pc:docMk/>
            <pc:sldMk cId="2706516995" sldId="276"/>
            <ac:spMk id="66" creationId="{6E25727F-82EE-D499-F4CC-F3DBAEE1372B}"/>
          </ac:spMkLst>
        </pc:spChg>
        <pc:spChg chg="add mod">
          <ac:chgData name="Andrea Trebbi" userId="50dbc92e-a1b9-434e-877c-573ad9004952" providerId="ADAL" clId="{844B09D3-B0F3-43AE-801E-BFEA3D25E983}" dt="2024-04-19T20:52:48.702" v="179"/>
          <ac:spMkLst>
            <pc:docMk/>
            <pc:sldMk cId="2706516995" sldId="276"/>
            <ac:spMk id="67" creationId="{E42BE5E3-A5EE-961F-B09B-D4B16D05B7E0}"/>
          </ac:spMkLst>
        </pc:spChg>
        <pc:spChg chg="add mod">
          <ac:chgData name="Andrea Trebbi" userId="50dbc92e-a1b9-434e-877c-573ad9004952" providerId="ADAL" clId="{844B09D3-B0F3-43AE-801E-BFEA3D25E983}" dt="2024-04-19T20:53:55.307" v="189" actId="20577"/>
          <ac:spMkLst>
            <pc:docMk/>
            <pc:sldMk cId="2706516995" sldId="276"/>
            <ac:spMk id="68" creationId="{A2D197B4-120C-9742-0C0A-2DF6C1F99C6C}"/>
          </ac:spMkLst>
        </pc:spChg>
        <pc:spChg chg="add mod">
          <ac:chgData name="Andrea Trebbi" userId="50dbc92e-a1b9-434e-877c-573ad9004952" providerId="ADAL" clId="{844B09D3-B0F3-43AE-801E-BFEA3D25E983}" dt="2024-04-19T20:58:46.657" v="341" actId="1076"/>
          <ac:spMkLst>
            <pc:docMk/>
            <pc:sldMk cId="2706516995" sldId="276"/>
            <ac:spMk id="69" creationId="{B53FD633-02F6-802A-F86F-90FD5B56B419}"/>
          </ac:spMkLst>
        </pc:spChg>
        <pc:picChg chg="add mod">
          <ac:chgData name="Andrea Trebbi" userId="50dbc92e-a1b9-434e-877c-573ad9004952" providerId="ADAL" clId="{844B09D3-B0F3-43AE-801E-BFEA3D25E983}" dt="2024-04-19T20:52:27.308" v="175"/>
          <ac:picMkLst>
            <pc:docMk/>
            <pc:sldMk cId="2706516995" sldId="276"/>
            <ac:picMk id="6" creationId="{4CF6E3B4-388A-796F-2EF2-FE1CE9CFF645}"/>
          </ac:picMkLst>
        </pc:picChg>
        <pc:picChg chg="add mod">
          <ac:chgData name="Andrea Trebbi" userId="50dbc92e-a1b9-434e-877c-573ad9004952" providerId="ADAL" clId="{844B09D3-B0F3-43AE-801E-BFEA3D25E983}" dt="2024-04-19T20:52:27.308" v="175"/>
          <ac:picMkLst>
            <pc:docMk/>
            <pc:sldMk cId="2706516995" sldId="276"/>
            <ac:picMk id="8" creationId="{4BBC0FCB-8424-634A-D611-00FA588CF1F9}"/>
          </ac:picMkLst>
        </pc:picChg>
        <pc:picChg chg="add mod">
          <ac:chgData name="Andrea Trebbi" userId="50dbc92e-a1b9-434e-877c-573ad9004952" providerId="ADAL" clId="{844B09D3-B0F3-43AE-801E-BFEA3D25E983}" dt="2024-04-19T20:52:27.308" v="175"/>
          <ac:picMkLst>
            <pc:docMk/>
            <pc:sldMk cId="2706516995" sldId="276"/>
            <ac:picMk id="10" creationId="{C09C2BD8-2CC7-F10C-8150-87187F973EDC}"/>
          </ac:picMkLst>
        </pc:picChg>
        <pc:picChg chg="add mod">
          <ac:chgData name="Andrea Trebbi" userId="50dbc92e-a1b9-434e-877c-573ad9004952" providerId="ADAL" clId="{844B09D3-B0F3-43AE-801E-BFEA3D25E983}" dt="2024-04-19T20:52:27.308" v="175"/>
          <ac:picMkLst>
            <pc:docMk/>
            <pc:sldMk cId="2706516995" sldId="276"/>
            <ac:picMk id="20" creationId="{A3C54314-3E73-0363-4AD1-351D7F8A66E2}"/>
          </ac:picMkLst>
        </pc:picChg>
        <pc:picChg chg="add mod">
          <ac:chgData name="Andrea Trebbi" userId="50dbc92e-a1b9-434e-877c-573ad9004952" providerId="ADAL" clId="{844B09D3-B0F3-43AE-801E-BFEA3D25E983}" dt="2024-04-19T20:52:27.308" v="175"/>
          <ac:picMkLst>
            <pc:docMk/>
            <pc:sldMk cId="2706516995" sldId="276"/>
            <ac:picMk id="21" creationId="{A986F180-602C-0470-C58E-30AA398A657F}"/>
          </ac:picMkLst>
        </pc:picChg>
        <pc:picChg chg="add mod">
          <ac:chgData name="Andrea Trebbi" userId="50dbc92e-a1b9-434e-877c-573ad9004952" providerId="ADAL" clId="{844B09D3-B0F3-43AE-801E-BFEA3D25E983}" dt="2024-04-19T20:52:30.411" v="177"/>
          <ac:picMkLst>
            <pc:docMk/>
            <pc:sldMk cId="2706516995" sldId="276"/>
            <ac:picMk id="25" creationId="{BA0AE3EC-7FF9-C4AE-D055-135F5AB28AAD}"/>
          </ac:picMkLst>
        </pc:picChg>
        <pc:picChg chg="add mod">
          <ac:chgData name="Andrea Trebbi" userId="50dbc92e-a1b9-434e-877c-573ad9004952" providerId="ADAL" clId="{844B09D3-B0F3-43AE-801E-BFEA3D25E983}" dt="2024-04-19T20:52:30.411" v="177"/>
          <ac:picMkLst>
            <pc:docMk/>
            <pc:sldMk cId="2706516995" sldId="276"/>
            <ac:picMk id="27" creationId="{58FD4227-593C-1611-3E83-0A0F874FBAA9}"/>
          </ac:picMkLst>
        </pc:picChg>
        <pc:picChg chg="add mod">
          <ac:chgData name="Andrea Trebbi" userId="50dbc92e-a1b9-434e-877c-573ad9004952" providerId="ADAL" clId="{844B09D3-B0F3-43AE-801E-BFEA3D25E983}" dt="2024-04-19T20:52:30.411" v="177"/>
          <ac:picMkLst>
            <pc:docMk/>
            <pc:sldMk cId="2706516995" sldId="276"/>
            <ac:picMk id="29" creationId="{FF85AB40-60D7-5A6D-228E-6B48D70B51B7}"/>
          </ac:picMkLst>
        </pc:picChg>
        <pc:picChg chg="add mod">
          <ac:chgData name="Andrea Trebbi" userId="50dbc92e-a1b9-434e-877c-573ad9004952" providerId="ADAL" clId="{844B09D3-B0F3-43AE-801E-BFEA3D25E983}" dt="2024-04-19T20:52:30.411" v="177"/>
          <ac:picMkLst>
            <pc:docMk/>
            <pc:sldMk cId="2706516995" sldId="276"/>
            <ac:picMk id="39" creationId="{423FF7A8-09AD-380E-9781-239A535C4E7C}"/>
          </ac:picMkLst>
        </pc:picChg>
        <pc:picChg chg="add mod">
          <ac:chgData name="Andrea Trebbi" userId="50dbc92e-a1b9-434e-877c-573ad9004952" providerId="ADAL" clId="{844B09D3-B0F3-43AE-801E-BFEA3D25E983}" dt="2024-04-19T20:52:30.411" v="177"/>
          <ac:picMkLst>
            <pc:docMk/>
            <pc:sldMk cId="2706516995" sldId="276"/>
            <ac:picMk id="40" creationId="{35146469-BA9E-81E8-D924-28B830D68E9E}"/>
          </ac:picMkLst>
        </pc:picChg>
        <pc:cxnChg chg="add mod">
          <ac:chgData name="Andrea Trebbi" userId="50dbc92e-a1b9-434e-877c-573ad9004952" providerId="ADAL" clId="{844B09D3-B0F3-43AE-801E-BFEA3D25E983}" dt="2024-04-19T20:52:27.308" v="175"/>
          <ac:cxnSpMkLst>
            <pc:docMk/>
            <pc:sldMk cId="2706516995" sldId="276"/>
            <ac:cxnSpMk id="7" creationId="{ED72FA56-013F-B8EF-E3A5-8B1438AC0E4D}"/>
          </ac:cxnSpMkLst>
        </pc:cxnChg>
        <pc:cxnChg chg="add mod">
          <ac:chgData name="Andrea Trebbi" userId="50dbc92e-a1b9-434e-877c-573ad9004952" providerId="ADAL" clId="{844B09D3-B0F3-43AE-801E-BFEA3D25E983}" dt="2024-04-19T20:52:27.308" v="175"/>
          <ac:cxnSpMkLst>
            <pc:docMk/>
            <pc:sldMk cId="2706516995" sldId="276"/>
            <ac:cxnSpMk id="12" creationId="{06B6616C-6CC8-1B40-7E28-74E8535618CB}"/>
          </ac:cxnSpMkLst>
        </pc:cxnChg>
        <pc:cxnChg chg="add mod">
          <ac:chgData name="Andrea Trebbi" userId="50dbc92e-a1b9-434e-877c-573ad9004952" providerId="ADAL" clId="{844B09D3-B0F3-43AE-801E-BFEA3D25E983}" dt="2024-04-19T20:52:27.308" v="175"/>
          <ac:cxnSpMkLst>
            <pc:docMk/>
            <pc:sldMk cId="2706516995" sldId="276"/>
            <ac:cxnSpMk id="14" creationId="{952B3E1A-D433-2735-982B-48CA6F72BB8B}"/>
          </ac:cxnSpMkLst>
        </pc:cxnChg>
        <pc:cxnChg chg="add mod">
          <ac:chgData name="Andrea Trebbi" userId="50dbc92e-a1b9-434e-877c-573ad9004952" providerId="ADAL" clId="{844B09D3-B0F3-43AE-801E-BFEA3D25E983}" dt="2024-04-19T20:52:27.308" v="175"/>
          <ac:cxnSpMkLst>
            <pc:docMk/>
            <pc:sldMk cId="2706516995" sldId="276"/>
            <ac:cxnSpMk id="15" creationId="{9787231F-E9B8-C60D-59A8-5BE9AF1B375D}"/>
          </ac:cxnSpMkLst>
        </pc:cxnChg>
        <pc:cxnChg chg="add mod">
          <ac:chgData name="Andrea Trebbi" userId="50dbc92e-a1b9-434e-877c-573ad9004952" providerId="ADAL" clId="{844B09D3-B0F3-43AE-801E-BFEA3D25E983}" dt="2024-04-19T20:52:30.411" v="177"/>
          <ac:cxnSpMkLst>
            <pc:docMk/>
            <pc:sldMk cId="2706516995" sldId="276"/>
            <ac:cxnSpMk id="26" creationId="{4B3A0A7F-D48E-C295-98E2-542A2183AB9C}"/>
          </ac:cxnSpMkLst>
        </pc:cxnChg>
        <pc:cxnChg chg="add mod">
          <ac:chgData name="Andrea Trebbi" userId="50dbc92e-a1b9-434e-877c-573ad9004952" providerId="ADAL" clId="{844B09D3-B0F3-43AE-801E-BFEA3D25E983}" dt="2024-04-19T20:52:30.411" v="177"/>
          <ac:cxnSpMkLst>
            <pc:docMk/>
            <pc:sldMk cId="2706516995" sldId="276"/>
            <ac:cxnSpMk id="31" creationId="{023A6E83-05C6-BE57-133E-F799488BEB23}"/>
          </ac:cxnSpMkLst>
        </pc:cxnChg>
        <pc:cxnChg chg="add mod">
          <ac:chgData name="Andrea Trebbi" userId="50dbc92e-a1b9-434e-877c-573ad9004952" providerId="ADAL" clId="{844B09D3-B0F3-43AE-801E-BFEA3D25E983}" dt="2024-04-19T20:52:30.411" v="177"/>
          <ac:cxnSpMkLst>
            <pc:docMk/>
            <pc:sldMk cId="2706516995" sldId="276"/>
            <ac:cxnSpMk id="33" creationId="{E9A51D90-BD23-A82C-B4A9-68DEA10A61BA}"/>
          </ac:cxnSpMkLst>
        </pc:cxnChg>
        <pc:cxnChg chg="add mod">
          <ac:chgData name="Andrea Trebbi" userId="50dbc92e-a1b9-434e-877c-573ad9004952" providerId="ADAL" clId="{844B09D3-B0F3-43AE-801E-BFEA3D25E983}" dt="2024-04-19T20:52:30.411" v="177"/>
          <ac:cxnSpMkLst>
            <pc:docMk/>
            <pc:sldMk cId="2706516995" sldId="276"/>
            <ac:cxnSpMk id="34" creationId="{366189B4-0969-6567-9E34-F833D69FF33D}"/>
          </ac:cxnSpMkLst>
        </pc:cxnChg>
        <pc:cxnChg chg="add mod">
          <ac:chgData name="Andrea Trebbi" userId="50dbc92e-a1b9-434e-877c-573ad9004952" providerId="ADAL" clId="{844B09D3-B0F3-43AE-801E-BFEA3D25E983}" dt="2024-04-19T20:52:42.865" v="178"/>
          <ac:cxnSpMkLst>
            <pc:docMk/>
            <pc:sldMk cId="2706516995" sldId="276"/>
            <ac:cxnSpMk id="44" creationId="{3A244781-7E62-BA44-BF0E-AB14E25209D7}"/>
          </ac:cxnSpMkLst>
        </pc:cxnChg>
        <pc:cxnChg chg="add mod">
          <ac:chgData name="Andrea Trebbi" userId="50dbc92e-a1b9-434e-877c-573ad9004952" providerId="ADAL" clId="{844B09D3-B0F3-43AE-801E-BFEA3D25E983}" dt="2024-04-19T20:58:44.454" v="339" actId="1076"/>
          <ac:cxnSpMkLst>
            <pc:docMk/>
            <pc:sldMk cId="2706516995" sldId="276"/>
            <ac:cxnSpMk id="47" creationId="{3D2F7293-096D-30B7-3FA4-25BBBBAD7A57}"/>
          </ac:cxnSpMkLst>
        </pc:cxnChg>
        <pc:cxnChg chg="add mod">
          <ac:chgData name="Andrea Trebbi" userId="50dbc92e-a1b9-434e-877c-573ad9004952" providerId="ADAL" clId="{844B09D3-B0F3-43AE-801E-BFEA3D25E983}" dt="2024-04-19T20:58:44.454" v="339" actId="1076"/>
          <ac:cxnSpMkLst>
            <pc:docMk/>
            <pc:sldMk cId="2706516995" sldId="276"/>
            <ac:cxnSpMk id="48" creationId="{34918FA2-FF30-E9AD-D777-5AA8DA6E0441}"/>
          </ac:cxnSpMkLst>
        </pc:cxnChg>
        <pc:cxnChg chg="add mod">
          <ac:chgData name="Andrea Trebbi" userId="50dbc92e-a1b9-434e-877c-573ad9004952" providerId="ADAL" clId="{844B09D3-B0F3-43AE-801E-BFEA3D25E983}" dt="2024-04-19T20:58:44.454" v="339" actId="1076"/>
          <ac:cxnSpMkLst>
            <pc:docMk/>
            <pc:sldMk cId="2706516995" sldId="276"/>
            <ac:cxnSpMk id="52" creationId="{92913C08-EA73-B47E-6E8A-D10527F9C4F0}"/>
          </ac:cxnSpMkLst>
        </pc:cxnChg>
        <pc:cxnChg chg="add mod">
          <ac:chgData name="Andrea Trebbi" userId="50dbc92e-a1b9-434e-877c-573ad9004952" providerId="ADAL" clId="{844B09D3-B0F3-43AE-801E-BFEA3D25E983}" dt="2024-04-19T20:58:44.454" v="339" actId="1076"/>
          <ac:cxnSpMkLst>
            <pc:docMk/>
            <pc:sldMk cId="2706516995" sldId="276"/>
            <ac:cxnSpMk id="53" creationId="{1F36E1E5-8054-72F5-2A35-F8ACECB9A51B}"/>
          </ac:cxnSpMkLst>
        </pc:cxnChg>
        <pc:cxnChg chg="add mod">
          <ac:chgData name="Andrea Trebbi" userId="50dbc92e-a1b9-434e-877c-573ad9004952" providerId="ADAL" clId="{844B09D3-B0F3-43AE-801E-BFEA3D25E983}" dt="2024-04-19T20:58:44.454" v="339" actId="1076"/>
          <ac:cxnSpMkLst>
            <pc:docMk/>
            <pc:sldMk cId="2706516995" sldId="276"/>
            <ac:cxnSpMk id="54" creationId="{FA219F6F-6C84-2BCB-DA9D-8A96986A77ED}"/>
          </ac:cxnSpMkLst>
        </pc:cxnChg>
        <pc:cxnChg chg="add mod">
          <ac:chgData name="Andrea Trebbi" userId="50dbc92e-a1b9-434e-877c-573ad9004952" providerId="ADAL" clId="{844B09D3-B0F3-43AE-801E-BFEA3D25E983}" dt="2024-04-19T20:58:44.454" v="339" actId="1076"/>
          <ac:cxnSpMkLst>
            <pc:docMk/>
            <pc:sldMk cId="2706516995" sldId="276"/>
            <ac:cxnSpMk id="56" creationId="{CBB38BD4-159B-1291-155A-177307352568}"/>
          </ac:cxnSpMkLst>
        </pc:cxnChg>
        <pc:cxnChg chg="add mod">
          <ac:chgData name="Andrea Trebbi" userId="50dbc92e-a1b9-434e-877c-573ad9004952" providerId="ADAL" clId="{844B09D3-B0F3-43AE-801E-BFEA3D25E983}" dt="2024-04-19T20:58:44.454" v="339" actId="1076"/>
          <ac:cxnSpMkLst>
            <pc:docMk/>
            <pc:sldMk cId="2706516995" sldId="276"/>
            <ac:cxnSpMk id="59" creationId="{6C785C5D-DC9D-C833-65F2-76F4470A96CE}"/>
          </ac:cxnSpMkLst>
        </pc:cxnChg>
        <pc:cxnChg chg="add mod">
          <ac:chgData name="Andrea Trebbi" userId="50dbc92e-a1b9-434e-877c-573ad9004952" providerId="ADAL" clId="{844B09D3-B0F3-43AE-801E-BFEA3D25E983}" dt="2024-04-19T20:58:44.454" v="339" actId="1076"/>
          <ac:cxnSpMkLst>
            <pc:docMk/>
            <pc:sldMk cId="2706516995" sldId="276"/>
            <ac:cxnSpMk id="60" creationId="{D5686117-8771-BB3F-0F43-E74CEC5BFC56}"/>
          </ac:cxnSpMkLst>
        </pc:cxnChg>
        <pc:cxnChg chg="add mod">
          <ac:chgData name="Andrea Trebbi" userId="50dbc92e-a1b9-434e-877c-573ad9004952" providerId="ADAL" clId="{844B09D3-B0F3-43AE-801E-BFEA3D25E983}" dt="2024-04-19T20:58:44.454" v="339" actId="1076"/>
          <ac:cxnSpMkLst>
            <pc:docMk/>
            <pc:sldMk cId="2706516995" sldId="276"/>
            <ac:cxnSpMk id="61" creationId="{DEF613F9-6867-1801-BDB9-E818106C8F6F}"/>
          </ac:cxnSpMkLst>
        </pc:cxnChg>
        <pc:cxnChg chg="add mod">
          <ac:chgData name="Andrea Trebbi" userId="50dbc92e-a1b9-434e-877c-573ad9004952" providerId="ADAL" clId="{844B09D3-B0F3-43AE-801E-BFEA3D25E983}" dt="2024-04-19T20:58:44.454" v="339" actId="1076"/>
          <ac:cxnSpMkLst>
            <pc:docMk/>
            <pc:sldMk cId="2706516995" sldId="276"/>
            <ac:cxnSpMk id="62" creationId="{71B9CAE5-4537-24EB-142C-7D03F49543A8}"/>
          </ac:cxnSpMkLst>
        </pc:cxnChg>
        <pc:cxnChg chg="add mod">
          <ac:chgData name="Andrea Trebbi" userId="50dbc92e-a1b9-434e-877c-573ad9004952" providerId="ADAL" clId="{844B09D3-B0F3-43AE-801E-BFEA3D25E983}" dt="2024-04-19T20:58:44.454" v="339" actId="1076"/>
          <ac:cxnSpMkLst>
            <pc:docMk/>
            <pc:sldMk cId="2706516995" sldId="276"/>
            <ac:cxnSpMk id="63" creationId="{CCDDDA09-00F2-782D-0C9A-AF73CE324A1E}"/>
          </ac:cxnSpMkLst>
        </pc:cxnChg>
      </pc:sldChg>
      <pc:sldChg chg="addSp delSp modSp new del mod">
        <pc:chgData name="Andrea Trebbi" userId="50dbc92e-a1b9-434e-877c-573ad9004952" providerId="ADAL" clId="{844B09D3-B0F3-43AE-801E-BFEA3D25E983}" dt="2024-04-19T16:01:39.361" v="53" actId="2696"/>
        <pc:sldMkLst>
          <pc:docMk/>
          <pc:sldMk cId="2946682178" sldId="276"/>
        </pc:sldMkLst>
        <pc:spChg chg="del">
          <ac:chgData name="Andrea Trebbi" userId="50dbc92e-a1b9-434e-877c-573ad9004952" providerId="ADAL" clId="{844B09D3-B0F3-43AE-801E-BFEA3D25E983}" dt="2024-04-19T15:59:00.463" v="13" actId="478"/>
          <ac:spMkLst>
            <pc:docMk/>
            <pc:sldMk cId="2946682178" sldId="276"/>
            <ac:spMk id="5" creationId="{B08E9AD4-3442-D2A8-0463-9B0334F0FBB7}"/>
          </ac:spMkLst>
        </pc:spChg>
        <pc:spChg chg="add del mod">
          <ac:chgData name="Andrea Trebbi" userId="50dbc92e-a1b9-434e-877c-573ad9004952" providerId="ADAL" clId="{844B09D3-B0F3-43AE-801E-BFEA3D25E983}" dt="2024-04-19T16:00:27.523" v="32" actId="21"/>
          <ac:spMkLst>
            <pc:docMk/>
            <pc:sldMk cId="2946682178" sldId="276"/>
            <ac:spMk id="6" creationId="{6DD25EF0-718B-B2F6-50C8-0339B79C6EDB}"/>
          </ac:spMkLst>
        </pc:spChg>
      </pc:sldChg>
    </pc:docChg>
  </pc:docChgLst>
  <pc:docChgLst>
    <pc:chgData name="Andrea Trebbi" userId="50dbc92e-a1b9-434e-877c-573ad9004952" providerId="ADAL" clId="{F8D7F6C9-B61C-4256-B3FC-CD69EBFA17AB}"/>
    <pc:docChg chg="undo custSel modSld">
      <pc:chgData name="Andrea Trebbi" userId="50dbc92e-a1b9-434e-877c-573ad9004952" providerId="ADAL" clId="{F8D7F6C9-B61C-4256-B3FC-CD69EBFA17AB}" dt="2024-07-09T17:27:46.288" v="10" actId="478"/>
      <pc:docMkLst>
        <pc:docMk/>
      </pc:docMkLst>
      <pc:sldChg chg="addSp delSp mod">
        <pc:chgData name="Andrea Trebbi" userId="50dbc92e-a1b9-434e-877c-573ad9004952" providerId="ADAL" clId="{F8D7F6C9-B61C-4256-B3FC-CD69EBFA17AB}" dt="2024-07-09T17:07:22.524" v="7" actId="478"/>
        <pc:sldMkLst>
          <pc:docMk/>
          <pc:sldMk cId="940326439" sldId="264"/>
        </pc:sldMkLst>
        <pc:spChg chg="add del">
          <ac:chgData name="Andrea Trebbi" userId="50dbc92e-a1b9-434e-877c-573ad9004952" providerId="ADAL" clId="{F8D7F6C9-B61C-4256-B3FC-CD69EBFA17AB}" dt="2024-07-09T17:07:22.524" v="7" actId="478"/>
          <ac:spMkLst>
            <pc:docMk/>
            <pc:sldMk cId="940326439" sldId="264"/>
            <ac:spMk id="2" creationId="{140DEF0C-8727-533F-F161-C85015C9E25D}"/>
          </ac:spMkLst>
        </pc:spChg>
      </pc:sldChg>
      <pc:sldChg chg="addSp delSp mod">
        <pc:chgData name="Andrea Trebbi" userId="50dbc92e-a1b9-434e-877c-573ad9004952" providerId="ADAL" clId="{F8D7F6C9-B61C-4256-B3FC-CD69EBFA17AB}" dt="2024-07-09T17:01:44.413" v="3" actId="478"/>
        <pc:sldMkLst>
          <pc:docMk/>
          <pc:sldMk cId="2362525533" sldId="270"/>
        </pc:sldMkLst>
        <pc:cxnChg chg="add del">
          <ac:chgData name="Andrea Trebbi" userId="50dbc92e-a1b9-434e-877c-573ad9004952" providerId="ADAL" clId="{F8D7F6C9-B61C-4256-B3FC-CD69EBFA17AB}" dt="2024-07-09T17:01:43.984" v="2" actId="478"/>
          <ac:cxnSpMkLst>
            <pc:docMk/>
            <pc:sldMk cId="2362525533" sldId="270"/>
            <ac:cxnSpMk id="7" creationId="{7F9C28C7-DF77-32E3-1C9A-24353A013F5B}"/>
          </ac:cxnSpMkLst>
        </pc:cxnChg>
        <pc:cxnChg chg="add del">
          <ac:chgData name="Andrea Trebbi" userId="50dbc92e-a1b9-434e-877c-573ad9004952" providerId="ADAL" clId="{F8D7F6C9-B61C-4256-B3FC-CD69EBFA17AB}" dt="2024-07-09T17:01:44.413" v="3" actId="478"/>
          <ac:cxnSpMkLst>
            <pc:docMk/>
            <pc:sldMk cId="2362525533" sldId="270"/>
            <ac:cxnSpMk id="15" creationId="{60E03014-958E-2F29-72EF-FC092EDAAF64}"/>
          </ac:cxnSpMkLst>
        </pc:cxnChg>
      </pc:sldChg>
      <pc:sldChg chg="addSp delSp mod">
        <pc:chgData name="Andrea Trebbi" userId="50dbc92e-a1b9-434e-877c-573ad9004952" providerId="ADAL" clId="{F8D7F6C9-B61C-4256-B3FC-CD69EBFA17AB}" dt="2024-07-09T17:27:46.288" v="10" actId="478"/>
        <pc:sldMkLst>
          <pc:docMk/>
          <pc:sldMk cId="2637855290" sldId="272"/>
        </pc:sldMkLst>
        <pc:spChg chg="add del">
          <ac:chgData name="Andrea Trebbi" userId="50dbc92e-a1b9-434e-877c-573ad9004952" providerId="ADAL" clId="{F8D7F6C9-B61C-4256-B3FC-CD69EBFA17AB}" dt="2024-07-09T17:27:46.288" v="10" actId="478"/>
          <ac:spMkLst>
            <pc:docMk/>
            <pc:sldMk cId="2637855290" sldId="272"/>
            <ac:spMk id="6" creationId="{CDFA04E2-6BA8-2471-E193-02357FB835DD}"/>
          </ac:spMkLst>
        </pc:spChg>
      </pc:sldChg>
      <pc:sldChg chg="addSp modSp">
        <pc:chgData name="Andrea Trebbi" userId="50dbc92e-a1b9-434e-877c-573ad9004952" providerId="ADAL" clId="{F8D7F6C9-B61C-4256-B3FC-CD69EBFA17AB}" dt="2024-07-09T17:26:14.103" v="8"/>
        <pc:sldMkLst>
          <pc:docMk/>
          <pc:sldMk cId="1867859660" sldId="274"/>
        </pc:sldMkLst>
        <pc:spChg chg="add mod">
          <ac:chgData name="Andrea Trebbi" userId="50dbc92e-a1b9-434e-877c-573ad9004952" providerId="ADAL" clId="{F8D7F6C9-B61C-4256-B3FC-CD69EBFA17AB}" dt="2024-07-09T17:26:14.103" v="8"/>
          <ac:spMkLst>
            <pc:docMk/>
            <pc:sldMk cId="1867859660" sldId="274"/>
            <ac:spMk id="4" creationId="{ABDA0531-602D-0CBB-7368-8C5EBBB83013}"/>
          </ac:spMkLst>
        </pc:spChg>
      </pc:sldChg>
    </pc:docChg>
  </pc:docChgLst>
</pc:chgInfo>
</file>

<file path=ppt/comments/modernComment_10D_3C56A54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59DF1B4-19C0-4FB2-B1D5-9B38CDBFAAB4}" authorId="{277ABBC5-50F7-B975-088E-F3781884214D}" created="2024-04-19T15:34:43.80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012311369" sldId="269"/>
      <ac:spMk id="11" creationId="{48FA04CE-D0D7-BFC5-1281-90B6BEE201B4}"/>
      <ac:txMk cp="9" len="7">
        <ac:context len="45" hash="1352200691"/>
      </ac:txMk>
    </ac:txMkLst>
    <p188:pos x="778214" y="205960"/>
    <p188:txBody>
      <a:bodyPr/>
      <a:lstStyle/>
      <a:p>
        <a:r>
          <a:rPr lang="it-IT"/>
          <a:t>See page 32 chapter 1 - part 1 of ACEHV
F_brake_front / (F_brake_rear + F_brake_front) 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43E49A9-C64C-4928-AD1D-3F2392656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6AF084-E155-41DD-814F-B90409E270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DF8DF-0CE0-47F1-8393-0F3DEB29589B}" type="datetimeFigureOut">
              <a:rPr lang="it-IT" smtClean="0"/>
              <a:t>09/07/2024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BD5DB49-F517-44CB-B725-B3D11C2F50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778FFD6-9492-42C2-8053-6F5695E76C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157FA-20B3-4925-AE59-369B8CC6E3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9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C310C-08A3-4675-9490-EAAC1B2AA13F}" type="datetimeFigureOut">
              <a:rPr lang="it-IT" smtClean="0"/>
              <a:t>09/07/2024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A3C99-6521-462F-A6C0-97B547F5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75307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ingle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magine 1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4467" cy="4293686"/>
          </a:xfrm>
          <a:prstGeom prst="rect">
            <a:avLst/>
          </a:prstGeom>
        </p:spPr>
      </p:pic>
      <p:sp>
        <p:nvSpPr>
          <p:cNvPr id="139" name="Rettangolo 167"/>
          <p:cNvSpPr/>
          <p:nvPr userDrawn="1"/>
        </p:nvSpPr>
        <p:spPr>
          <a:xfrm>
            <a:off x="0" y="3906000"/>
            <a:ext cx="12192000" cy="295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it-IT" sz="1800" dirty="0"/>
          </a:p>
        </p:txBody>
      </p:sp>
      <p:grpSp>
        <p:nvGrpSpPr>
          <p:cNvPr id="140" name="Gruppo 168"/>
          <p:cNvGrpSpPr/>
          <p:nvPr userDrawn="1"/>
        </p:nvGrpSpPr>
        <p:grpSpPr>
          <a:xfrm>
            <a:off x="71569" y="3912903"/>
            <a:ext cx="12048863" cy="180000"/>
            <a:chOff x="1218340" y="275867"/>
            <a:chExt cx="17715122" cy="567843"/>
          </a:xfrm>
        </p:grpSpPr>
        <p:cxnSp>
          <p:nvCxnSpPr>
            <p:cNvPr id="141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576000" y="4149725"/>
            <a:ext cx="11040000" cy="540000"/>
          </a:xfrm>
        </p:spPr>
        <p:txBody>
          <a:bodyPr anchor="ctr">
            <a:noAutofit/>
          </a:bodyPr>
          <a:lstStyle>
            <a:lvl1pPr algn="l">
              <a:defRPr sz="300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r>
              <a:rPr lang="it-IT" dirty="0"/>
              <a:t>Title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576000" y="4706470"/>
            <a:ext cx="11040000" cy="429323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Subtitle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8D1337E0-6E78-4990-907E-61205B099E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77923" y="5905020"/>
            <a:ext cx="2938077" cy="846510"/>
          </a:xfrm>
        </p:spPr>
        <p:txBody>
          <a:bodyPr anchor="b"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it-IT" dirty="0"/>
              <a:t>Authors </a:t>
            </a:r>
          </a:p>
        </p:txBody>
      </p:sp>
      <p:sp>
        <p:nvSpPr>
          <p:cNvPr id="146" name="Segnaposto testo 18">
            <a:extLst>
              <a:ext uri="{FF2B5EF4-FFF2-40B4-BE49-F238E27FC236}">
                <a16:creationId xmlns:a16="http://schemas.microsoft.com/office/drawing/2014/main" id="{05761EEE-B1DC-4075-9747-F77206BD1A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6002" y="5148874"/>
            <a:ext cx="11039999" cy="252000"/>
          </a:xfrm>
        </p:spPr>
        <p:txBody>
          <a:bodyPr anchor="ctr">
            <a:noAutofit/>
          </a:bodyPr>
          <a:lstStyle>
            <a:lvl1pPr algn="l">
              <a:defRPr sz="1400" i="1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it-IT" dirty="0"/>
              <a:t>Date and place</a:t>
            </a:r>
          </a:p>
        </p:txBody>
      </p:sp>
      <p:sp>
        <p:nvSpPr>
          <p:cNvPr id="133" name="Segnaposto testo 18">
            <a:extLst>
              <a:ext uri="{FF2B5EF4-FFF2-40B4-BE49-F238E27FC236}">
                <a16:creationId xmlns:a16="http://schemas.microsoft.com/office/drawing/2014/main" id="{8D1337E0-6E78-4990-907E-61205B099E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88866" y="5905020"/>
            <a:ext cx="2938077" cy="846510"/>
          </a:xfrm>
        </p:spPr>
        <p:txBody>
          <a:bodyPr anchor="b"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it-IT" dirty="0"/>
              <a:t>Additional authors</a:t>
            </a:r>
          </a:p>
        </p:txBody>
      </p:sp>
      <p:pic>
        <p:nvPicPr>
          <p:cNvPr id="384" name="Picture 4" descr="Y:\IMMAGINE _COORDINATA_2014\LOGO_UFFICIALE\01_Polimi_centrato\eps\01_Polimi_centrato_COL_negativ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43829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38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14" y="5910783"/>
            <a:ext cx="1457070" cy="8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1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multiple_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Immagine 1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4292817"/>
          </a:xfrm>
          <a:prstGeom prst="rect">
            <a:avLst/>
          </a:prstGeom>
        </p:spPr>
      </p:pic>
      <p:sp>
        <p:nvSpPr>
          <p:cNvPr id="136" name="Rettangolo 167"/>
          <p:cNvSpPr/>
          <p:nvPr userDrawn="1"/>
        </p:nvSpPr>
        <p:spPr>
          <a:xfrm>
            <a:off x="0" y="3906000"/>
            <a:ext cx="12192000" cy="295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it-IT" sz="1800" dirty="0"/>
          </a:p>
        </p:txBody>
      </p:sp>
      <p:grpSp>
        <p:nvGrpSpPr>
          <p:cNvPr id="137" name="Gruppo 168"/>
          <p:cNvGrpSpPr/>
          <p:nvPr userDrawn="1"/>
        </p:nvGrpSpPr>
        <p:grpSpPr>
          <a:xfrm>
            <a:off x="71569" y="3912903"/>
            <a:ext cx="12048863" cy="180000"/>
            <a:chOff x="1218340" y="275867"/>
            <a:chExt cx="17715122" cy="567843"/>
          </a:xfrm>
        </p:grpSpPr>
        <p:cxnSp>
          <p:nvCxnSpPr>
            <p:cNvPr id="138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576000" y="4149724"/>
            <a:ext cx="11040000" cy="936000"/>
          </a:xfrm>
        </p:spPr>
        <p:txBody>
          <a:bodyPr anchor="t">
            <a:noAutofit/>
          </a:bodyPr>
          <a:lstStyle>
            <a:lvl1pPr algn="l">
              <a:defRPr sz="300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r>
              <a:rPr lang="it-IT" dirty="0"/>
              <a:t>Title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574210" y="5154215"/>
            <a:ext cx="6944191" cy="644335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80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Subtitle</a:t>
            </a:r>
          </a:p>
          <a:p>
            <a:endParaRPr lang="it-IT" dirty="0"/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8D1337E0-6E78-4990-907E-61205B099E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77923" y="5905020"/>
            <a:ext cx="2938077" cy="846510"/>
          </a:xfrm>
        </p:spPr>
        <p:txBody>
          <a:bodyPr anchor="b"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it-IT" dirty="0"/>
              <a:t>Authors </a:t>
            </a:r>
          </a:p>
        </p:txBody>
      </p:sp>
      <p:sp>
        <p:nvSpPr>
          <p:cNvPr id="146" name="Segnaposto testo 18">
            <a:extLst>
              <a:ext uri="{FF2B5EF4-FFF2-40B4-BE49-F238E27FC236}">
                <a16:creationId xmlns:a16="http://schemas.microsoft.com/office/drawing/2014/main" id="{05761EEE-B1DC-4075-9747-F77206BD1A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64159" y="5194138"/>
            <a:ext cx="4051839" cy="324000"/>
          </a:xfrm>
        </p:spPr>
        <p:txBody>
          <a:bodyPr anchor="t">
            <a:noAutofit/>
          </a:bodyPr>
          <a:lstStyle>
            <a:lvl1pPr algn="r">
              <a:defRPr sz="1400" i="1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it-IT" dirty="0"/>
              <a:t>Date and place</a:t>
            </a:r>
          </a:p>
        </p:txBody>
      </p:sp>
      <p:sp>
        <p:nvSpPr>
          <p:cNvPr id="133" name="Segnaposto testo 18">
            <a:extLst>
              <a:ext uri="{FF2B5EF4-FFF2-40B4-BE49-F238E27FC236}">
                <a16:creationId xmlns:a16="http://schemas.microsoft.com/office/drawing/2014/main" id="{8D1337E0-6E78-4990-907E-61205B099E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88866" y="5905020"/>
            <a:ext cx="2938077" cy="846510"/>
          </a:xfrm>
        </p:spPr>
        <p:txBody>
          <a:bodyPr anchor="b"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it-IT" dirty="0"/>
              <a:t>Additional authors</a:t>
            </a:r>
          </a:p>
        </p:txBody>
      </p:sp>
      <p:pic>
        <p:nvPicPr>
          <p:cNvPr id="381" name="Picture 4" descr="Y:\IMMAGINE _COORDINATA_2014\LOGO_UFFICIALE\01_Polimi_centrato\eps\01_Polimi_centrato_COL_negativ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43829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38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14" y="5910783"/>
            <a:ext cx="1457070" cy="8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3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ttangolo 128"/>
          <p:cNvSpPr/>
          <p:nvPr userDrawn="1"/>
        </p:nvSpPr>
        <p:spPr>
          <a:xfrm>
            <a:off x="0" y="6462000"/>
            <a:ext cx="12192000" cy="396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253" name="Rettangolo 252"/>
          <p:cNvSpPr/>
          <p:nvPr userDrawn="1"/>
        </p:nvSpPr>
        <p:spPr>
          <a:xfrm>
            <a:off x="0" y="1"/>
            <a:ext cx="12192000" cy="1008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480000" y="51321"/>
            <a:ext cx="11232000" cy="468000"/>
          </a:xfrm>
        </p:spPr>
        <p:txBody>
          <a:bodyPr anchor="ctr">
            <a:noAutofit/>
          </a:bodyPr>
          <a:lstStyle>
            <a:lvl1pPr>
              <a:defRPr sz="260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r>
              <a:rPr lang="it-IT" dirty="0"/>
              <a:t>Title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63103" y="888924"/>
            <a:ext cx="12048863" cy="11899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Segnaposto numero diapositiva 5">
            <a:extLst>
              <a:ext uri="{FF2B5EF4-FFF2-40B4-BE49-F238E27FC236}">
                <a16:creationId xmlns:a16="http://schemas.microsoft.com/office/drawing/2014/main" id="{8DE9178E-CBB0-470B-AB53-9BE95AF3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886" y="6477439"/>
            <a:ext cx="625725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fld id="{7834947A-1B05-2B43-AD85-E646CE852B9E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112090F-CC85-4A34-B91A-E00C82D3B3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00" y="569532"/>
            <a:ext cx="11232000" cy="288000"/>
          </a:xfrm>
        </p:spPr>
        <p:txBody>
          <a:bodyPr anchor="ctr">
            <a:noAutofit/>
          </a:bodyPr>
          <a:lstStyle>
            <a:lvl1pPr>
              <a:defRPr sz="180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it-IT" dirty="0"/>
              <a:t>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953190" y="6477438"/>
            <a:ext cx="5184988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r>
              <a:rPr lang="it-IT" dirty="0"/>
              <a:t>Presenter name / custom text</a:t>
            </a:r>
            <a:endParaRPr lang="en-US" dirty="0"/>
          </a:p>
        </p:txBody>
      </p:sp>
      <p:sp>
        <p:nvSpPr>
          <p:cNvPr id="255" name="Segnaposto contenuto 2"/>
          <p:cNvSpPr>
            <a:spLocks noGrp="1"/>
          </p:cNvSpPr>
          <p:nvPr>
            <p:ph idx="1"/>
          </p:nvPr>
        </p:nvSpPr>
        <p:spPr>
          <a:xfrm>
            <a:off x="480000" y="1127986"/>
            <a:ext cx="11232000" cy="5220000"/>
          </a:xfrm>
        </p:spPr>
        <p:txBody>
          <a:bodyPr>
            <a:normAutofit/>
          </a:bodyPr>
          <a:lstStyle>
            <a:lvl1pPr>
              <a:defRPr sz="180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§"/>
              <a:defRPr sz="180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2pPr>
            <a:lvl3pPr>
              <a:defRPr sz="160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3pPr>
            <a:lvl4pPr>
              <a:defRPr sz="160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4pPr>
            <a:lvl5pPr>
              <a:defRPr sz="160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pic>
        <p:nvPicPr>
          <p:cNvPr id="256" name="Picture 25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0595" y="6492610"/>
            <a:ext cx="582929" cy="334780"/>
          </a:xfrm>
          <a:prstGeom prst="rect">
            <a:avLst/>
          </a:prstGeom>
        </p:spPr>
      </p:pic>
      <p:pic>
        <p:nvPicPr>
          <p:cNvPr id="258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05864" y="6516603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ttangolo 128"/>
          <p:cNvSpPr/>
          <p:nvPr userDrawn="1"/>
        </p:nvSpPr>
        <p:spPr>
          <a:xfrm>
            <a:off x="0" y="6462000"/>
            <a:ext cx="12192000" cy="396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253" name="Rettangolo 252"/>
          <p:cNvSpPr/>
          <p:nvPr userDrawn="1"/>
        </p:nvSpPr>
        <p:spPr>
          <a:xfrm>
            <a:off x="0" y="1"/>
            <a:ext cx="12192000" cy="1008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480000" y="386601"/>
            <a:ext cx="11232000" cy="468000"/>
          </a:xfrm>
        </p:spPr>
        <p:txBody>
          <a:bodyPr anchor="ctr">
            <a:noAutofit/>
          </a:bodyPr>
          <a:lstStyle>
            <a:lvl1pPr>
              <a:defRPr sz="260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r>
              <a:rPr lang="it-IT" dirty="0"/>
              <a:t>Title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0000" y="1127986"/>
            <a:ext cx="11232000" cy="5220000"/>
          </a:xfrm>
        </p:spPr>
        <p:txBody>
          <a:bodyPr>
            <a:normAutofit/>
          </a:bodyPr>
          <a:lstStyle>
            <a:lvl1pPr>
              <a:defRPr sz="180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§"/>
              <a:defRPr sz="180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2pPr>
            <a:lvl3pPr>
              <a:defRPr sz="160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3pPr>
            <a:lvl4pPr>
              <a:defRPr sz="160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4pPr>
            <a:lvl5pPr>
              <a:defRPr sz="160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63103" y="888924"/>
            <a:ext cx="12048863" cy="11899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Segnaposto numero diapositiva 5">
            <a:extLst>
              <a:ext uri="{FF2B5EF4-FFF2-40B4-BE49-F238E27FC236}">
                <a16:creationId xmlns:a16="http://schemas.microsoft.com/office/drawing/2014/main" id="{8DE9178E-CBB0-470B-AB53-9BE95AF3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886" y="6477439"/>
            <a:ext cx="625725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fld id="{7834947A-1B05-2B43-AD85-E646CE852B9E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112090F-CC85-4A34-B91A-E00C82D3B3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00" y="51321"/>
            <a:ext cx="11232000" cy="288000"/>
          </a:xfrm>
        </p:spPr>
        <p:txBody>
          <a:bodyPr anchor="ctr">
            <a:noAutofit/>
          </a:bodyPr>
          <a:lstStyle>
            <a:lvl1pPr>
              <a:defRPr sz="180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it-IT" dirty="0"/>
              <a:t>Section title</a:t>
            </a:r>
          </a:p>
        </p:txBody>
      </p:sp>
      <p:sp>
        <p:nvSpPr>
          <p:cNvPr id="256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953190" y="6477438"/>
            <a:ext cx="5184988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r>
              <a:rPr lang="it-IT" dirty="0"/>
              <a:t>Presenter name / custom text</a:t>
            </a:r>
            <a:endParaRPr lang="en-US" dirty="0"/>
          </a:p>
        </p:txBody>
      </p:sp>
      <p:pic>
        <p:nvPicPr>
          <p:cNvPr id="255" name="Picture 25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0595" y="6492610"/>
            <a:ext cx="582929" cy="334780"/>
          </a:xfrm>
          <a:prstGeom prst="rect">
            <a:avLst/>
          </a:prstGeom>
        </p:spPr>
      </p:pic>
      <p:pic>
        <p:nvPicPr>
          <p:cNvPr id="258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05864" y="6516603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95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ttangolo 128"/>
          <p:cNvSpPr/>
          <p:nvPr userDrawn="1"/>
        </p:nvSpPr>
        <p:spPr>
          <a:xfrm>
            <a:off x="0" y="6462000"/>
            <a:ext cx="12192000" cy="396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253" name="Rettangolo 252"/>
          <p:cNvSpPr/>
          <p:nvPr userDrawn="1"/>
        </p:nvSpPr>
        <p:spPr>
          <a:xfrm>
            <a:off x="0" y="1"/>
            <a:ext cx="12192000" cy="1008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480000" y="51320"/>
            <a:ext cx="11232000" cy="792000"/>
          </a:xfrm>
        </p:spPr>
        <p:txBody>
          <a:bodyPr anchor="t">
            <a:noAutofit/>
          </a:bodyPr>
          <a:lstStyle>
            <a:lvl1pPr>
              <a:defRPr sz="260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r>
              <a:rPr lang="it-IT" dirty="0"/>
              <a:t>Title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63103" y="888924"/>
            <a:ext cx="12048863" cy="11899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Segnaposto numero diapositiva 5">
            <a:extLst>
              <a:ext uri="{FF2B5EF4-FFF2-40B4-BE49-F238E27FC236}">
                <a16:creationId xmlns:a16="http://schemas.microsoft.com/office/drawing/2014/main" id="{8DE9178E-CBB0-470B-AB53-9BE95AF3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886" y="6477439"/>
            <a:ext cx="625725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fld id="{7834947A-1B05-2B43-AD85-E646CE852B9E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953190" y="6477438"/>
            <a:ext cx="5184988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r>
              <a:rPr lang="it-IT" dirty="0"/>
              <a:t>Presenter name / custom text</a:t>
            </a:r>
            <a:endParaRPr lang="en-US" dirty="0"/>
          </a:p>
        </p:txBody>
      </p:sp>
      <p:sp>
        <p:nvSpPr>
          <p:cNvPr id="255" name="Segnaposto contenuto 2"/>
          <p:cNvSpPr>
            <a:spLocks noGrp="1"/>
          </p:cNvSpPr>
          <p:nvPr>
            <p:ph idx="1"/>
          </p:nvPr>
        </p:nvSpPr>
        <p:spPr>
          <a:xfrm>
            <a:off x="480000" y="1127986"/>
            <a:ext cx="11232000" cy="5220000"/>
          </a:xfrm>
        </p:spPr>
        <p:txBody>
          <a:bodyPr>
            <a:normAutofit/>
          </a:bodyPr>
          <a:lstStyle>
            <a:lvl1pPr>
              <a:defRPr sz="180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§"/>
              <a:defRPr sz="180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2pPr>
            <a:lvl3pPr>
              <a:defRPr sz="160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3pPr>
            <a:lvl4pPr>
              <a:defRPr sz="160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4pPr>
            <a:lvl5pPr>
              <a:defRPr sz="160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pic>
        <p:nvPicPr>
          <p:cNvPr id="257" name="Picture 25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0595" y="6492610"/>
            <a:ext cx="582929" cy="334780"/>
          </a:xfrm>
          <a:prstGeom prst="rect">
            <a:avLst/>
          </a:prstGeom>
        </p:spPr>
      </p:pic>
      <p:pic>
        <p:nvPicPr>
          <p:cNvPr id="258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05864" y="6516603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73659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590321" y="652931"/>
            <a:ext cx="9011361" cy="752288"/>
          </a:xfrm>
        </p:spPr>
        <p:txBody>
          <a:bodyPr>
            <a:noAutofit/>
          </a:bodyPr>
          <a:lstStyle>
            <a:lvl1pPr algn="ctr">
              <a:defRPr sz="4000" baseline="0"/>
            </a:lvl1pPr>
          </a:lstStyle>
          <a:p>
            <a:pPr lvl="0"/>
            <a:r>
              <a:rPr lang="en-US" dirty="0"/>
              <a:t>Write your thanks</a:t>
            </a:r>
          </a:p>
        </p:txBody>
      </p:sp>
      <p:sp>
        <p:nvSpPr>
          <p:cNvPr id="127" name="Rettangolo 167"/>
          <p:cNvSpPr/>
          <p:nvPr userDrawn="1"/>
        </p:nvSpPr>
        <p:spPr>
          <a:xfrm>
            <a:off x="0" y="3906000"/>
            <a:ext cx="12192000" cy="295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it-IT" sz="1800" dirty="0"/>
          </a:p>
        </p:txBody>
      </p:sp>
      <p:grpSp>
        <p:nvGrpSpPr>
          <p:cNvPr id="128" name="Gruppo 168"/>
          <p:cNvGrpSpPr/>
          <p:nvPr userDrawn="1"/>
        </p:nvGrpSpPr>
        <p:grpSpPr>
          <a:xfrm>
            <a:off x="71569" y="3912903"/>
            <a:ext cx="12048863" cy="180000"/>
            <a:chOff x="1218340" y="275867"/>
            <a:chExt cx="17715122" cy="567843"/>
          </a:xfrm>
        </p:grpSpPr>
        <p:cxnSp>
          <p:nvCxnSpPr>
            <p:cNvPr id="129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4" name="Picture 37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14" y="5910783"/>
            <a:ext cx="1457070" cy="835224"/>
          </a:xfrm>
          <a:prstGeom prst="rect">
            <a:avLst/>
          </a:prstGeom>
        </p:spPr>
      </p:pic>
      <p:pic>
        <p:nvPicPr>
          <p:cNvPr id="376" name="Picture 37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7987" y="2243747"/>
            <a:ext cx="2136026" cy="15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2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hank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ttangolo 167"/>
          <p:cNvSpPr/>
          <p:nvPr userDrawn="1"/>
        </p:nvSpPr>
        <p:spPr>
          <a:xfrm>
            <a:off x="0" y="3906000"/>
            <a:ext cx="12192000" cy="295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it-IT" sz="1800" dirty="0"/>
          </a:p>
        </p:txBody>
      </p:sp>
      <p:grpSp>
        <p:nvGrpSpPr>
          <p:cNvPr id="126" name="Gruppo 168"/>
          <p:cNvGrpSpPr/>
          <p:nvPr userDrawn="1"/>
        </p:nvGrpSpPr>
        <p:grpSpPr>
          <a:xfrm>
            <a:off x="71569" y="3912903"/>
            <a:ext cx="12048863" cy="180000"/>
            <a:chOff x="1218340" y="275867"/>
            <a:chExt cx="17715122" cy="567843"/>
          </a:xfrm>
        </p:grpSpPr>
        <p:cxnSp>
          <p:nvCxnSpPr>
            <p:cNvPr id="127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1" name="Picture 37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14" y="5910783"/>
            <a:ext cx="1457070" cy="835224"/>
          </a:xfrm>
          <a:prstGeom prst="rect">
            <a:avLst/>
          </a:prstGeom>
        </p:spPr>
      </p:pic>
      <p:pic>
        <p:nvPicPr>
          <p:cNvPr id="374" name="Picture 37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7987" y="2243747"/>
            <a:ext cx="2136026" cy="15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5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062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658B25-F55A-4B80-8181-F730C23E0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33789" y="63214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fld id="{EB409D64-1327-4CD7-B94C-0F8B54FDC92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09599" y="6321426"/>
            <a:ext cx="3889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0" r:id="rId3"/>
    <p:sldLayoutId id="2147483653" r:id="rId4"/>
    <p:sldLayoutId id="2147483659" r:id="rId5"/>
    <p:sldLayoutId id="2147483654" r:id="rId6"/>
    <p:sldLayoutId id="2147483657" r:id="rId7"/>
    <p:sldLayoutId id="2147483658" r:id="rId8"/>
  </p:sldLayoutIdLst>
  <p:hf hdr="0" ftr="0" dt="0"/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Malgun Gothic Semilight" panose="020B0502040204020203" pitchFamily="34" charset="-128"/>
          <a:ea typeface="Malgun Gothic Semilight" panose="020B0502040204020203" pitchFamily="34" charset="-128"/>
          <a:cs typeface="Malgun Gothic Semilight" panose="020B0502040204020203" pitchFamily="34" charset="-128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Malgun Gothic Semilight" panose="020B0502040204020203" pitchFamily="34" charset="-128"/>
          <a:ea typeface="Malgun Gothic Semilight" panose="020B0502040204020203" pitchFamily="34" charset="-128"/>
          <a:cs typeface="Malgun Gothic Semilight" panose="020B0502040204020203" pitchFamily="34" charset="-128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Malgun Gothic Semilight" panose="020B0502040204020203" pitchFamily="34" charset="-128"/>
          <a:ea typeface="Malgun Gothic Semilight" panose="020B0502040204020203" pitchFamily="34" charset="-128"/>
          <a:cs typeface="Malgun Gothic Semilight" panose="020B0502040204020203" pitchFamily="34" charset="-128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Malgun Gothic Semilight" panose="020B0502040204020203" pitchFamily="34" charset="-128"/>
          <a:ea typeface="Malgun Gothic Semilight" panose="020B0502040204020203" pitchFamily="34" charset="-128"/>
          <a:cs typeface="Malgun Gothic Semilight" panose="020B0502040204020203" pitchFamily="34" charset="-128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Malgun Gothic Semilight" panose="020B0502040204020203" pitchFamily="34" charset="-128"/>
          <a:ea typeface="Malgun Gothic Semilight" panose="020B0502040204020203" pitchFamily="34" charset="-128"/>
          <a:cs typeface="Malgun Gothic Semilight" panose="020B0502040204020203" pitchFamily="34" charset="-128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Malgun Gothic Semilight" panose="020B0502040204020203" pitchFamily="34" charset="-128"/>
          <a:ea typeface="Malgun Gothic Semilight" panose="020B0502040204020203" pitchFamily="34" charset="-128"/>
          <a:cs typeface="Malgun Gothic Semilight" panose="020B0502040204020203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1.png"/><Relationship Id="rId4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0.png"/><Relationship Id="rId7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0.png"/><Relationship Id="rId5" Type="http://schemas.openxmlformats.org/officeDocument/2006/relationships/image" Target="../media/image690.png"/><Relationship Id="rId10" Type="http://schemas.openxmlformats.org/officeDocument/2006/relationships/image" Target="../media/image74.png"/><Relationship Id="rId4" Type="http://schemas.openxmlformats.org/officeDocument/2006/relationships/image" Target="../media/image680.png"/><Relationship Id="rId9" Type="http://schemas.openxmlformats.org/officeDocument/2006/relationships/image" Target="../media/image7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9.png"/><Relationship Id="rId7" Type="http://schemas.openxmlformats.org/officeDocument/2006/relationships/image" Target="../media/image78.png"/><Relationship Id="rId2" Type="http://schemas.microsoft.com/office/2018/10/relationships/comments" Target="../comments/modernComment_10D_3C56A54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7.png"/><Relationship Id="rId11" Type="http://schemas.openxmlformats.org/officeDocument/2006/relationships/image" Target="../media/image74.png"/><Relationship Id="rId5" Type="http://schemas.openxmlformats.org/officeDocument/2006/relationships/image" Target="../media/image76.png"/><Relationship Id="rId10" Type="http://schemas.openxmlformats.org/officeDocument/2006/relationships/image" Target="../media/image80.png"/><Relationship Id="rId4" Type="http://schemas.openxmlformats.org/officeDocument/2006/relationships/image" Target="../media/image75.png"/><Relationship Id="rId9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7" Type="http://schemas.openxmlformats.org/officeDocument/2006/relationships/image" Target="../media/image95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40.png"/><Relationship Id="rId5" Type="http://schemas.openxmlformats.org/officeDocument/2006/relationships/image" Target="../media/image930.png"/><Relationship Id="rId4" Type="http://schemas.openxmlformats.org/officeDocument/2006/relationships/image" Target="../media/image9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80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13.png"/><Relationship Id="rId21" Type="http://schemas.openxmlformats.org/officeDocument/2006/relationships/image" Target="../media/image26.png"/><Relationship Id="rId7" Type="http://schemas.openxmlformats.org/officeDocument/2006/relationships/image" Target="../media/image17.png"/><Relationship Id="rId12" Type="http://schemas.openxmlformats.org/officeDocument/2006/relationships/image" Target="../media/image170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12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160.png"/><Relationship Id="rId24" Type="http://schemas.openxmlformats.org/officeDocument/2006/relationships/image" Target="../media/image29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0.png"/><Relationship Id="rId19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190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30.png"/><Relationship Id="rId3" Type="http://schemas.openxmlformats.org/officeDocument/2006/relationships/image" Target="../media/image14.png"/><Relationship Id="rId7" Type="http://schemas.openxmlformats.org/officeDocument/2006/relationships/image" Target="../media/image280.png"/><Relationship Id="rId12" Type="http://schemas.openxmlformats.org/officeDocument/2006/relationships/image" Target="../media/image35.svg"/><Relationship Id="rId2" Type="http://schemas.openxmlformats.org/officeDocument/2006/relationships/image" Target="../media/image12.png"/><Relationship Id="rId16" Type="http://schemas.openxmlformats.org/officeDocument/2006/relationships/image" Target="../media/image3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0.png"/><Relationship Id="rId11" Type="http://schemas.openxmlformats.org/officeDocument/2006/relationships/image" Target="../media/image34.png"/><Relationship Id="rId5" Type="http://schemas.openxmlformats.org/officeDocument/2006/relationships/image" Target="../media/image18.png"/><Relationship Id="rId15" Type="http://schemas.openxmlformats.org/officeDocument/2006/relationships/image" Target="../media/image35.png"/><Relationship Id="rId10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image" Target="../media/image300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51.png"/><Relationship Id="rId3" Type="http://schemas.openxmlformats.org/officeDocument/2006/relationships/image" Target="../media/image17.png"/><Relationship Id="rId7" Type="http://schemas.openxmlformats.org/officeDocument/2006/relationships/image" Target="../media/image34.png"/><Relationship Id="rId12" Type="http://schemas.openxmlformats.org/officeDocument/2006/relationships/image" Target="../media/image5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7.png"/><Relationship Id="rId10" Type="http://schemas.openxmlformats.org/officeDocument/2006/relationships/image" Target="../media/image49.png"/><Relationship Id="rId4" Type="http://schemas.openxmlformats.org/officeDocument/2006/relationships/image" Target="../media/image360.png"/><Relationship Id="rId9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17.png"/><Relationship Id="rId7" Type="http://schemas.openxmlformats.org/officeDocument/2006/relationships/image" Target="../media/image34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13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7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6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17.png"/><Relationship Id="rId7" Type="http://schemas.openxmlformats.org/officeDocument/2006/relationships/image" Target="../media/image34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13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2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13" Type="http://schemas.openxmlformats.org/officeDocument/2006/relationships/image" Target="../media/image34.png"/><Relationship Id="rId18" Type="http://schemas.openxmlformats.org/officeDocument/2006/relationships/image" Target="../media/image361.png"/><Relationship Id="rId3" Type="http://schemas.openxmlformats.org/officeDocument/2006/relationships/image" Target="../media/image16.png"/><Relationship Id="rId7" Type="http://schemas.openxmlformats.org/officeDocument/2006/relationships/image" Target="../media/image530.png"/><Relationship Id="rId12" Type="http://schemas.openxmlformats.org/officeDocument/2006/relationships/image" Target="../media/image26.png"/><Relationship Id="rId17" Type="http://schemas.openxmlformats.org/officeDocument/2006/relationships/image" Target="../media/image66.png"/><Relationship Id="rId2" Type="http://schemas.openxmlformats.org/officeDocument/2006/relationships/image" Target="../media/image15.png"/><Relationship Id="rId16" Type="http://schemas.openxmlformats.org/officeDocument/2006/relationships/image" Target="../media/image65.png"/><Relationship Id="rId20" Type="http://schemas.openxmlformats.org/officeDocument/2006/relationships/image" Target="../media/image6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0.png"/><Relationship Id="rId11" Type="http://schemas.openxmlformats.org/officeDocument/2006/relationships/image" Target="../media/image570.png"/><Relationship Id="rId5" Type="http://schemas.openxmlformats.org/officeDocument/2006/relationships/image" Target="../media/image14.png"/><Relationship Id="rId15" Type="http://schemas.openxmlformats.org/officeDocument/2006/relationships/image" Target="../media/image580.png"/><Relationship Id="rId10" Type="http://schemas.openxmlformats.org/officeDocument/2006/relationships/image" Target="../media/image560.png"/><Relationship Id="rId19" Type="http://schemas.openxmlformats.org/officeDocument/2006/relationships/image" Target="../media/image610.png"/><Relationship Id="rId4" Type="http://schemas.openxmlformats.org/officeDocument/2006/relationships/image" Target="../media/image17.png"/><Relationship Id="rId9" Type="http://schemas.openxmlformats.org/officeDocument/2006/relationships/image" Target="../media/image550.png"/><Relationship Id="rId14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Lap</a:t>
            </a:r>
            <a:r>
              <a:rPr lang="it-IT" dirty="0"/>
              <a:t> Time </a:t>
            </a:r>
            <a:r>
              <a:rPr lang="it-IT" dirty="0" err="1"/>
              <a:t>Optimization</a:t>
            </a:r>
            <a:r>
              <a:rPr lang="it-IT" dirty="0"/>
              <a:t> of </a:t>
            </a:r>
            <a:r>
              <a:rPr lang="en-US" dirty="0"/>
              <a:t>a Sports Series Hybrid Electric Vehicle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r>
              <a:rPr lang="it-IT" dirty="0"/>
              <a:t>Literature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it-IT"/>
              <a:t>Andrea Trebbi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14/04/2024, Milano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5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Series </a:t>
            </a:r>
            <a:r>
              <a:rPr lang="it-IT" dirty="0" err="1"/>
              <a:t>Hybrid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4947A-1B05-2B43-AD85-E646CE852B9E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/>
              <a:t>HEV powertrain analysis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Andrea Trebbi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4AD1A26-C17A-2784-1BEC-61730786009E}"/>
                  </a:ext>
                </a:extLst>
              </p:cNvPr>
              <p:cNvSpPr txBox="1"/>
              <p:nvPr/>
            </p:nvSpPr>
            <p:spPr>
              <a:xfrm>
                <a:off x="670611" y="3365309"/>
                <a:ext cx="10761741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E</a:t>
                </a:r>
                <a:r>
                  <a:rPr lang="it-IT" dirty="0" err="1"/>
                  <a:t>verything</a:t>
                </a:r>
                <a:r>
                  <a:rPr lang="it-IT" dirty="0"/>
                  <a:t> can be </a:t>
                </a:r>
                <a:r>
                  <a:rPr lang="it-IT" dirty="0" err="1"/>
                  <a:t>written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it-IT" dirty="0"/>
                  <a:t>,</a:t>
                </a:r>
                <a:r>
                  <a:rPr lang="it-IT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it-IT" dirty="0"/>
                  <a:t>,</a:t>
                </a:r>
                <a:r>
                  <a:rPr lang="it-IT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it-IT" dirty="0"/>
                  <a:t>. The </a:t>
                </a:r>
                <a:r>
                  <a:rPr lang="it-IT" dirty="0" err="1"/>
                  <a:t>expression</a:t>
                </a:r>
                <a:r>
                  <a:rPr lang="it-IT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it-IT" dirty="0"/>
                  <a:t> is the </a:t>
                </a:r>
                <a:r>
                  <a:rPr lang="it-IT" dirty="0" err="1"/>
                  <a:t>only</a:t>
                </a:r>
                <a:r>
                  <a:rPr lang="it-IT" dirty="0"/>
                  <a:t> </a:t>
                </a:r>
                <a:r>
                  <a:rPr lang="it-IT" dirty="0" err="1"/>
                  <a:t>dynamical</a:t>
                </a:r>
                <a:r>
                  <a:rPr lang="it-IT" dirty="0"/>
                  <a:t> one.  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4AD1A26-C17A-2784-1BEC-617307860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1" y="3365309"/>
                <a:ext cx="10761741" cy="391902"/>
              </a:xfrm>
              <a:prstGeom prst="rect">
                <a:avLst/>
              </a:prstGeom>
              <a:blipFill>
                <a:blip r:embed="rId2"/>
                <a:stretch>
                  <a:fillRect l="-453" t="-9375" b="-171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Segnaposto contenuto 5">
            <a:extLst>
              <a:ext uri="{FF2B5EF4-FFF2-40B4-BE49-F238E27FC236}">
                <a16:creationId xmlns:a16="http://schemas.microsoft.com/office/drawing/2014/main" id="{218DF874-5C2F-5EEA-D705-E1C05AADC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1529" y="1083862"/>
            <a:ext cx="7012642" cy="20831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DE2B8A2D-3247-C802-8018-F03567290DC2}"/>
                  </a:ext>
                </a:extLst>
              </p:cNvPr>
              <p:cNvSpPr txBox="1"/>
              <p:nvPr/>
            </p:nvSpPr>
            <p:spPr>
              <a:xfrm>
                <a:off x="1549132" y="4153715"/>
                <a:ext cx="7953807" cy="19052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𝑏𝑙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𝑑𝑐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𝑠𝑖𝑔𝑛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𝑠𝑖𝑔𝑛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b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)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𝑠𝑖𝑔𝑛</m:t>
                                  </m:r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DE2B8A2D-3247-C802-8018-F03567290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132" y="4153715"/>
                <a:ext cx="7953807" cy="19052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CAAAC76-E795-2EB1-8150-5761D3846427}"/>
                  </a:ext>
                </a:extLst>
              </p:cNvPr>
              <p:cNvSpPr txBox="1"/>
              <p:nvPr/>
            </p:nvSpPr>
            <p:spPr>
              <a:xfrm>
                <a:off x="10293370" y="6044758"/>
                <a:ext cx="1898630" cy="358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1600" dirty="0">
                    <a:solidFill>
                      <a:prstClr val="black"/>
                    </a:solidFill>
                    <a:latin typeface="Malgun Gothic Semilight"/>
                  </a:rPr>
                  <a:t>I</a:t>
                </a:r>
                <a:r>
                  <a:rPr kumimoji="0" lang="it-IT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nputs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:</a:t>
                </a:r>
                <a:r>
                  <a:rPr lang="it-IT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it-IT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it-IT" sz="16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CAAAC76-E795-2EB1-8150-5761D3846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3370" y="6044758"/>
                <a:ext cx="1898630" cy="358560"/>
              </a:xfrm>
              <a:prstGeom prst="rect">
                <a:avLst/>
              </a:prstGeom>
              <a:blipFill>
                <a:blip r:embed="rId5"/>
                <a:stretch>
                  <a:fillRect l="-1929" t="-6897" b="-155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10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2E96C94-69A9-508A-BC92-10102ED9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Vehicle</a:t>
            </a:r>
            <a:r>
              <a:rPr lang="it-IT" dirty="0"/>
              <a:t> </a:t>
            </a:r>
            <a:r>
              <a:rPr lang="it-IT" dirty="0" err="1"/>
              <a:t>equations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82312A-BD02-5AB1-320F-559B741C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924FB20-8AD0-43EF-0103-420EEB83E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47" y="1127986"/>
            <a:ext cx="7130062" cy="606685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Vehicle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modeled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single-track </a:t>
            </a:r>
            <a:r>
              <a:rPr lang="it-IT" dirty="0" err="1"/>
              <a:t>rigid</a:t>
            </a:r>
            <a:r>
              <a:rPr lang="it-IT" dirty="0"/>
              <a:t> body, running on a </a:t>
            </a:r>
            <a:r>
              <a:rPr lang="it-IT" dirty="0" err="1"/>
              <a:t>horizontal</a:t>
            </a:r>
            <a:r>
              <a:rPr lang="it-IT" dirty="0"/>
              <a:t> </a:t>
            </a:r>
            <a:r>
              <a:rPr lang="it-IT" dirty="0" err="1"/>
              <a:t>flat</a:t>
            </a:r>
            <a:r>
              <a:rPr lang="it-IT" dirty="0"/>
              <a:t> track.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A2CBE52-51CF-8526-E43B-C37EA01F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135" y="1045111"/>
            <a:ext cx="4923865" cy="25184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6">
                <a:extLst>
                  <a:ext uri="{FF2B5EF4-FFF2-40B4-BE49-F238E27FC236}">
                    <a16:creationId xmlns:a16="http://schemas.microsoft.com/office/drawing/2014/main" id="{EC09AE27-610E-7B63-9320-1C2A671E0D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6345" y="1887071"/>
                <a:ext cx="7130062" cy="26176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Wingdings" charset="2"/>
                  <a:buNone/>
                  <a:defRPr sz="1800" kern="1200">
                    <a:solidFill>
                      <a:schemeClr val="tx1"/>
                    </a:solidFill>
                    <a:latin typeface="Malgun Gothic Semilight" panose="020B0502040204020203" pitchFamily="34" charset="-128"/>
                    <a:ea typeface="Malgun Gothic Semilight" panose="020B0502040204020203" pitchFamily="34" charset="-128"/>
                    <a:cs typeface="Malgun Gothic Semilight" panose="020B0502040204020203" pitchFamily="34" charset="-128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Malgun Gothic Semilight" panose="020B0502040204020203" pitchFamily="34" charset="-128"/>
                    <a:ea typeface="Malgun Gothic Semilight" panose="020B0502040204020203" pitchFamily="34" charset="-128"/>
                    <a:cs typeface="Malgun Gothic Semilight" panose="020B0502040204020203" pitchFamily="34" charset="-128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Malgun Gothic Semilight" panose="020B0502040204020203" pitchFamily="34" charset="-128"/>
                    <a:ea typeface="Malgun Gothic Semilight" panose="020B0502040204020203" pitchFamily="34" charset="-128"/>
                    <a:cs typeface="Malgun Gothic Semilight" panose="020B0502040204020203" pitchFamily="34" charset="-128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600" kern="1200">
                    <a:solidFill>
                      <a:schemeClr val="tx1"/>
                    </a:solidFill>
                    <a:latin typeface="Malgun Gothic Semilight" panose="020B0502040204020203" pitchFamily="34" charset="-128"/>
                    <a:ea typeface="Malgun Gothic Semilight" panose="020B0502040204020203" pitchFamily="34" charset="-128"/>
                    <a:cs typeface="Malgun Gothic Semilight" panose="020B0502040204020203" pitchFamily="34" charset="-128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600" kern="1200">
                    <a:solidFill>
                      <a:schemeClr val="tx1"/>
                    </a:solidFill>
                    <a:latin typeface="Malgun Gothic Semilight" panose="020B0502040204020203" pitchFamily="34" charset="-128"/>
                    <a:ea typeface="Malgun Gothic Semilight" panose="020B0502040204020203" pitchFamily="34" charset="-128"/>
                    <a:cs typeface="Malgun Gothic Semilight" panose="020B0502040204020203" pitchFamily="34" charset="-128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/>
                  <a:t>Equations of </a:t>
                </a:r>
                <a:r>
                  <a:rPr lang="it-IT" dirty="0" err="1"/>
                  <a:t>motion</a:t>
                </a:r>
                <a:r>
                  <a:rPr lang="it-IT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Segnaposto contenuto 6">
                <a:extLst>
                  <a:ext uri="{FF2B5EF4-FFF2-40B4-BE49-F238E27FC236}">
                    <a16:creationId xmlns:a16="http://schemas.microsoft.com/office/drawing/2014/main" id="{EC09AE27-610E-7B63-9320-1C2A671E0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45" y="1887071"/>
                <a:ext cx="7130062" cy="2617694"/>
              </a:xfrm>
              <a:prstGeom prst="rect">
                <a:avLst/>
              </a:prstGeom>
              <a:blipFill>
                <a:blip r:embed="rId3"/>
                <a:stretch>
                  <a:fillRect l="-684" t="-13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2A7D6A14-1B42-5744-A93D-C59D79AE8F7C}"/>
                  </a:ext>
                </a:extLst>
              </p:cNvPr>
              <p:cNvSpPr txBox="1"/>
              <p:nvPr/>
            </p:nvSpPr>
            <p:spPr>
              <a:xfrm>
                <a:off x="7405726" y="3592867"/>
                <a:ext cx="2975403" cy="2884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Nomenclature:</a:t>
                </a:r>
                <a:endParaRPr lang="it-IT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vehicle</a:t>
                </a:r>
                <a:r>
                  <a:rPr lang="it-IT" dirty="0"/>
                  <a:t> mass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longitudinal</a:t>
                </a:r>
                <a:r>
                  <a:rPr lang="it-IT" dirty="0"/>
                  <a:t> speed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lateral</a:t>
                </a:r>
                <a:r>
                  <a:rPr lang="it-IT" dirty="0"/>
                  <a:t> speed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yaw</a:t>
                </a:r>
                <a:r>
                  <a:rPr lang="it-IT" dirty="0"/>
                  <a:t> rate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longitudinal</a:t>
                </a:r>
                <a:r>
                  <a:rPr lang="it-IT" dirty="0"/>
                  <a:t> &amp; </a:t>
                </a:r>
                <a:r>
                  <a:rPr lang="it-IT" dirty="0" err="1"/>
                  <a:t>lateral</a:t>
                </a:r>
                <a:r>
                  <a:rPr lang="it-IT" dirty="0"/>
                  <a:t> front </a:t>
                </a:r>
                <a:r>
                  <a:rPr lang="it-IT" dirty="0" err="1"/>
                  <a:t>tire</a:t>
                </a:r>
                <a:r>
                  <a:rPr lang="it-IT" dirty="0"/>
                  <a:t>-road </a:t>
                </a:r>
                <a:r>
                  <a:rPr lang="it-IT" dirty="0" err="1"/>
                  <a:t>forces</a:t>
                </a:r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longitudinal</a:t>
                </a:r>
                <a:r>
                  <a:rPr lang="it-IT" dirty="0"/>
                  <a:t> &amp; </a:t>
                </a:r>
                <a:r>
                  <a:rPr lang="it-IT" dirty="0" err="1"/>
                  <a:t>lateral</a:t>
                </a:r>
                <a:r>
                  <a:rPr lang="it-IT" dirty="0"/>
                  <a:t> </a:t>
                </a:r>
                <a:r>
                  <a:rPr lang="it-IT" dirty="0" err="1"/>
                  <a:t>rear</a:t>
                </a:r>
                <a:r>
                  <a:rPr lang="it-IT" dirty="0"/>
                  <a:t> </a:t>
                </a:r>
                <a:r>
                  <a:rPr lang="it-IT" dirty="0" err="1"/>
                  <a:t>tire</a:t>
                </a:r>
                <a:r>
                  <a:rPr lang="it-IT" dirty="0"/>
                  <a:t>-road </a:t>
                </a:r>
                <a:r>
                  <a:rPr lang="it-IT" dirty="0" err="1"/>
                  <a:t>forces</a:t>
                </a:r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aerodynamic</a:t>
                </a:r>
                <a:r>
                  <a:rPr lang="it-IT" dirty="0"/>
                  <a:t> drag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2A7D6A14-1B42-5744-A93D-C59D79AE8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726" y="3592867"/>
                <a:ext cx="2975403" cy="2884572"/>
              </a:xfrm>
              <a:prstGeom prst="rect">
                <a:avLst/>
              </a:prstGeom>
              <a:blipFill>
                <a:blip r:embed="rId4"/>
                <a:stretch>
                  <a:fillRect l="-1844" t="-1055" r="-1230" b="-21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A5BD839-513F-2F0F-3FCB-E96F373840A4}"/>
                  </a:ext>
                </a:extLst>
              </p:cNvPr>
              <p:cNvSpPr txBox="1"/>
              <p:nvPr/>
            </p:nvSpPr>
            <p:spPr>
              <a:xfrm>
                <a:off x="10383370" y="3918741"/>
                <a:ext cx="180863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yaw</a:t>
                </a:r>
                <a:r>
                  <a:rPr lang="it-IT" dirty="0"/>
                  <a:t> moment of </a:t>
                </a:r>
                <a:r>
                  <a:rPr lang="it-IT" dirty="0" err="1"/>
                  <a:t>inertia</a:t>
                </a:r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distance</a:t>
                </a:r>
                <a:r>
                  <a:rPr lang="it-IT" dirty="0"/>
                  <a:t> front </a:t>
                </a:r>
                <a:r>
                  <a:rPr lang="it-IT" dirty="0" err="1"/>
                  <a:t>axle</a:t>
                </a:r>
                <a:r>
                  <a:rPr lang="it-IT" dirty="0"/>
                  <a:t> - </a:t>
                </a:r>
                <a:r>
                  <a:rPr lang="it-IT" dirty="0" err="1"/>
                  <a:t>cog</a:t>
                </a:r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distance</a:t>
                </a:r>
                <a:r>
                  <a:rPr lang="it-IT" dirty="0"/>
                  <a:t> </a:t>
                </a:r>
                <a:r>
                  <a:rPr lang="it-IT" dirty="0" err="1"/>
                  <a:t>rear</a:t>
                </a:r>
                <a:r>
                  <a:rPr lang="it-IT" dirty="0"/>
                  <a:t> </a:t>
                </a:r>
                <a:r>
                  <a:rPr lang="it-IT" dirty="0" err="1"/>
                  <a:t>axle</a:t>
                </a:r>
                <a:r>
                  <a:rPr lang="it-IT" dirty="0"/>
                  <a:t> - </a:t>
                </a:r>
                <a:r>
                  <a:rPr lang="it-IT" dirty="0" err="1"/>
                  <a:t>cog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A5BD839-513F-2F0F-3FCB-E96F37384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370" y="3918741"/>
                <a:ext cx="1808630" cy="2031325"/>
              </a:xfrm>
              <a:prstGeom prst="rect">
                <a:avLst/>
              </a:prstGeom>
              <a:blipFill>
                <a:blip r:embed="rId5"/>
                <a:stretch>
                  <a:fillRect l="-2694" t="-1802" r="-63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D020D7C-3541-C152-4C96-8A68D92BA27C}"/>
                  </a:ext>
                </a:extLst>
              </p:cNvPr>
              <p:cNvSpPr txBox="1"/>
              <p:nvPr/>
            </p:nvSpPr>
            <p:spPr>
              <a:xfrm>
                <a:off x="480000" y="4565071"/>
                <a:ext cx="6151418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b="0" dirty="0" err="1"/>
                  <a:t>Tire</a:t>
                </a:r>
                <a:r>
                  <a:rPr lang="it-IT" b="0" dirty="0"/>
                  <a:t> </a:t>
                </a:r>
                <a:r>
                  <a:rPr lang="it-IT" b="0" dirty="0" err="1"/>
                  <a:t>longitudinal</a:t>
                </a:r>
                <a:r>
                  <a:rPr lang="it-IT" b="0" dirty="0"/>
                  <a:t> </a:t>
                </a:r>
                <a:r>
                  <a:rPr lang="it-IT" b="0" dirty="0" err="1"/>
                  <a:t>forces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it-IT" dirty="0"/>
                  <a:t>  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D020D7C-3541-C152-4C96-8A68D92BA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00" y="4565071"/>
                <a:ext cx="6151418" cy="391582"/>
              </a:xfrm>
              <a:prstGeom prst="rect">
                <a:avLst/>
              </a:prstGeom>
              <a:blipFill>
                <a:blip r:embed="rId6"/>
                <a:stretch>
                  <a:fillRect l="-892" t="-10938" b="-171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2D3E3B8-7355-5D32-475C-EEB8B6760C9F}"/>
                  </a:ext>
                </a:extLst>
              </p:cNvPr>
              <p:cNvSpPr txBox="1"/>
              <p:nvPr/>
            </p:nvSpPr>
            <p:spPr>
              <a:xfrm>
                <a:off x="480000" y="5155606"/>
                <a:ext cx="6151418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b="0" dirty="0"/>
                  <a:t>Tire </a:t>
                </a:r>
                <a:r>
                  <a:rPr lang="it-IT" b="0" dirty="0" err="1"/>
                  <a:t>lateral</a:t>
                </a:r>
                <a:r>
                  <a:rPr lang="it-IT" b="0" dirty="0"/>
                  <a:t> </a:t>
                </a:r>
                <a:r>
                  <a:rPr lang="it-IT" b="0" dirty="0" err="1"/>
                  <a:t>forces</a:t>
                </a:r>
                <a:r>
                  <a:rPr lang="it-IT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2D3E3B8-7355-5D32-475C-EEB8B6760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00" y="5155606"/>
                <a:ext cx="6151418" cy="391582"/>
              </a:xfrm>
              <a:prstGeom prst="rect">
                <a:avLst/>
              </a:prstGeom>
              <a:blipFill>
                <a:blip r:embed="rId7"/>
                <a:stretch>
                  <a:fillRect l="-892" t="-10938" b="-171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Elemento grafico 12" descr="Punto interrogativo con riempimento a tinta unita">
            <a:extLst>
              <a:ext uri="{FF2B5EF4-FFF2-40B4-BE49-F238E27FC236}">
                <a16:creationId xmlns:a16="http://schemas.microsoft.com/office/drawing/2014/main" id="{63668D98-4E54-202C-DFBB-DFA4FD6426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01780" y="4533469"/>
            <a:ext cx="419596" cy="419596"/>
          </a:xfrm>
          <a:prstGeom prst="rect">
            <a:avLst/>
          </a:prstGeom>
        </p:spPr>
      </p:pic>
      <p:pic>
        <p:nvPicPr>
          <p:cNvPr id="14" name="Elemento grafico 13" descr="Punto interrogativo con riempimento a tinta unita">
            <a:extLst>
              <a:ext uri="{FF2B5EF4-FFF2-40B4-BE49-F238E27FC236}">
                <a16:creationId xmlns:a16="http://schemas.microsoft.com/office/drawing/2014/main" id="{BD750057-2896-BC89-744A-CC90D66F87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00097" y="5127592"/>
            <a:ext cx="419596" cy="4195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C211B98-3C14-3D90-7F06-5BC8BEE7B0C1}"/>
                  </a:ext>
                </a:extLst>
              </p:cNvPr>
              <p:cNvSpPr txBox="1"/>
              <p:nvPr/>
            </p:nvSpPr>
            <p:spPr>
              <a:xfrm>
                <a:off x="10381129" y="6118879"/>
                <a:ext cx="1898630" cy="358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1600" dirty="0">
                    <a:solidFill>
                      <a:prstClr val="black"/>
                    </a:solidFill>
                    <a:latin typeface="Malgun Gothic Semilight"/>
                  </a:rPr>
                  <a:t>I</a:t>
                </a:r>
                <a:r>
                  <a:rPr kumimoji="0" lang="it-IT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nputs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:</a:t>
                </a:r>
                <a:r>
                  <a:rPr lang="it-IT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it-IT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it-IT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it-IT" sz="1600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C211B98-3C14-3D90-7F06-5BC8BEE7B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1129" y="6118879"/>
                <a:ext cx="1898630" cy="358560"/>
              </a:xfrm>
              <a:prstGeom prst="rect">
                <a:avLst/>
              </a:prstGeom>
              <a:blipFill>
                <a:blip r:embed="rId10"/>
                <a:stretch>
                  <a:fillRect l="-1929" t="-6780" b="-135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83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Vehicle</a:t>
            </a:r>
            <a:r>
              <a:rPr lang="it-IT" dirty="0"/>
              <a:t> </a:t>
            </a:r>
            <a:r>
              <a:rPr lang="it-IT" dirty="0" err="1"/>
              <a:t>equations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4947A-1B05-2B43-AD85-E646CE852B9E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Longitudinal</a:t>
            </a:r>
            <a:r>
              <a:rPr lang="it-IT" dirty="0"/>
              <a:t> and </a:t>
            </a:r>
            <a:r>
              <a:rPr lang="it-IT" dirty="0" err="1"/>
              <a:t>lateral</a:t>
            </a:r>
            <a:r>
              <a:rPr lang="it-IT" dirty="0"/>
              <a:t> </a:t>
            </a:r>
            <a:r>
              <a:rPr lang="it-IT" dirty="0" err="1"/>
              <a:t>tire</a:t>
            </a:r>
            <a:r>
              <a:rPr lang="it-IT" dirty="0"/>
              <a:t>-road </a:t>
            </a:r>
            <a:r>
              <a:rPr lang="it-IT" dirty="0" err="1"/>
              <a:t>forces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Andrea Trebbi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BD0B8A7-A173-DE3B-59EA-D9A32E19D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184" y="2461591"/>
            <a:ext cx="3699816" cy="18923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8FA04CE-D0D7-BFC5-1281-90B6BEE201B4}"/>
                  </a:ext>
                </a:extLst>
              </p:cNvPr>
              <p:cNvSpPr txBox="1"/>
              <p:nvPr/>
            </p:nvSpPr>
            <p:spPr>
              <a:xfrm>
                <a:off x="480000" y="2069067"/>
                <a:ext cx="2307683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,0)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8FA04CE-D0D7-BFC5-1281-90B6BEE20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00" y="2069067"/>
                <a:ext cx="2307683" cy="525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8FA6F71-02DC-B415-A10E-55E958BFF837}"/>
              </a:ext>
            </a:extLst>
          </p:cNvPr>
          <p:cNvSpPr txBox="1"/>
          <p:nvPr/>
        </p:nvSpPr>
        <p:spPr>
          <a:xfrm>
            <a:off x="480000" y="1553787"/>
            <a:ext cx="330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solidFill>
                  <a:schemeClr val="accent1"/>
                </a:solidFill>
              </a:rPr>
              <a:t>Longitudinal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forces</a:t>
            </a:r>
            <a:endParaRPr lang="it-IT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14A2D16-2A99-95A4-200F-1B8B32A9BD01}"/>
                  </a:ext>
                </a:extLst>
              </p:cNvPr>
              <p:cNvSpPr txBox="1"/>
              <p:nvPr/>
            </p:nvSpPr>
            <p:spPr>
              <a:xfrm>
                <a:off x="479999" y="2844921"/>
                <a:ext cx="3304174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,0)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14A2D16-2A99-95A4-200F-1B8B32A9B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99" y="2844921"/>
                <a:ext cx="3304174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F848A25-0444-B7EF-CAB0-A537FC371AC3}"/>
                  </a:ext>
                </a:extLst>
              </p:cNvPr>
              <p:cNvSpPr txBox="1"/>
              <p:nvPr/>
            </p:nvSpPr>
            <p:spPr>
              <a:xfrm>
                <a:off x="4467551" y="2075975"/>
                <a:ext cx="318510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F848A25-0444-B7EF-CAB0-A537FC371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551" y="2075975"/>
                <a:ext cx="3185103" cy="5203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59996A-4308-D005-BA12-95A077A8E9D8}"/>
              </a:ext>
            </a:extLst>
          </p:cNvPr>
          <p:cNvSpPr txBox="1"/>
          <p:nvPr/>
        </p:nvSpPr>
        <p:spPr>
          <a:xfrm>
            <a:off x="4467551" y="1560695"/>
            <a:ext cx="330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solidFill>
                  <a:schemeClr val="accent1"/>
                </a:solidFill>
              </a:rPr>
              <a:t>Lateral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forces</a:t>
            </a:r>
            <a:endParaRPr lang="it-IT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51FDFA3F-46E6-E5DE-063C-C3EAAD5B949C}"/>
                  </a:ext>
                </a:extLst>
              </p:cNvPr>
              <p:cNvSpPr txBox="1"/>
              <p:nvPr/>
            </p:nvSpPr>
            <p:spPr>
              <a:xfrm>
                <a:off x="4467550" y="2851829"/>
                <a:ext cx="2788648" cy="52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51FDFA3F-46E6-E5DE-063C-C3EAAD5B9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550" y="2851829"/>
                <a:ext cx="2788648" cy="525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Segnaposto contenuto 5">
            <a:extLst>
              <a:ext uri="{FF2B5EF4-FFF2-40B4-BE49-F238E27FC236}">
                <a16:creationId xmlns:a16="http://schemas.microsoft.com/office/drawing/2014/main" id="{B0B35BE3-B7B6-AA82-1972-A9DE75516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7873392" y="1016647"/>
            <a:ext cx="4318608" cy="1282898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D31DD2C-350D-A0C6-A8D3-18D06568463E}"/>
              </a:ext>
            </a:extLst>
          </p:cNvPr>
          <p:cNvSpPr txBox="1"/>
          <p:nvPr/>
        </p:nvSpPr>
        <p:spPr>
          <a:xfrm>
            <a:off x="2384852" y="3891830"/>
            <a:ext cx="330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solidFill>
                  <a:schemeClr val="accent1"/>
                </a:solidFill>
              </a:rPr>
              <a:t>Tire</a:t>
            </a:r>
            <a:r>
              <a:rPr lang="it-IT" b="1" dirty="0">
                <a:solidFill>
                  <a:schemeClr val="accent1"/>
                </a:solidFill>
              </a:rPr>
              <a:t> loads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72AE8B7D-6723-C930-237C-7D4C7F4637B6}"/>
                  </a:ext>
                </a:extLst>
              </p:cNvPr>
              <p:cNvSpPr txBox="1"/>
              <p:nvPr/>
            </p:nvSpPr>
            <p:spPr>
              <a:xfrm>
                <a:off x="2576231" y="4376754"/>
                <a:ext cx="3285643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72AE8B7D-6723-C930-237C-7D4C7F463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231" y="4376754"/>
                <a:ext cx="3285643" cy="5305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FDCB7996-55BB-6136-FA03-E2A549784B4D}"/>
                  </a:ext>
                </a:extLst>
              </p:cNvPr>
              <p:cNvSpPr txBox="1"/>
              <p:nvPr/>
            </p:nvSpPr>
            <p:spPr>
              <a:xfrm>
                <a:off x="2583738" y="5097077"/>
                <a:ext cx="3289170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FDCB7996-55BB-6136-FA03-E2A549784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38" y="5097077"/>
                <a:ext cx="3289170" cy="5305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8FE1B201-9288-1699-E023-BAD12DC31590}"/>
                  </a:ext>
                </a:extLst>
              </p:cNvPr>
              <p:cNvSpPr txBox="1"/>
              <p:nvPr/>
            </p:nvSpPr>
            <p:spPr>
              <a:xfrm>
                <a:off x="10381129" y="6118879"/>
                <a:ext cx="1898630" cy="358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1600" dirty="0">
                    <a:solidFill>
                      <a:prstClr val="black"/>
                    </a:solidFill>
                    <a:latin typeface="Malgun Gothic Semilight"/>
                  </a:rPr>
                  <a:t>I</a:t>
                </a:r>
                <a:r>
                  <a:rPr kumimoji="0" lang="it-IT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nputs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:</a:t>
                </a:r>
                <a:r>
                  <a:rPr lang="it-IT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it-IT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it-IT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it-IT" sz="1600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8FE1B201-9288-1699-E023-BAD12DC31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1129" y="6118879"/>
                <a:ext cx="1898630" cy="358560"/>
              </a:xfrm>
              <a:prstGeom prst="rect">
                <a:avLst/>
              </a:prstGeom>
              <a:blipFill>
                <a:blip r:embed="rId11"/>
                <a:stretch>
                  <a:fillRect l="-1929" t="-6780" b="-135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31136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96E1B3A-D3A9-45D3-B4A4-18A49EFD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Track </a:t>
            </a:r>
            <a:r>
              <a:rPr lang="it-IT" dirty="0" err="1"/>
              <a:t>description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5C2624-5587-8B5E-BCCB-94B25036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pPr/>
              <a:t>13</a:t>
            </a:fld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9BD70E7-5177-7D2D-09F3-41D539DEC883}"/>
              </a:ext>
            </a:extLst>
          </p:cNvPr>
          <p:cNvSpPr txBox="1"/>
          <p:nvPr/>
        </p:nvSpPr>
        <p:spPr>
          <a:xfrm>
            <a:off x="7070837" y="3623171"/>
            <a:ext cx="508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accent1"/>
                </a:solidFill>
              </a:rPr>
              <a:t>Track curvature – Corno </a:t>
            </a:r>
            <a:r>
              <a:rPr lang="it-IT" b="1" dirty="0" err="1">
                <a:solidFill>
                  <a:schemeClr val="accent1"/>
                </a:solidFill>
              </a:rPr>
              <a:t>method</a:t>
            </a:r>
            <a:endParaRPr lang="it-IT" b="1" dirty="0">
              <a:solidFill>
                <a:schemeClr val="accent1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3CBC5FF-D1D1-4BCB-763C-7AD042CA0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573" y="1048349"/>
            <a:ext cx="4477811" cy="22902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5317465-684A-E991-232B-4D6B334F35CB}"/>
                  </a:ext>
                </a:extLst>
              </p:cNvPr>
              <p:cNvSpPr txBox="1"/>
              <p:nvPr/>
            </p:nvSpPr>
            <p:spPr>
              <a:xfrm>
                <a:off x="643353" y="1623950"/>
                <a:ext cx="2526782" cy="818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5317465-684A-E991-232B-4D6B334F3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53" y="1623950"/>
                <a:ext cx="2526782" cy="818366"/>
              </a:xfrm>
              <a:prstGeom prst="rect">
                <a:avLst/>
              </a:prstGeom>
              <a:blipFill>
                <a:blip r:embed="rId3"/>
                <a:stretch>
                  <a:fillRect b="-7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64F067D-7472-2BE8-E603-8A14FE977D9C}"/>
              </a:ext>
            </a:extLst>
          </p:cNvPr>
          <p:cNvSpPr txBox="1"/>
          <p:nvPr/>
        </p:nvSpPr>
        <p:spPr>
          <a:xfrm>
            <a:off x="479999" y="2788143"/>
            <a:ext cx="464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solidFill>
                  <a:schemeClr val="accent1"/>
                </a:solidFill>
              </a:rPr>
              <a:t>Vehicle</a:t>
            </a:r>
            <a:r>
              <a:rPr lang="it-IT" b="1" dirty="0">
                <a:solidFill>
                  <a:schemeClr val="accent1"/>
                </a:solidFill>
              </a:rPr>
              <a:t> position and </a:t>
            </a:r>
            <a:r>
              <a:rPr lang="it-IT" b="1" dirty="0" err="1">
                <a:solidFill>
                  <a:schemeClr val="accent1"/>
                </a:solidFill>
              </a:rPr>
              <a:t>orientation</a:t>
            </a:r>
            <a:endParaRPr lang="it-IT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A81DF87-203F-0599-E501-6C533B18B3D0}"/>
                  </a:ext>
                </a:extLst>
              </p:cNvPr>
              <p:cNvSpPr txBox="1"/>
              <p:nvPr/>
            </p:nvSpPr>
            <p:spPr>
              <a:xfrm>
                <a:off x="643354" y="3253839"/>
                <a:ext cx="4477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Described by </a:t>
                </a:r>
                <a:r>
                  <a:rPr lang="it-IT" dirty="0" err="1"/>
                  <a:t>mean</a:t>
                </a:r>
                <a:r>
                  <a:rPr lang="it-IT" dirty="0"/>
                  <a:t> of 3 </a:t>
                </a:r>
                <a:r>
                  <a:rPr lang="it-IT" dirty="0" err="1"/>
                  <a:t>variables</a:t>
                </a:r>
                <a:r>
                  <a:rPr lang="it-IT" dirty="0"/>
                  <a:t>: 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A81DF87-203F-0599-E501-6C533B18B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54" y="3253839"/>
                <a:ext cx="4477811" cy="369332"/>
              </a:xfrm>
              <a:prstGeom prst="rect">
                <a:avLst/>
              </a:prstGeom>
              <a:blipFill>
                <a:blip r:embed="rId4"/>
                <a:stretch>
                  <a:fillRect l="-1226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F3588B3-0747-7FBA-8E2E-48352DB64414}"/>
                  </a:ext>
                </a:extLst>
              </p:cNvPr>
              <p:cNvSpPr txBox="1"/>
              <p:nvPr/>
            </p:nvSpPr>
            <p:spPr>
              <a:xfrm>
                <a:off x="670611" y="3825298"/>
                <a:ext cx="2520883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F3588B3-0747-7FBA-8E2E-48352DB64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1" y="3825298"/>
                <a:ext cx="2520883" cy="576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5AAF064-2F30-7913-1049-45364EE7E1EA}"/>
                  </a:ext>
                </a:extLst>
              </p:cNvPr>
              <p:cNvSpPr txBox="1"/>
              <p:nvPr/>
            </p:nvSpPr>
            <p:spPr>
              <a:xfrm>
                <a:off x="670610" y="4554459"/>
                <a:ext cx="2560894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𝑑𝑛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5AAF064-2F30-7913-1049-45364EE7E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0" y="4554459"/>
                <a:ext cx="2560894" cy="52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FF5392E-2692-CA48-961C-49CB0F8611BF}"/>
                  </a:ext>
                </a:extLst>
              </p:cNvPr>
              <p:cNvSpPr txBox="1"/>
              <p:nvPr/>
            </p:nvSpPr>
            <p:spPr>
              <a:xfrm>
                <a:off x="643353" y="5236367"/>
                <a:ext cx="3881146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𝑢</m:t>
                          </m:r>
                          <m:func>
                            <m:func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𝑣</m:t>
                          </m:r>
                          <m:func>
                            <m:func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FF5392E-2692-CA48-961C-49CB0F861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53" y="5236367"/>
                <a:ext cx="3881146" cy="576761"/>
              </a:xfrm>
              <a:prstGeom prst="rect">
                <a:avLst/>
              </a:prstGeom>
              <a:blipFill>
                <a:blip r:embed="rId7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17C9B401-D44A-DFFA-EEDA-B59C2B66ECA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53190" y="6477438"/>
            <a:ext cx="5184988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Andrea Trebbi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ADD79213-AADF-EDF1-1299-521FFFF53EFE}"/>
                  </a:ext>
                </a:extLst>
              </p:cNvPr>
              <p:cNvSpPr txBox="1"/>
              <p:nvPr/>
            </p:nvSpPr>
            <p:spPr>
              <a:xfrm>
                <a:off x="10381129" y="6118879"/>
                <a:ext cx="1898630" cy="358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1600" dirty="0">
                    <a:solidFill>
                      <a:prstClr val="black"/>
                    </a:solidFill>
                    <a:latin typeface="Malgun Gothic Semilight"/>
                  </a:rPr>
                  <a:t>I</a:t>
                </a:r>
                <a:r>
                  <a:rPr kumimoji="0" lang="it-IT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nputs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:</a:t>
                </a:r>
                <a:r>
                  <a:rPr lang="it-IT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it-IT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it-IT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it-IT" sz="16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ADD79213-AADF-EDF1-1299-521FFFF53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1129" y="6118879"/>
                <a:ext cx="1898630" cy="358560"/>
              </a:xfrm>
              <a:prstGeom prst="rect">
                <a:avLst/>
              </a:prstGeom>
              <a:blipFill>
                <a:blip r:embed="rId8"/>
                <a:stretch>
                  <a:fillRect l="-1929" t="-6780" b="-135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D7FBFAF0-80BA-B21B-BC88-3A7943785903}"/>
              </a:ext>
            </a:extLst>
          </p:cNvPr>
          <p:cNvSpPr txBox="1"/>
          <p:nvPr/>
        </p:nvSpPr>
        <p:spPr>
          <a:xfrm>
            <a:off x="632400" y="1292553"/>
            <a:ext cx="277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accent1"/>
                </a:solidFill>
              </a:rPr>
              <a:t>Track curvature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C881359-A0CE-76B5-64FB-D0935EFF2ACF}"/>
                  </a:ext>
                </a:extLst>
              </p:cNvPr>
              <p:cNvSpPr txBox="1"/>
              <p:nvPr/>
            </p:nvSpPr>
            <p:spPr>
              <a:xfrm>
                <a:off x="7490814" y="4113678"/>
                <a:ext cx="4701186" cy="15273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C881359-A0CE-76B5-64FB-D0935EFF2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4" y="4113678"/>
                <a:ext cx="4701186" cy="1527341"/>
              </a:xfrm>
              <a:prstGeom prst="rect">
                <a:avLst/>
              </a:prstGeom>
              <a:blipFill>
                <a:blip r:embed="rId9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7F9C28C7-DF77-32E3-1C9A-24353A013F5B}"/>
              </a:ext>
            </a:extLst>
          </p:cNvPr>
          <p:cNvCxnSpPr/>
          <p:nvPr/>
        </p:nvCxnSpPr>
        <p:spPr>
          <a:xfrm flipV="1">
            <a:off x="480000" y="1292553"/>
            <a:ext cx="3242914" cy="11497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60E03014-958E-2F29-72EF-FC092EDAAF64}"/>
              </a:ext>
            </a:extLst>
          </p:cNvPr>
          <p:cNvCxnSpPr>
            <a:cxnSpLocks/>
          </p:cNvCxnSpPr>
          <p:nvPr/>
        </p:nvCxnSpPr>
        <p:spPr>
          <a:xfrm>
            <a:off x="718457" y="1246909"/>
            <a:ext cx="2844140" cy="12469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52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594028-212D-0301-225D-AAA6119F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Equations</a:t>
            </a:r>
            <a:r>
              <a:rPr lang="it-IT" dirty="0"/>
              <a:t> for the OCP in time domain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0288B62-DA95-B45C-E0CC-063CD600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E172268C-71E0-D72D-D0A3-20E50933A8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Simplified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– powers </a:t>
            </a:r>
            <a:r>
              <a:rPr lang="it-IT" dirty="0" err="1"/>
              <a:t>as</a:t>
            </a:r>
            <a:r>
              <a:rPr lang="it-IT" dirty="0"/>
              <a:t>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F22DE63-669C-69C4-D2F7-6217FA1C9729}"/>
                  </a:ext>
                </a:extLst>
              </p:cNvPr>
              <p:cNvSpPr txBox="1"/>
              <p:nvPr/>
            </p:nvSpPr>
            <p:spPr>
              <a:xfrm>
                <a:off x="538589" y="1325424"/>
                <a:ext cx="4447500" cy="4731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dirty="0"/>
                                <m:t> 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num>
                                    <m:den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)−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)−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</m:d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𝑏𝐹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𝑧𝑧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eqArr>
                            </m:e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func>
                                    <m:func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func>
                                <m:func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func>
                                    <m:func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func>
                                    <m:func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F22DE63-669C-69C4-D2F7-6217FA1C9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89" y="1325424"/>
                <a:ext cx="4447500" cy="47317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5AA4042-C63E-8BDA-81C6-30BBECFA9625}"/>
                  </a:ext>
                </a:extLst>
              </p:cNvPr>
              <p:cNvSpPr txBox="1"/>
              <p:nvPr/>
            </p:nvSpPr>
            <p:spPr>
              <a:xfrm>
                <a:off x="670611" y="1009149"/>
                <a:ext cx="3651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8 </a:t>
                </a:r>
                <a:r>
                  <a:rPr lang="it-IT" dirty="0" err="1"/>
                  <a:t>states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5AA4042-C63E-8BDA-81C6-30BBECFA9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1" y="1009149"/>
                <a:ext cx="3651128" cy="369332"/>
              </a:xfrm>
              <a:prstGeom prst="rect">
                <a:avLst/>
              </a:prstGeom>
              <a:blipFill>
                <a:blip r:embed="rId3"/>
                <a:stretch>
                  <a:fillRect l="-1336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5B1B34B5-9390-EB63-C69F-DF1D9AA51BEA}"/>
                  </a:ext>
                </a:extLst>
              </p:cNvPr>
              <p:cNvSpPr txBox="1"/>
              <p:nvPr/>
            </p:nvSpPr>
            <p:spPr>
              <a:xfrm>
                <a:off x="670611" y="6079894"/>
                <a:ext cx="3332387" cy="397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4 inputs: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5B1B34B5-9390-EB63-C69F-DF1D9AA51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1" y="6079894"/>
                <a:ext cx="3332387" cy="397545"/>
              </a:xfrm>
              <a:prstGeom prst="rect">
                <a:avLst/>
              </a:prstGeom>
              <a:blipFill>
                <a:blip r:embed="rId4"/>
                <a:stretch>
                  <a:fillRect l="-1463" t="-7576" b="-151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9EE1DF-4C23-EBB7-7DA8-7FB4842550BF}"/>
              </a:ext>
            </a:extLst>
          </p:cNvPr>
          <p:cNvSpPr txBox="1"/>
          <p:nvPr/>
        </p:nvSpPr>
        <p:spPr>
          <a:xfrm>
            <a:off x="6908469" y="1009149"/>
            <a:ext cx="460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Constraints</a:t>
            </a:r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181F286-77BF-037C-F8A4-5D2A77759346}"/>
                  </a:ext>
                </a:extLst>
              </p:cNvPr>
              <p:cNvSpPr txBox="1"/>
              <p:nvPr/>
            </p:nvSpPr>
            <p:spPr>
              <a:xfrm>
                <a:off x="6908468" y="1364208"/>
                <a:ext cx="4603567" cy="25744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0≤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𝑣𝑒h𝑖𝑐𝑙𝑒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𝑡𝑟𝑎𝑐𝑘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𝑣𝑒h𝑖𝑐𝑙𝑒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t-IT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t-IT" b="0" dirty="0"/>
              </a:p>
              <a:p>
                <a:r>
                  <a:rPr lang="it-IT" dirty="0"/>
                  <a:t>+ </a:t>
                </a:r>
                <a:r>
                  <a:rPr lang="it-IT" dirty="0" err="1"/>
                  <a:t>all</a:t>
                </a:r>
                <a:r>
                  <a:rPr lang="it-IT" dirty="0"/>
                  <a:t> </a:t>
                </a:r>
                <a:r>
                  <a:rPr lang="it-IT" dirty="0" err="1"/>
                  <a:t>other</a:t>
                </a:r>
                <a:r>
                  <a:rPr lang="it-IT" dirty="0"/>
                  <a:t> equality </a:t>
                </a:r>
                <a:r>
                  <a:rPr lang="it-IT" dirty="0" err="1"/>
                  <a:t>constraints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</a:t>
                </a:r>
                <a:r>
                  <a:rPr lang="it-IT" dirty="0" err="1"/>
                  <a:t>been</a:t>
                </a:r>
                <a:r>
                  <a:rPr lang="it-IT" dirty="0"/>
                  <a:t> </a:t>
                </a:r>
                <a:r>
                  <a:rPr lang="it-IT" dirty="0" err="1"/>
                  <a:t>defined</a:t>
                </a:r>
                <a:r>
                  <a:rPr lang="it-IT" dirty="0"/>
                  <a:t> so far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181F286-77BF-037C-F8A4-5D2A77759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468" y="1364208"/>
                <a:ext cx="4603567" cy="2574487"/>
              </a:xfrm>
              <a:prstGeom prst="rect">
                <a:avLst/>
              </a:prstGeom>
              <a:blipFill>
                <a:blip r:embed="rId5"/>
                <a:stretch>
                  <a:fillRect l="-3046" r="-3179" b="-49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FCAB535-93D6-B3C6-D87A-45920B33C924}"/>
              </a:ext>
            </a:extLst>
          </p:cNvPr>
          <p:cNvSpPr txBox="1"/>
          <p:nvPr/>
        </p:nvSpPr>
        <p:spPr>
          <a:xfrm>
            <a:off x="6647212" y="4025735"/>
            <a:ext cx="54418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practice, </a:t>
            </a:r>
            <a:r>
              <a:rPr lang="it-IT" dirty="0" err="1"/>
              <a:t>everything</a:t>
            </a:r>
            <a:r>
              <a:rPr lang="it-IT" dirty="0"/>
              <a:t> can be </a:t>
            </a:r>
            <a:r>
              <a:rPr lang="it-IT" dirty="0" err="1"/>
              <a:t>expressed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of the inputs.</a:t>
            </a:r>
          </a:p>
          <a:p>
            <a:endParaRPr lang="it-IT" dirty="0"/>
          </a:p>
          <a:p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equations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so far are </a:t>
            </a:r>
            <a:r>
              <a:rPr lang="it-IT" dirty="0" err="1"/>
              <a:t>needed</a:t>
            </a:r>
            <a:r>
              <a:rPr lang="it-IT" dirty="0"/>
              <a:t> to make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consistent</a:t>
            </a:r>
            <a:r>
              <a:rPr lang="it-IT" dirty="0"/>
              <a:t> and to express the </a:t>
            </a:r>
            <a:r>
              <a:rPr lang="it-IT" dirty="0" err="1"/>
              <a:t>inequality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of the inputs and of the state </a:t>
            </a:r>
            <a:r>
              <a:rPr lang="it-IT" dirty="0" err="1"/>
              <a:t>variables</a:t>
            </a:r>
            <a:r>
              <a:rPr lang="it-IT" dirty="0"/>
              <a:t>.</a:t>
            </a:r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2A5EC7C1-B703-2FEA-77BF-98129A9E9ED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53190" y="6477438"/>
            <a:ext cx="5184988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Andrea Trebbi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567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594028-212D-0301-225D-AAA6119F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Equations</a:t>
            </a:r>
            <a:r>
              <a:rPr lang="it-IT" dirty="0"/>
              <a:t> for the OCP in </a:t>
            </a:r>
            <a:r>
              <a:rPr lang="it-IT" dirty="0" err="1"/>
              <a:t>space</a:t>
            </a:r>
            <a:r>
              <a:rPr lang="it-IT" dirty="0"/>
              <a:t> domain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0288B62-DA95-B45C-E0CC-063CD600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4947A-1B05-2B43-AD85-E646CE852B9E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2A5EC7C1-B703-2FEA-77BF-98129A9E9ED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Andrea Trebbi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5AA4042-C63E-8BDA-81C6-30BBECFA9625}"/>
                  </a:ext>
                </a:extLst>
              </p:cNvPr>
              <p:cNvSpPr txBox="1"/>
              <p:nvPr/>
            </p:nvSpPr>
            <p:spPr>
              <a:xfrm>
                <a:off x="538589" y="1005676"/>
                <a:ext cx="38806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it-IT" dirty="0">
                    <a:solidFill>
                      <a:prstClr val="black"/>
                    </a:solidFill>
                    <a:latin typeface="Malgun Gothic Semilight"/>
                  </a:rPr>
                  <a:t>8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states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  <m:d>
                      <m:d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it-IT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s</m:t>
                        </m:r>
                      </m:e>
                    </m:d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𝑡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it-IT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it-IT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𝑄</m:t>
                            </m:r>
                          </m:e>
                          <m:sub>
                            <m:r>
                              <a:rPr kumimoji="0" lang="it-IT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sub>
                        </m:s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𝑢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kumimoji="0" lang="el-G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Ω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𝛼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lang="it-IT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]</m:t>
                        </m:r>
                      </m:e>
                      <m:sup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5AA4042-C63E-8BDA-81C6-30BBECFA9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89" y="1005676"/>
                <a:ext cx="3880678" cy="369332"/>
              </a:xfrm>
              <a:prstGeom prst="rect">
                <a:avLst/>
              </a:prstGeom>
              <a:blipFill>
                <a:blip r:embed="rId2"/>
                <a:stretch>
                  <a:fillRect l="-1256"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5B1B34B5-9390-EB63-C69F-DF1D9AA51BEA}"/>
                  </a:ext>
                </a:extLst>
              </p:cNvPr>
              <p:cNvSpPr txBox="1"/>
              <p:nvPr/>
            </p:nvSpPr>
            <p:spPr>
              <a:xfrm>
                <a:off x="7231727" y="1010887"/>
                <a:ext cx="3426131" cy="397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4 inputs: </a:t>
                </a:r>
                <a14:m>
                  <m:oMath xmlns:m="http://schemas.openxmlformats.org/officeDocument/2006/math"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d>
                      <m:d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</m:d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sSub>
                          <m:sSubPr>
                            <m:ctrlPr>
                              <a:rPr kumimoji="0" lang="it-IT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it-IT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𝑃</m:t>
                            </m:r>
                          </m:e>
                          <m:sub>
                            <m:r>
                              <a:rPr kumimoji="0" lang="it-IT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𝑔</m:t>
                            </m:r>
                          </m:sub>
                        </m:s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it-IT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it-IT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𝑃</m:t>
                            </m:r>
                          </m:e>
                          <m:sub>
                            <m:r>
                              <a:rPr kumimoji="0" lang="it-IT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sub>
                        </m:s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it-IT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it-IT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𝑃</m:t>
                            </m:r>
                          </m:e>
                          <m:sub>
                            <m:r>
                              <a:rPr kumimoji="0" lang="it-IT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]</m:t>
                        </m:r>
                      </m:e>
                      <m:sup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5B1B34B5-9390-EB63-C69F-DF1D9AA51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727" y="1010887"/>
                <a:ext cx="3426131" cy="397545"/>
              </a:xfrm>
              <a:prstGeom prst="rect">
                <a:avLst/>
              </a:prstGeom>
              <a:blipFill>
                <a:blip r:embed="rId3"/>
                <a:stretch>
                  <a:fillRect l="-1423" t="-9231" b="-169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9EE1DF-4C23-EBB7-7DA8-7FB4842550BF}"/>
              </a:ext>
            </a:extLst>
          </p:cNvPr>
          <p:cNvSpPr txBox="1"/>
          <p:nvPr/>
        </p:nvSpPr>
        <p:spPr>
          <a:xfrm>
            <a:off x="6742215" y="1415745"/>
            <a:ext cx="460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Constraints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181F286-77BF-037C-F8A4-5D2A77759346}"/>
                  </a:ext>
                </a:extLst>
              </p:cNvPr>
              <p:cNvSpPr txBox="1"/>
              <p:nvPr/>
            </p:nvSpPr>
            <p:spPr>
              <a:xfrm>
                <a:off x="6742214" y="1770804"/>
                <a:ext cx="4603567" cy="25744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𝑚𝑖𝑛</m:t>
                              </m:r>
                            </m:sub>
                          </m:s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≤</m:t>
                          </m:r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sub>
                      </m:sSub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𝑚𝑖𝑛</m:t>
                              </m:r>
                            </m:sub>
                          </m:s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≤</m:t>
                          </m:r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sub>
                      </m:sSub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≤</m:t>
                          </m:r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sub>
                      </m:sSub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sub>
                      </m:sSub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≤0</m:t>
                      </m:r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𝑣𝑒h𝑖𝑐𝑙𝑒</m:t>
                          </m:r>
                        </m:sub>
                      </m:sSub>
                      <m:r>
                        <a:rPr kumimoji="0" lang="it-IT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𝑡𝑟𝑎𝑐𝑘</m:t>
                          </m:r>
                        </m:sub>
                      </m:sSub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𝑣𝑒h𝑖𝑐𝑙𝑒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sub>
                        <m:sup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sub>
                        <m:sup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p>
                        <m:s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  <m:sup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  <m:sup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p>
                        <m:s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</m:sub>
                          </m:s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+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all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other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equality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constraints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that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have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been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defined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so far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181F286-77BF-037C-F8A4-5D2A77759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14" y="1770804"/>
                <a:ext cx="4603567" cy="2574487"/>
              </a:xfrm>
              <a:prstGeom prst="rect">
                <a:avLst/>
              </a:prstGeom>
              <a:blipFill>
                <a:blip r:embed="rId4"/>
                <a:stretch>
                  <a:fillRect l="-3046" r="-3179" b="-44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FCAB535-93D6-B3C6-D87A-45920B33C924}"/>
              </a:ext>
            </a:extLst>
          </p:cNvPr>
          <p:cNvSpPr txBox="1"/>
          <p:nvPr/>
        </p:nvSpPr>
        <p:spPr>
          <a:xfrm>
            <a:off x="6647212" y="4419116"/>
            <a:ext cx="54418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In practice,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everything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can be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expressed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as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function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of the inputs.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All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equations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described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so far are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needed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to make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everything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consistent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and to express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inequality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constraints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as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function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of the inputs and of the state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variables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DD25EF0-718B-B2F6-50C8-0339B79C6EDB}"/>
                  </a:ext>
                </a:extLst>
              </p:cNvPr>
              <p:cNvSpPr txBox="1"/>
              <p:nvPr/>
            </p:nvSpPr>
            <p:spPr>
              <a:xfrm>
                <a:off x="538589" y="1565577"/>
                <a:ext cx="4808881" cy="4188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  <m:d>
                                        <m:d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</m:rPr>
                                        <a:rPr lang="it-IT" dirty="0">
                                          <a:solidFill>
                                            <a:prstClr val="black"/>
                                          </a:solidFill>
                                        </a:rPr>
                                        <m:t> </m:t>
                                      </m:r>
                                    </m:num>
                                    <m:den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func>
                                        <m:func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′=−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′=(</m:t>
                                  </m:r>
                                  <m:f>
                                    <m:f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  <m:e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′=</m:t>
                              </m:r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d>
                                        <m:d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</m:d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′=</m:t>
                              </m:r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𝑏𝐹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𝑧𝑧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′=</m:t>
                              </m:r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func>
                                    <m:func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func>
                                    <m:func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′=</m:t>
                              </m:r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func>
                                        <m:func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func>
                                        <m:func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  <m:d>
                                        <m:d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  <m:d>
                                    <m:d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sub>
                              </m:sSub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DD25EF0-718B-B2F6-50C8-0339B79C6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89" y="1565577"/>
                <a:ext cx="4808881" cy="41889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376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477001"/>
            <a:ext cx="469900" cy="365125"/>
          </a:xfrm>
        </p:spPr>
        <p:txBody>
          <a:bodyPr/>
          <a:lstStyle/>
          <a:p>
            <a:fld id="{7834947A-1B05-2B43-AD85-E646CE852B9E}" type="slidenum">
              <a:rPr lang="it-IT" smtClean="0"/>
              <a:pPr/>
              <a:t>16</a:t>
            </a:fld>
            <a:endParaRPr lang="it-IT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0811644-27E3-4AE0-938B-C30CF1B0C4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90675" y="652463"/>
            <a:ext cx="9010650" cy="752475"/>
          </a:xfrm>
        </p:spPr>
        <p:txBody>
          <a:bodyPr>
            <a:normAutofit/>
          </a:bodyPr>
          <a:lstStyle/>
          <a:p>
            <a:r>
              <a:rPr lang="it-IT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861259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594028-212D-0301-225D-AAA6119F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Equations</a:t>
            </a:r>
            <a:r>
              <a:rPr lang="it-IT" dirty="0"/>
              <a:t> for the OCP in </a:t>
            </a:r>
            <a:r>
              <a:rPr lang="it-IT" dirty="0" err="1"/>
              <a:t>space</a:t>
            </a:r>
            <a:r>
              <a:rPr lang="it-IT" dirty="0"/>
              <a:t> domain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0288B62-DA95-B45C-E0CC-063CD600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pPr/>
              <a:t>17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9647F0-2C53-3ED0-566B-3931BA08E8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it-IT" dirty="0"/>
              <a:t>Andrea Trebbi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2BAB30-CE20-836C-E652-57D24929BA49}"/>
              </a:ext>
            </a:extLst>
          </p:cNvPr>
          <p:cNvSpPr txBox="1"/>
          <p:nvPr/>
        </p:nvSpPr>
        <p:spPr>
          <a:xfrm>
            <a:off x="534388" y="1042017"/>
            <a:ext cx="315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For </a:t>
            </a:r>
            <a:r>
              <a:rPr lang="it-IT" dirty="0" err="1"/>
              <a:t>every</a:t>
            </a:r>
            <a:r>
              <a:rPr lang="it-IT" dirty="0"/>
              <a:t> state: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33179E2-268E-A25C-3E03-020F6B4DE673}"/>
                  </a:ext>
                </a:extLst>
              </p:cNvPr>
              <p:cNvSpPr txBox="1"/>
              <p:nvPr/>
            </p:nvSpPr>
            <p:spPr>
              <a:xfrm>
                <a:off x="534388" y="1507958"/>
                <a:ext cx="4352306" cy="690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d>
                          <m:d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it-IT" sz="2400" dirty="0"/>
                          <m:t> </m:t>
                        </m:r>
                      </m:num>
                      <m:den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𝑢</m:t>
                        </m:r>
                        <m:func>
                          <m:func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40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33179E2-268E-A25C-3E03-020F6B4DE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88" y="1507958"/>
                <a:ext cx="4352306" cy="690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EAB7AD3-5D22-5EFD-41F3-C4E6000D8EBC}"/>
              </a:ext>
            </a:extLst>
          </p:cNvPr>
          <p:cNvSpPr txBox="1"/>
          <p:nvPr/>
        </p:nvSpPr>
        <p:spPr>
          <a:xfrm>
            <a:off x="479998" y="2382196"/>
            <a:ext cx="340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Add</a:t>
            </a:r>
            <a:r>
              <a:rPr lang="it-IT" dirty="0"/>
              <a:t> the time </a:t>
            </a:r>
            <a:r>
              <a:rPr lang="it-IT" dirty="0" err="1"/>
              <a:t>as</a:t>
            </a:r>
            <a:r>
              <a:rPr lang="it-IT" dirty="0"/>
              <a:t> state </a:t>
            </a:r>
            <a:r>
              <a:rPr lang="it-IT" dirty="0" err="1"/>
              <a:t>variable</a:t>
            </a:r>
            <a:r>
              <a:rPr lang="it-IT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A3F532A3-73C7-3238-4A1C-3285D9D1EA09}"/>
                  </a:ext>
                </a:extLst>
              </p:cNvPr>
              <p:cNvSpPr txBox="1"/>
              <p:nvPr/>
            </p:nvSpPr>
            <p:spPr>
              <a:xfrm>
                <a:off x="534388" y="2823996"/>
                <a:ext cx="4352306" cy="690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d>
                          <m:d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it-IT" sz="2400" dirty="0"/>
                          <m:t> </m:t>
                        </m:r>
                      </m:num>
                      <m:den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𝑢</m:t>
                        </m:r>
                        <m:func>
                          <m:func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40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A3F532A3-73C7-3238-4A1C-3285D9D1E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88" y="2823996"/>
                <a:ext cx="4352306" cy="6903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6CF9FC9-2B06-BC06-E3F5-AD3B13695EF0}"/>
                  </a:ext>
                </a:extLst>
              </p:cNvPr>
              <p:cNvSpPr txBox="1"/>
              <p:nvPr/>
            </p:nvSpPr>
            <p:spPr>
              <a:xfrm>
                <a:off x="7305307" y="1483666"/>
                <a:ext cx="3596241" cy="17175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lim>
                          </m:limLow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s.t.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6CF9FC9-2B06-BC06-E3F5-AD3B1369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307" y="1483666"/>
                <a:ext cx="3596241" cy="1717586"/>
              </a:xfrm>
              <a:prstGeom prst="rect">
                <a:avLst/>
              </a:prstGeom>
              <a:blipFill>
                <a:blip r:embed="rId4"/>
                <a:stretch>
                  <a:fillRect l="-3898" b="-39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22C4C82-645B-B3A8-D199-AB87A3095958}"/>
              </a:ext>
            </a:extLst>
          </p:cNvPr>
          <p:cNvSpPr txBox="1"/>
          <p:nvPr/>
        </p:nvSpPr>
        <p:spPr>
          <a:xfrm>
            <a:off x="7305308" y="1042017"/>
            <a:ext cx="35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accent1"/>
                </a:solidFill>
              </a:rPr>
              <a:t>OCP </a:t>
            </a:r>
            <a:r>
              <a:rPr lang="it-IT" b="1" dirty="0" err="1">
                <a:solidFill>
                  <a:schemeClr val="accent1"/>
                </a:solidFill>
              </a:rPr>
              <a:t>formulation</a:t>
            </a:r>
            <a:endParaRPr lang="it-IT" b="1" dirty="0">
              <a:solidFill>
                <a:schemeClr val="accent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B541793-1771-0A08-C6EA-3FA8B6EBD012}"/>
              </a:ext>
            </a:extLst>
          </p:cNvPr>
          <p:cNvSpPr txBox="1"/>
          <p:nvPr/>
        </p:nvSpPr>
        <p:spPr>
          <a:xfrm>
            <a:off x="534388" y="3503742"/>
            <a:ext cx="11424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unrealistic</a:t>
            </a:r>
            <a:r>
              <a:rPr lang="it-IT" dirty="0"/>
              <a:t> </a:t>
            </a:r>
            <a:r>
              <a:rPr lang="it-IT" dirty="0" err="1"/>
              <a:t>jerk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advisable</a:t>
            </a:r>
            <a:r>
              <a:rPr lang="it-IT" dirty="0"/>
              <a:t> to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input the time </a:t>
            </a:r>
            <a:r>
              <a:rPr lang="it-IT" dirty="0" err="1"/>
              <a:t>derivatives</a:t>
            </a:r>
            <a:r>
              <a:rPr lang="it-IT" dirty="0"/>
              <a:t> of powers and steering angle: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CE2D0241-DEE6-40DA-720B-8E41F95C3E79}"/>
                  </a:ext>
                </a:extLst>
              </p:cNvPr>
              <p:cNvSpPr txBox="1"/>
              <p:nvPr/>
            </p:nvSpPr>
            <p:spPr>
              <a:xfrm>
                <a:off x="534388" y="4152571"/>
                <a:ext cx="1479572" cy="2279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it-IT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num>
                                    <m:den>
                                      <m: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sub>
                                  </m:sSub>
                                </m:e>
                                <m:e>
                                  <m:f>
                                    <m:fPr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it-IT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𝑚𝑢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  <m:e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𝑚𝑢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𝑚𝑢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CE2D0241-DEE6-40DA-720B-8E41F95C3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88" y="4152571"/>
                <a:ext cx="1479572" cy="2279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C777B0B7-E266-FE95-B172-5E8AAEFB278B}"/>
                  </a:ext>
                </a:extLst>
              </p:cNvPr>
              <p:cNvSpPr txBox="1"/>
              <p:nvPr/>
            </p:nvSpPr>
            <p:spPr>
              <a:xfrm>
                <a:off x="6489520" y="4253790"/>
                <a:ext cx="3229089" cy="397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4 inputs: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C777B0B7-E266-FE95-B172-5E8AAEFB2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520" y="4253790"/>
                <a:ext cx="3229089" cy="397545"/>
              </a:xfrm>
              <a:prstGeom prst="rect">
                <a:avLst/>
              </a:prstGeom>
              <a:blipFill>
                <a:blip r:embed="rId6"/>
                <a:stretch>
                  <a:fillRect l="-1701" t="-9231" b="-169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D3C851D2-66D5-67AA-E795-9E47C3EE5C78}"/>
              </a:ext>
            </a:extLst>
          </p:cNvPr>
          <p:cNvCxnSpPr>
            <a:cxnSpLocks/>
          </p:cNvCxnSpPr>
          <p:nvPr/>
        </p:nvCxnSpPr>
        <p:spPr>
          <a:xfrm flipV="1">
            <a:off x="6382987" y="4253790"/>
            <a:ext cx="3277590" cy="39754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0479046-8EC8-72BB-0FF2-1339CF9298A1}"/>
                  </a:ext>
                </a:extLst>
              </p:cNvPr>
              <p:cNvSpPr txBox="1"/>
              <p:nvPr/>
            </p:nvSpPr>
            <p:spPr>
              <a:xfrm>
                <a:off x="6552855" y="5114983"/>
                <a:ext cx="3229730" cy="397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4 inputs: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0479046-8EC8-72BB-0FF2-1339CF929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855" y="5114983"/>
                <a:ext cx="3229730" cy="397545"/>
              </a:xfrm>
              <a:prstGeom prst="rect">
                <a:avLst/>
              </a:prstGeom>
              <a:blipFill>
                <a:blip r:embed="rId7"/>
                <a:stretch>
                  <a:fillRect l="-1698" t="-7692" b="-169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o di moltiplicazione 5">
            <a:extLst>
              <a:ext uri="{FF2B5EF4-FFF2-40B4-BE49-F238E27FC236}">
                <a16:creationId xmlns:a16="http://schemas.microsoft.com/office/drawing/2014/main" id="{CDFA04E2-6BA8-2471-E193-02357FB835DD}"/>
              </a:ext>
            </a:extLst>
          </p:cNvPr>
          <p:cNvSpPr/>
          <p:nvPr/>
        </p:nvSpPr>
        <p:spPr>
          <a:xfrm>
            <a:off x="-464323" y="537683"/>
            <a:ext cx="11703133" cy="6124741"/>
          </a:xfrm>
          <a:prstGeom prst="mathMultiply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7855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594028-212D-0301-225D-AAA6119F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Equations</a:t>
            </a:r>
            <a:r>
              <a:rPr lang="it-IT" dirty="0"/>
              <a:t> for the OCP in </a:t>
            </a:r>
            <a:r>
              <a:rPr lang="it-IT" dirty="0" err="1"/>
              <a:t>space</a:t>
            </a:r>
            <a:r>
              <a:rPr lang="it-IT" dirty="0"/>
              <a:t> domain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0288B62-DA95-B45C-E0CC-063CD600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4947A-1B05-2B43-AD85-E646CE852B9E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2A5EC7C1-B703-2FEA-77BF-98129A9E9ED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Andrea Trebbi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5AA4042-C63E-8BDA-81C6-30BBECFA9625}"/>
                  </a:ext>
                </a:extLst>
              </p:cNvPr>
              <p:cNvSpPr txBox="1"/>
              <p:nvPr/>
            </p:nvSpPr>
            <p:spPr>
              <a:xfrm>
                <a:off x="538589" y="1005676"/>
                <a:ext cx="5183727" cy="397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it-IT" noProof="0" dirty="0">
                    <a:solidFill>
                      <a:prstClr val="black"/>
                    </a:solidFill>
                    <a:latin typeface="Malgun Gothic Semilight"/>
                  </a:rPr>
                  <a:t>11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states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  <m:d>
                      <m:d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it-IT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s</m:t>
                        </m:r>
                      </m:e>
                    </m:d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𝑡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it-IT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it-IT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𝑄</m:t>
                            </m:r>
                          </m:e>
                          <m:sub>
                            <m:r>
                              <a:rPr kumimoji="0" lang="it-IT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sub>
                        </m:s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𝑢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kumimoji="0" lang="el-G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Ω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𝛼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]</m:t>
                        </m:r>
                      </m:e>
                      <m:sup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5AA4042-C63E-8BDA-81C6-30BBECFA9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89" y="1005676"/>
                <a:ext cx="5183727" cy="397545"/>
              </a:xfrm>
              <a:prstGeom prst="rect">
                <a:avLst/>
              </a:prstGeom>
              <a:blipFill>
                <a:blip r:embed="rId2"/>
                <a:stretch>
                  <a:fillRect l="-940" t="-9231" b="-169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5B1B34B5-9390-EB63-C69F-DF1D9AA51BEA}"/>
                  </a:ext>
                </a:extLst>
              </p:cNvPr>
              <p:cNvSpPr txBox="1"/>
              <p:nvPr/>
            </p:nvSpPr>
            <p:spPr>
              <a:xfrm>
                <a:off x="7231727" y="1010887"/>
                <a:ext cx="3200876" cy="397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4 inputs: </a:t>
                </a:r>
                <a14:m>
                  <m:oMath xmlns:m="http://schemas.openxmlformats.org/officeDocument/2006/math"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d>
                      <m:d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</m:d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sSub>
                          <m:sSubPr>
                            <m:ctrlPr>
                              <a:rPr kumimoji="0" lang="it-IT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it-IT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e>
                          <m:sub>
                            <m:r>
                              <a:rPr kumimoji="0" lang="it-IT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𝑔</m:t>
                            </m:r>
                          </m:sub>
                        </m:s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it-IT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it-IT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e>
                          <m:sub>
                            <m:r>
                              <a:rPr kumimoji="0" lang="it-IT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sub>
                        </m:s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it-IT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it-IT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e>
                          <m:sub>
                            <m:r>
                              <a:rPr kumimoji="0" lang="it-IT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]</m:t>
                        </m:r>
                      </m:e>
                      <m:sup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5B1B34B5-9390-EB63-C69F-DF1D9AA51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727" y="1010887"/>
                <a:ext cx="3200876" cy="397545"/>
              </a:xfrm>
              <a:prstGeom prst="rect">
                <a:avLst/>
              </a:prstGeom>
              <a:blipFill>
                <a:blip r:embed="rId3"/>
                <a:stretch>
                  <a:fillRect l="-1524" t="-9231" b="-169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9EE1DF-4C23-EBB7-7DA8-7FB4842550BF}"/>
              </a:ext>
            </a:extLst>
          </p:cNvPr>
          <p:cNvSpPr txBox="1"/>
          <p:nvPr/>
        </p:nvSpPr>
        <p:spPr>
          <a:xfrm>
            <a:off x="6742215" y="1415745"/>
            <a:ext cx="460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Constraints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181F286-77BF-037C-F8A4-5D2A77759346}"/>
                  </a:ext>
                </a:extLst>
              </p:cNvPr>
              <p:cNvSpPr txBox="1"/>
              <p:nvPr/>
            </p:nvSpPr>
            <p:spPr>
              <a:xfrm>
                <a:off x="6742214" y="1770804"/>
                <a:ext cx="4603567" cy="25744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𝑚𝑖𝑛</m:t>
                              </m:r>
                            </m:sub>
                          </m:s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≤</m:t>
                          </m:r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sub>
                      </m:sSub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𝑚𝑖𝑛</m:t>
                              </m:r>
                            </m:sub>
                          </m:s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≤</m:t>
                          </m:r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sub>
                      </m:sSub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≤</m:t>
                          </m:r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sub>
                      </m:sSub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sub>
                      </m:sSub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≤0</m:t>
                      </m:r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𝑤</m:t>
                      </m:r>
                      <m:r>
                        <a:rPr kumimoji="0" lang="it-IT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𝑡𝑟𝑎𝑐𝑘</m:t>
                          </m:r>
                        </m:sub>
                      </m:sSub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sub>
                        <m:sup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sub>
                        <m:sup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p>
                        <m:s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  <m:sup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  <m:sup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p>
                        <m:s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</m:sub>
                          </m:s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+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all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other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equality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constraints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that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have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been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defined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so far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181F286-77BF-037C-F8A4-5D2A77759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14" y="1770804"/>
                <a:ext cx="4603567" cy="2574487"/>
              </a:xfrm>
              <a:prstGeom prst="rect">
                <a:avLst/>
              </a:prstGeom>
              <a:blipFill>
                <a:blip r:embed="rId4"/>
                <a:stretch>
                  <a:fillRect l="-3046" r="-3179" b="-44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FCAB535-93D6-B3C6-D87A-45920B33C924}"/>
              </a:ext>
            </a:extLst>
          </p:cNvPr>
          <p:cNvSpPr txBox="1"/>
          <p:nvPr/>
        </p:nvSpPr>
        <p:spPr>
          <a:xfrm>
            <a:off x="6647212" y="4419116"/>
            <a:ext cx="54418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In practice,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everything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can be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expressed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as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function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of the inputs.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All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equations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described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so far are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needed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to make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everything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consistent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and to express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inequality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constraints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as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function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of the inputs and of the state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variables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1291603-1C71-E85A-CADC-211EA24348AD}"/>
                  </a:ext>
                </a:extLst>
              </p:cNvPr>
              <p:cNvSpPr txBox="1"/>
              <p:nvPr/>
            </p:nvSpPr>
            <p:spPr>
              <a:xfrm>
                <a:off x="538588" y="1377193"/>
                <a:ext cx="4709494" cy="5073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  <m:d>
                                    <m:d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it-IT" dirty="0">
                                      <a:solidFill>
                                        <a:prstClr val="black"/>
                                      </a:solidFill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func>
                                    <m:func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′=−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′=(</m:t>
                              </m:r>
                              <m:f>
                                <m:f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′=</m:t>
                              </m:r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d>
                                        <m:d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</m:d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′=</m:t>
                              </m:r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𝑏𝐹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′=</m:t>
                              </m:r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func>
                                    <m:func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func>
                                    <m:func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′=</m:t>
                              </m:r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func>
                                        <m:func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func>
                                        <m:func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  <m:d>
                                        <m:d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  <m:d>
                                    <m:d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sub>
                              </m:sSub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′=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𝑚𝑢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′=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𝑚𝑢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′=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𝑚𝑢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1291603-1C71-E85A-CADC-211EA2434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88" y="1377193"/>
                <a:ext cx="4709494" cy="50732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o di moltiplicazione 3">
            <a:extLst>
              <a:ext uri="{FF2B5EF4-FFF2-40B4-BE49-F238E27FC236}">
                <a16:creationId xmlns:a16="http://schemas.microsoft.com/office/drawing/2014/main" id="{7914D5EA-6E79-2879-3C4D-680CCA290A80}"/>
              </a:ext>
            </a:extLst>
          </p:cNvPr>
          <p:cNvSpPr/>
          <p:nvPr/>
        </p:nvSpPr>
        <p:spPr>
          <a:xfrm>
            <a:off x="-464323" y="537683"/>
            <a:ext cx="11703133" cy="6124741"/>
          </a:xfrm>
          <a:prstGeom prst="mathMultiply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41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it-IT" dirty="0"/>
              <a:t>Andrea Trebbi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/>
              <a:t>Reference paper:</a:t>
            </a:r>
          </a:p>
          <a:p>
            <a:pPr algn="ctr"/>
            <a:r>
              <a:rPr lang="en-US" dirty="0"/>
              <a:t>Lot, Roberto &amp; </a:t>
            </a:r>
            <a:r>
              <a:rPr lang="en-US" dirty="0" err="1"/>
              <a:t>Evangelou</a:t>
            </a:r>
            <a:r>
              <a:rPr lang="en-US" dirty="0"/>
              <a:t>, Simos. (2013). Lap Time Optimization of a Sports Series Hybrid Electric Vehicle. 10.13140/2.1.2166.3522.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Abstract:</a:t>
            </a:r>
          </a:p>
          <a:p>
            <a:pPr algn="ctr"/>
            <a:r>
              <a:rPr lang="en-US" dirty="0"/>
              <a:t>The paper illustrates a method for the </a:t>
            </a:r>
            <a:r>
              <a:rPr lang="en-US" b="1" dirty="0"/>
              <a:t>lap time optimization of a Sports Series Hybrid Electric Vehicle </a:t>
            </a:r>
            <a:r>
              <a:rPr lang="en-US" dirty="0"/>
              <a:t>using an </a:t>
            </a:r>
            <a:r>
              <a:rPr lang="en-US" b="1" dirty="0"/>
              <a:t>indirect optimal control approach</a:t>
            </a:r>
            <a:r>
              <a:rPr lang="en-US" dirty="0"/>
              <a:t>. As studied during the lectures, an indirect optimal control approach means to “try to write some  sort of KKT conditions” on the </a:t>
            </a:r>
            <a:r>
              <a:rPr lang="en-US" b="1" dirty="0"/>
              <a:t>continuous time system</a:t>
            </a:r>
            <a:r>
              <a:rPr lang="en-US" dirty="0"/>
              <a:t>, so to get a system of equations to be integrated over time. In the paper, for a vehicle with given characteristics running on a given track, the </a:t>
            </a:r>
            <a:r>
              <a:rPr lang="en-US" b="1" dirty="0"/>
              <a:t>optimal trajectory and powertrain power flow </a:t>
            </a:r>
            <a:r>
              <a:rPr lang="en-US" dirty="0"/>
              <a:t>that minimize the lap time </a:t>
            </a:r>
            <a:r>
              <a:rPr lang="en-US" b="1" dirty="0"/>
              <a:t>are found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337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594028-212D-0301-225D-AAA6119F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Equations</a:t>
            </a:r>
            <a:r>
              <a:rPr lang="it-IT" dirty="0"/>
              <a:t> for the OCP in </a:t>
            </a:r>
            <a:r>
              <a:rPr lang="it-IT" dirty="0" err="1"/>
              <a:t>space</a:t>
            </a:r>
            <a:r>
              <a:rPr lang="it-IT" dirty="0"/>
              <a:t> domain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0288B62-DA95-B45C-E0CC-063CD600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4947A-1B05-2B43-AD85-E646CE852B9E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2A5EC7C1-B703-2FEA-77BF-98129A9E9ED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Andrea Trebbi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5AA4042-C63E-8BDA-81C6-30BBECFA9625}"/>
                  </a:ext>
                </a:extLst>
              </p:cNvPr>
              <p:cNvSpPr txBox="1"/>
              <p:nvPr/>
            </p:nvSpPr>
            <p:spPr>
              <a:xfrm>
                <a:off x="538589" y="1377193"/>
                <a:ext cx="3801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7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states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  <m:d>
                      <m:d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it-IT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s</m:t>
                        </m:r>
                      </m:e>
                    </m:d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𝑡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it-IT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it-IT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𝑄</m:t>
                            </m:r>
                          </m:e>
                          <m:sub>
                            <m:r>
                              <a:rPr kumimoji="0" lang="it-IT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sub>
                        </m:s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𝑢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kumimoji="0" lang="el-G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Ω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𝛼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]</m:t>
                        </m:r>
                      </m:e>
                      <m:sup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5AA4042-C63E-8BDA-81C6-30BBECFA9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89" y="1377193"/>
                <a:ext cx="3801105" cy="369332"/>
              </a:xfrm>
              <a:prstGeom prst="rect">
                <a:avLst/>
              </a:prstGeom>
              <a:blipFill>
                <a:blip r:embed="rId2"/>
                <a:stretch>
                  <a:fillRect l="-1282"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5B1B34B5-9390-EB63-C69F-DF1D9AA51BEA}"/>
                  </a:ext>
                </a:extLst>
              </p:cNvPr>
              <p:cNvSpPr txBox="1"/>
              <p:nvPr/>
            </p:nvSpPr>
            <p:spPr>
              <a:xfrm>
                <a:off x="7231727" y="1010887"/>
                <a:ext cx="3200876" cy="397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4 inputs: </a:t>
                </a:r>
                <a14:m>
                  <m:oMath xmlns:m="http://schemas.openxmlformats.org/officeDocument/2006/math"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d>
                      <m:d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</m:d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]</m:t>
                        </m:r>
                      </m:e>
                      <m:sup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5B1B34B5-9390-EB63-C69F-DF1D9AA51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727" y="1010887"/>
                <a:ext cx="3200876" cy="397545"/>
              </a:xfrm>
              <a:prstGeom prst="rect">
                <a:avLst/>
              </a:prstGeom>
              <a:blipFill>
                <a:blip r:embed="rId3"/>
                <a:stretch>
                  <a:fillRect l="-1524" t="-9231" b="-169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9EE1DF-4C23-EBB7-7DA8-7FB4842550BF}"/>
              </a:ext>
            </a:extLst>
          </p:cNvPr>
          <p:cNvSpPr txBox="1"/>
          <p:nvPr/>
        </p:nvSpPr>
        <p:spPr>
          <a:xfrm>
            <a:off x="6742215" y="1415745"/>
            <a:ext cx="460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Constraints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181F286-77BF-037C-F8A4-5D2A77759346}"/>
                  </a:ext>
                </a:extLst>
              </p:cNvPr>
              <p:cNvSpPr txBox="1"/>
              <p:nvPr/>
            </p:nvSpPr>
            <p:spPr>
              <a:xfrm>
                <a:off x="6742214" y="1770804"/>
                <a:ext cx="4603567" cy="25744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𝑚𝑖𝑛</m:t>
                              </m:r>
                            </m:sub>
                          </m:s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≤</m:t>
                          </m:r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sub>
                      </m:sSub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𝑚𝑖𝑛</m:t>
                              </m:r>
                            </m:sub>
                          </m:s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≤</m:t>
                          </m:r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sub>
                      </m:sSub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≤</m:t>
                          </m:r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sub>
                      </m:sSub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sub>
                      </m:sSub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≤0</m:t>
                      </m:r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𝑤</m:t>
                      </m:r>
                      <m:r>
                        <a:rPr kumimoji="0" lang="it-IT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𝑡𝑟𝑎𝑐𝑘</m:t>
                          </m:r>
                        </m:sub>
                      </m:sSub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sub>
                        <m:sup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sub>
                        <m:sup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p>
                        <m:s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  <m:sup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  <m:sup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p>
                        <m:s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</m:sub>
                          </m:s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+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all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other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equality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constraints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that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will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be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defined</a:t>
                </a: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181F286-77BF-037C-F8A4-5D2A77759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14" y="1770804"/>
                <a:ext cx="4603567" cy="2574487"/>
              </a:xfrm>
              <a:prstGeom prst="rect">
                <a:avLst/>
              </a:prstGeom>
              <a:blipFill>
                <a:blip r:embed="rId4"/>
                <a:stretch>
                  <a:fillRect l="-3046" b="-44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13057E6-809A-5E76-DED7-357FE44924A3}"/>
                  </a:ext>
                </a:extLst>
              </p:cNvPr>
              <p:cNvSpPr txBox="1"/>
              <p:nvPr/>
            </p:nvSpPr>
            <p:spPr>
              <a:xfrm>
                <a:off x="7749542" y="4619817"/>
                <a:ext cx="3596241" cy="17175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lim>
                          </m:limLow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s.t.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13057E6-809A-5E76-DED7-357FE4492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542" y="4619817"/>
                <a:ext cx="3596241" cy="1717586"/>
              </a:xfrm>
              <a:prstGeom prst="rect">
                <a:avLst/>
              </a:prstGeom>
              <a:blipFill>
                <a:blip r:embed="rId5"/>
                <a:stretch>
                  <a:fillRect l="-3898" b="-39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2A7775E1-8FD1-158C-6EDF-954BFFB8D678}"/>
              </a:ext>
            </a:extLst>
          </p:cNvPr>
          <p:cNvSpPr txBox="1"/>
          <p:nvPr/>
        </p:nvSpPr>
        <p:spPr>
          <a:xfrm>
            <a:off x="7749542" y="4258701"/>
            <a:ext cx="35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accent1"/>
                </a:solidFill>
              </a:rPr>
              <a:t>OCP </a:t>
            </a:r>
            <a:r>
              <a:rPr lang="it-IT" b="1" dirty="0" err="1">
                <a:solidFill>
                  <a:schemeClr val="accent1"/>
                </a:solidFill>
              </a:rPr>
              <a:t>formulation</a:t>
            </a:r>
            <a:endParaRPr lang="it-IT" b="1" dirty="0">
              <a:solidFill>
                <a:schemeClr val="accent1"/>
              </a:solidFill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3AE91DAB-FBDF-5431-8C6B-A240DDD54CC3}"/>
              </a:ext>
            </a:extLst>
          </p:cNvPr>
          <p:cNvCxnSpPr>
            <a:cxnSpLocks/>
          </p:cNvCxnSpPr>
          <p:nvPr/>
        </p:nvCxnSpPr>
        <p:spPr>
          <a:xfrm flipV="1">
            <a:off x="7231727" y="1092530"/>
            <a:ext cx="3052304" cy="28466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2922317-40F6-83DD-03BB-5CD09CEA9639}"/>
              </a:ext>
            </a:extLst>
          </p:cNvPr>
          <p:cNvCxnSpPr>
            <a:cxnSpLocks/>
          </p:cNvCxnSpPr>
          <p:nvPr/>
        </p:nvCxnSpPr>
        <p:spPr>
          <a:xfrm flipV="1">
            <a:off x="503487" y="1449044"/>
            <a:ext cx="334247" cy="2220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727D291-BDDD-8BF9-0561-3AAB1D07DE7A}"/>
              </a:ext>
            </a:extLst>
          </p:cNvPr>
          <p:cNvSpPr txBox="1"/>
          <p:nvPr/>
        </p:nvSpPr>
        <p:spPr>
          <a:xfrm>
            <a:off x="731522" y="11099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8C8571A0-5B29-0836-2D28-7FCADEA6984C}"/>
                  </a:ext>
                </a:extLst>
              </p:cNvPr>
              <p:cNvSpPr txBox="1"/>
              <p:nvPr/>
            </p:nvSpPr>
            <p:spPr>
              <a:xfrm>
                <a:off x="366752" y="2112080"/>
                <a:ext cx="4709494" cy="38899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  <m:d>
                                    <m:d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it-IT" dirty="0">
                                      <a:solidFill>
                                        <a:prstClr val="black"/>
                                      </a:solidFill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func>
                                    <m:func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′=−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′=(</m:t>
                              </m:r>
                              <m:f>
                                <m:f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′=</m:t>
                              </m:r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d>
                                        <m:d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</m:d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′=</m:t>
                              </m:r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𝑏𝐹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′=</m:t>
                              </m:r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func>
                                    <m:func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func>
                                    <m:func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′=</m:t>
                              </m:r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it-I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func>
                                        <m:func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func>
                                        <m:func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  <m:d>
                                        <m:dPr>
                                          <m:ctrlP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  <m:d>
                                    <m:dPr>
                                      <m:ctrlP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8C8571A0-5B29-0836-2D28-7FCADEA69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52" y="2112080"/>
                <a:ext cx="4709494" cy="38899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o di moltiplicazione 3">
            <a:extLst>
              <a:ext uri="{FF2B5EF4-FFF2-40B4-BE49-F238E27FC236}">
                <a16:creationId xmlns:a16="http://schemas.microsoft.com/office/drawing/2014/main" id="{ABDA0531-602D-0CBB-7368-8C5EBBB83013}"/>
              </a:ext>
            </a:extLst>
          </p:cNvPr>
          <p:cNvSpPr/>
          <p:nvPr/>
        </p:nvSpPr>
        <p:spPr>
          <a:xfrm>
            <a:off x="-464323" y="537683"/>
            <a:ext cx="11703133" cy="6124741"/>
          </a:xfrm>
          <a:prstGeom prst="mathMultiply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85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Series </a:t>
            </a:r>
            <a:r>
              <a:rPr lang="it-IT" dirty="0" err="1"/>
              <a:t>Hybrid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/>
              <a:t>HEV powertrain analysis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it-IT" dirty="0"/>
              <a:t>Andrea Trebbi</a:t>
            </a:r>
            <a:endParaRPr lang="en-US" dirty="0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D34DD681-6449-2C38-90D9-088DFA78A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68" b="27455"/>
          <a:stretch/>
        </p:blipFill>
        <p:spPr>
          <a:xfrm>
            <a:off x="16338" y="3063274"/>
            <a:ext cx="960570" cy="1067672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001E4EB1-3A44-2E9E-BE6E-828E8A8185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02"/>
          <a:stretch/>
        </p:blipFill>
        <p:spPr>
          <a:xfrm>
            <a:off x="-4918" y="1703375"/>
            <a:ext cx="899171" cy="768389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047244B1-B80B-C79C-07FB-2BA7DB8C4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924" y="3179518"/>
            <a:ext cx="895396" cy="838243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D537BFA4-3DF7-3A98-B5F4-60AD4B19E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0183" y="2283358"/>
            <a:ext cx="1301817" cy="825542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CF3D20DD-1B06-FC41-B361-1A402A254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8612" y="3806712"/>
            <a:ext cx="1104957" cy="710882"/>
          </a:xfrm>
          <a:prstGeom prst="rect">
            <a:avLst/>
          </a:prstGeom>
        </p:spPr>
      </p:pic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2C8BA24-7329-3A1B-ABAC-2FD3DA809725}"/>
              </a:ext>
            </a:extLst>
          </p:cNvPr>
          <p:cNvCxnSpPr>
            <a:cxnSpLocks/>
            <a:stCxn id="21" idx="3"/>
            <a:endCxn id="47" idx="1"/>
          </p:cNvCxnSpPr>
          <p:nvPr/>
        </p:nvCxnSpPr>
        <p:spPr>
          <a:xfrm>
            <a:off x="976908" y="3597110"/>
            <a:ext cx="755164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52D45F5E-1E2D-195B-CF96-2B03A2B68F07}"/>
              </a:ext>
            </a:extLst>
          </p:cNvPr>
          <p:cNvCxnSpPr>
            <a:cxnSpLocks/>
            <a:stCxn id="23" idx="3"/>
            <a:endCxn id="41" idx="1"/>
          </p:cNvCxnSpPr>
          <p:nvPr/>
        </p:nvCxnSpPr>
        <p:spPr>
          <a:xfrm flipV="1">
            <a:off x="894253" y="2081986"/>
            <a:ext cx="837819" cy="55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1" name="Immagine 40">
            <a:extLst>
              <a:ext uri="{FF2B5EF4-FFF2-40B4-BE49-F238E27FC236}">
                <a16:creationId xmlns:a16="http://schemas.microsoft.com/office/drawing/2014/main" id="{74DD326C-A2A7-A1E5-BDFA-5FA5519EA9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2072" y="1700966"/>
            <a:ext cx="1104957" cy="762039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ED6C319-B1A0-7DD0-3797-83C9C76968AB}"/>
              </a:ext>
            </a:extLst>
          </p:cNvPr>
          <p:cNvSpPr txBox="1"/>
          <p:nvPr/>
        </p:nvSpPr>
        <p:spPr>
          <a:xfrm>
            <a:off x="1893713" y="2425481"/>
            <a:ext cx="89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DC/DC</a:t>
            </a:r>
          </a:p>
        </p:txBody>
      </p:sp>
      <p:pic>
        <p:nvPicPr>
          <p:cNvPr id="45" name="Immagine 44">
            <a:extLst>
              <a:ext uri="{FF2B5EF4-FFF2-40B4-BE49-F238E27FC236}">
                <a16:creationId xmlns:a16="http://schemas.microsoft.com/office/drawing/2014/main" id="{6B5BF6B4-B5BA-D723-00F1-EF386CD422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3167" y="2321460"/>
            <a:ext cx="1104957" cy="762039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18923BE-9FEC-F29C-B3FB-15EB84532717}"/>
              </a:ext>
            </a:extLst>
          </p:cNvPr>
          <p:cNvSpPr txBox="1"/>
          <p:nvPr/>
        </p:nvSpPr>
        <p:spPr>
          <a:xfrm>
            <a:off x="6582713" y="3095931"/>
            <a:ext cx="132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DC/AC inverter</a:t>
            </a: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240361AB-C168-DADF-60DC-1F07E25970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2072" y="3168464"/>
            <a:ext cx="1130358" cy="857294"/>
          </a:xfrm>
          <a:prstGeom prst="rect">
            <a:avLst/>
          </a:prstGeom>
        </p:spPr>
      </p:pic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CCBA90AF-F3DD-3A0B-C9D7-9B7EEDE95040}"/>
              </a:ext>
            </a:extLst>
          </p:cNvPr>
          <p:cNvCxnSpPr>
            <a:cxnSpLocks/>
            <a:stCxn id="47" idx="3"/>
            <a:endCxn id="27" idx="1"/>
          </p:cNvCxnSpPr>
          <p:nvPr/>
        </p:nvCxnSpPr>
        <p:spPr>
          <a:xfrm>
            <a:off x="2862430" y="3597111"/>
            <a:ext cx="623494" cy="1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0" name="Immagine 49">
            <a:extLst>
              <a:ext uri="{FF2B5EF4-FFF2-40B4-BE49-F238E27FC236}">
                <a16:creationId xmlns:a16="http://schemas.microsoft.com/office/drawing/2014/main" id="{93F58A3C-7A85-6594-43F5-ED99AD075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4765" y="3222265"/>
            <a:ext cx="1104957" cy="762039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B469E24-2DD6-3081-B887-4DC324D6717A}"/>
              </a:ext>
            </a:extLst>
          </p:cNvPr>
          <p:cNvSpPr txBox="1"/>
          <p:nvPr/>
        </p:nvSpPr>
        <p:spPr>
          <a:xfrm>
            <a:off x="4860912" y="3978130"/>
            <a:ext cx="1208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AC/DC </a:t>
            </a:r>
            <a:r>
              <a:rPr lang="it-IT" sz="1200" b="1" dirty="0" err="1"/>
              <a:t>rectifier</a:t>
            </a:r>
            <a:endParaRPr lang="it-IT" sz="1200" b="1" dirty="0"/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0BFE2090-E6E6-6851-3A53-0778AD023AE2}"/>
              </a:ext>
            </a:extLst>
          </p:cNvPr>
          <p:cNvCxnSpPr>
            <a:cxnSpLocks/>
            <a:stCxn id="50" idx="3"/>
            <a:endCxn id="45" idx="1"/>
          </p:cNvCxnSpPr>
          <p:nvPr/>
        </p:nvCxnSpPr>
        <p:spPr>
          <a:xfrm flipV="1">
            <a:off x="6069722" y="2702480"/>
            <a:ext cx="583445" cy="900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0E5C697D-D3E4-8D6E-FBEC-5F9201FCEE84}"/>
              </a:ext>
            </a:extLst>
          </p:cNvPr>
          <p:cNvCxnSpPr>
            <a:cxnSpLocks/>
          </p:cNvCxnSpPr>
          <p:nvPr/>
        </p:nvCxnSpPr>
        <p:spPr>
          <a:xfrm>
            <a:off x="4350353" y="3598640"/>
            <a:ext cx="583445" cy="4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4" name="Immagine 63">
            <a:extLst>
              <a:ext uri="{FF2B5EF4-FFF2-40B4-BE49-F238E27FC236}">
                <a16:creationId xmlns:a16="http://schemas.microsoft.com/office/drawing/2014/main" id="{2C975351-56F1-D652-3ED4-23B4C8790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2086" y="2283358"/>
            <a:ext cx="895396" cy="8382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asellaDiTesto 100">
                <a:extLst>
                  <a:ext uri="{FF2B5EF4-FFF2-40B4-BE49-F238E27FC236}">
                    <a16:creationId xmlns:a16="http://schemas.microsoft.com/office/drawing/2014/main" id="{EBA5FE57-595B-C15A-42EE-409011B89EA9}"/>
                  </a:ext>
                </a:extLst>
              </p:cNvPr>
              <p:cNvSpPr txBox="1"/>
              <p:nvPr/>
            </p:nvSpPr>
            <p:spPr>
              <a:xfrm>
                <a:off x="3030702" y="3213474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1" name="CasellaDiTesto 100">
                <a:extLst>
                  <a:ext uri="{FF2B5EF4-FFF2-40B4-BE49-F238E27FC236}">
                    <a16:creationId xmlns:a16="http://schemas.microsoft.com/office/drawing/2014/main" id="{EBA5FE57-595B-C15A-42EE-409011B89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702" y="3213474"/>
                <a:ext cx="269304" cy="276999"/>
              </a:xfrm>
              <a:prstGeom prst="rect">
                <a:avLst/>
              </a:prstGeom>
              <a:blipFill>
                <a:blip r:embed="rId9"/>
                <a:stretch>
                  <a:fillRect l="-18182" r="-2273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Segno di addizione 105">
            <a:extLst>
              <a:ext uri="{FF2B5EF4-FFF2-40B4-BE49-F238E27FC236}">
                <a16:creationId xmlns:a16="http://schemas.microsoft.com/office/drawing/2014/main" id="{5C62F893-7A6C-DB05-C4A8-3F5D00749AB5}"/>
              </a:ext>
            </a:extLst>
          </p:cNvPr>
          <p:cNvSpPr/>
          <p:nvPr/>
        </p:nvSpPr>
        <p:spPr>
          <a:xfrm>
            <a:off x="6531429" y="2315622"/>
            <a:ext cx="296883" cy="294765"/>
          </a:xfrm>
          <a:prstGeom prst="mathPlus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Segno di addizione 106">
            <a:extLst>
              <a:ext uri="{FF2B5EF4-FFF2-40B4-BE49-F238E27FC236}">
                <a16:creationId xmlns:a16="http://schemas.microsoft.com/office/drawing/2014/main" id="{51217250-90CD-9F59-38AA-900A7E2E832F}"/>
              </a:ext>
            </a:extLst>
          </p:cNvPr>
          <p:cNvSpPr/>
          <p:nvPr/>
        </p:nvSpPr>
        <p:spPr>
          <a:xfrm>
            <a:off x="6544278" y="2878292"/>
            <a:ext cx="296883" cy="294765"/>
          </a:xfrm>
          <a:prstGeom prst="mathPlus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B8F54698-6CBE-F568-6356-6A456F09230D}"/>
              </a:ext>
            </a:extLst>
          </p:cNvPr>
          <p:cNvCxnSpPr>
            <a:cxnSpLocks/>
            <a:stCxn id="45" idx="3"/>
            <a:endCxn id="64" idx="1"/>
          </p:cNvCxnSpPr>
          <p:nvPr/>
        </p:nvCxnSpPr>
        <p:spPr>
          <a:xfrm>
            <a:off x="7758124" y="2702480"/>
            <a:ext cx="89396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86B1B1C2-FA8F-56B4-EB76-B4997E8014AA}"/>
              </a:ext>
            </a:extLst>
          </p:cNvPr>
          <p:cNvCxnSpPr>
            <a:cxnSpLocks/>
            <a:stCxn id="64" idx="3"/>
            <a:endCxn id="31" idx="1"/>
          </p:cNvCxnSpPr>
          <p:nvPr/>
        </p:nvCxnSpPr>
        <p:spPr>
          <a:xfrm flipV="1">
            <a:off x="9547482" y="2696129"/>
            <a:ext cx="862701" cy="63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4" name="Connettore 2 113">
            <a:extLst>
              <a:ext uri="{FF2B5EF4-FFF2-40B4-BE49-F238E27FC236}">
                <a16:creationId xmlns:a16="http://schemas.microsoft.com/office/drawing/2014/main" id="{BE5B8905-FAC9-1190-ACE0-016FC9B97535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11061091" y="3108900"/>
            <a:ext cx="1" cy="697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3" name="Connettore diritto 122">
            <a:extLst>
              <a:ext uri="{FF2B5EF4-FFF2-40B4-BE49-F238E27FC236}">
                <a16:creationId xmlns:a16="http://schemas.microsoft.com/office/drawing/2014/main" id="{6201AB2C-FE44-E33A-AE16-6729563299F5}"/>
              </a:ext>
            </a:extLst>
          </p:cNvPr>
          <p:cNvCxnSpPr>
            <a:cxnSpLocks/>
          </p:cNvCxnSpPr>
          <p:nvPr/>
        </p:nvCxnSpPr>
        <p:spPr>
          <a:xfrm>
            <a:off x="10002148" y="1191914"/>
            <a:ext cx="74488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519952B2-D683-492B-E024-87FA2F33AA79}"/>
              </a:ext>
            </a:extLst>
          </p:cNvPr>
          <p:cNvSpPr txBox="1"/>
          <p:nvPr/>
        </p:nvSpPr>
        <p:spPr>
          <a:xfrm>
            <a:off x="10822212" y="1037516"/>
            <a:ext cx="10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Electrical</a:t>
            </a:r>
            <a:r>
              <a:rPr lang="it-IT" sz="1600" dirty="0"/>
              <a:t> </a:t>
            </a:r>
          </a:p>
        </p:txBody>
      </p: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65D93B45-55DF-8055-7A2D-2AAC629CC57A}"/>
              </a:ext>
            </a:extLst>
          </p:cNvPr>
          <p:cNvCxnSpPr>
            <a:cxnSpLocks/>
          </p:cNvCxnSpPr>
          <p:nvPr/>
        </p:nvCxnSpPr>
        <p:spPr>
          <a:xfrm>
            <a:off x="10003608" y="1604257"/>
            <a:ext cx="74488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A3394DA5-0803-7B11-CDDC-A112233A045D}"/>
              </a:ext>
            </a:extLst>
          </p:cNvPr>
          <p:cNvSpPr txBox="1"/>
          <p:nvPr/>
        </p:nvSpPr>
        <p:spPr>
          <a:xfrm>
            <a:off x="10822211" y="1416037"/>
            <a:ext cx="1255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Mechanical</a:t>
            </a:r>
            <a:r>
              <a:rPr lang="it-IT" sz="1600" dirty="0"/>
              <a:t> </a:t>
            </a:r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42B384CA-5BEA-70AF-3EC5-E38E34E9EAEE}"/>
              </a:ext>
            </a:extLst>
          </p:cNvPr>
          <p:cNvSpPr txBox="1"/>
          <p:nvPr/>
        </p:nvSpPr>
        <p:spPr>
          <a:xfrm>
            <a:off x="10822212" y="1825397"/>
            <a:ext cx="1235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Chemical </a:t>
            </a:r>
          </a:p>
        </p:txBody>
      </p:sp>
      <p:cxnSp>
        <p:nvCxnSpPr>
          <p:cNvPr id="129" name="Connettore diritto 128">
            <a:extLst>
              <a:ext uri="{FF2B5EF4-FFF2-40B4-BE49-F238E27FC236}">
                <a16:creationId xmlns:a16="http://schemas.microsoft.com/office/drawing/2014/main" id="{0F174FA1-33A9-3AFC-570A-E8C1FCC827DC}"/>
              </a:ext>
            </a:extLst>
          </p:cNvPr>
          <p:cNvCxnSpPr>
            <a:cxnSpLocks/>
          </p:cNvCxnSpPr>
          <p:nvPr/>
        </p:nvCxnSpPr>
        <p:spPr>
          <a:xfrm>
            <a:off x="10002148" y="2015791"/>
            <a:ext cx="74488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0" name="Content Placeholder 7">
            <a:extLst>
              <a:ext uri="{FF2B5EF4-FFF2-40B4-BE49-F238E27FC236}">
                <a16:creationId xmlns:a16="http://schemas.microsoft.com/office/drawing/2014/main" id="{4926B3D3-9DC9-F359-6450-9059ADD67AF8}"/>
              </a:ext>
            </a:extLst>
          </p:cNvPr>
          <p:cNvSpPr txBox="1">
            <a:spLocks/>
          </p:cNvSpPr>
          <p:nvPr/>
        </p:nvSpPr>
        <p:spPr>
          <a:xfrm>
            <a:off x="5652655" y="1091578"/>
            <a:ext cx="3307278" cy="629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1800" kern="120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u="sng" dirty="0"/>
              <a:t>Power </a:t>
            </a:r>
            <a:r>
              <a:rPr lang="it-IT" u="sng" dirty="0" err="1"/>
              <a:t>summation</a:t>
            </a:r>
            <a:r>
              <a:rPr lang="it-IT" u="sng" dirty="0"/>
              <a:t> </a:t>
            </a:r>
            <a:r>
              <a:rPr lang="it-IT" u="sng" dirty="0" err="1"/>
              <a:t>is</a:t>
            </a:r>
            <a:r>
              <a:rPr lang="it-IT" u="sng" dirty="0"/>
              <a:t> </a:t>
            </a:r>
            <a:r>
              <a:rPr lang="it-IT" u="sng" dirty="0" err="1"/>
              <a:t>electrical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asellaDiTesto 131">
                <a:extLst>
                  <a:ext uri="{FF2B5EF4-FFF2-40B4-BE49-F238E27FC236}">
                    <a16:creationId xmlns:a16="http://schemas.microsoft.com/office/drawing/2014/main" id="{39C0BB41-6AD4-4AD8-403E-186F28F01A88}"/>
                  </a:ext>
                </a:extLst>
              </p:cNvPr>
              <p:cNvSpPr txBox="1"/>
              <p:nvPr/>
            </p:nvSpPr>
            <p:spPr>
              <a:xfrm>
                <a:off x="4472138" y="3213474"/>
                <a:ext cx="27648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2" name="CasellaDiTesto 131">
                <a:extLst>
                  <a:ext uri="{FF2B5EF4-FFF2-40B4-BE49-F238E27FC236}">
                    <a16:creationId xmlns:a16="http://schemas.microsoft.com/office/drawing/2014/main" id="{39C0BB41-6AD4-4AD8-403E-186F28F01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138" y="3213474"/>
                <a:ext cx="276486" cy="299569"/>
              </a:xfrm>
              <a:prstGeom prst="rect">
                <a:avLst/>
              </a:prstGeom>
              <a:blipFill>
                <a:blip r:embed="rId10"/>
                <a:stretch>
                  <a:fillRect l="-17778" r="-8889" b="-244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asellaDiTesto 132">
                <a:extLst>
                  <a:ext uri="{FF2B5EF4-FFF2-40B4-BE49-F238E27FC236}">
                    <a16:creationId xmlns:a16="http://schemas.microsoft.com/office/drawing/2014/main" id="{1B49C1BE-B635-5300-0E90-96F7F999F370}"/>
                  </a:ext>
                </a:extLst>
              </p:cNvPr>
              <p:cNvSpPr txBox="1"/>
              <p:nvPr/>
            </p:nvSpPr>
            <p:spPr>
              <a:xfrm>
                <a:off x="5983252" y="2983101"/>
                <a:ext cx="267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3" name="CasellaDiTesto 132">
                <a:extLst>
                  <a:ext uri="{FF2B5EF4-FFF2-40B4-BE49-F238E27FC236}">
                    <a16:creationId xmlns:a16="http://schemas.microsoft.com/office/drawing/2014/main" id="{1B49C1BE-B635-5300-0E90-96F7F999F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252" y="2983101"/>
                <a:ext cx="267958" cy="276999"/>
              </a:xfrm>
              <a:prstGeom prst="rect">
                <a:avLst/>
              </a:prstGeom>
              <a:blipFill>
                <a:blip r:embed="rId11"/>
                <a:stretch>
                  <a:fillRect l="-20930" r="-2326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ttore 2 133">
            <a:extLst>
              <a:ext uri="{FF2B5EF4-FFF2-40B4-BE49-F238E27FC236}">
                <a16:creationId xmlns:a16="http://schemas.microsoft.com/office/drawing/2014/main" id="{937CF771-30B1-E4CC-9868-D3A5B446A603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>
          <a:xfrm>
            <a:off x="2837029" y="2081986"/>
            <a:ext cx="3816138" cy="62049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CasellaDiTesto 137">
                <a:extLst>
                  <a:ext uri="{FF2B5EF4-FFF2-40B4-BE49-F238E27FC236}">
                    <a16:creationId xmlns:a16="http://schemas.microsoft.com/office/drawing/2014/main" id="{88B06ACE-5924-1A2E-9E7D-CA686FC34F43}"/>
                  </a:ext>
                </a:extLst>
              </p:cNvPr>
              <p:cNvSpPr txBox="1"/>
              <p:nvPr/>
            </p:nvSpPr>
            <p:spPr>
              <a:xfrm>
                <a:off x="1183157" y="1672645"/>
                <a:ext cx="359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𝑏𝑙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8" name="CasellaDiTesto 137">
                <a:extLst>
                  <a:ext uri="{FF2B5EF4-FFF2-40B4-BE49-F238E27FC236}">
                    <a16:creationId xmlns:a16="http://schemas.microsoft.com/office/drawing/2014/main" id="{88B06ACE-5924-1A2E-9E7D-CA686FC34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57" y="1672645"/>
                <a:ext cx="359201" cy="276999"/>
              </a:xfrm>
              <a:prstGeom prst="rect">
                <a:avLst/>
              </a:prstGeom>
              <a:blipFill>
                <a:blip r:embed="rId12"/>
                <a:stretch>
                  <a:fillRect l="-11864" r="-5085" b="-195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CasellaDiTesto 138">
                <a:extLst>
                  <a:ext uri="{FF2B5EF4-FFF2-40B4-BE49-F238E27FC236}">
                    <a16:creationId xmlns:a16="http://schemas.microsoft.com/office/drawing/2014/main" id="{EB4ADB2B-D23F-4697-40BC-9CFFE616F7CB}"/>
                  </a:ext>
                </a:extLst>
              </p:cNvPr>
              <p:cNvSpPr txBox="1"/>
              <p:nvPr/>
            </p:nvSpPr>
            <p:spPr>
              <a:xfrm>
                <a:off x="4472138" y="2026488"/>
                <a:ext cx="298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9" name="CasellaDiTesto 138">
                <a:extLst>
                  <a:ext uri="{FF2B5EF4-FFF2-40B4-BE49-F238E27FC236}">
                    <a16:creationId xmlns:a16="http://schemas.microsoft.com/office/drawing/2014/main" id="{EB4ADB2B-D23F-4697-40BC-9CFFE616F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138" y="2026488"/>
                <a:ext cx="298607" cy="276999"/>
              </a:xfrm>
              <a:prstGeom prst="rect">
                <a:avLst/>
              </a:prstGeom>
              <a:blipFill>
                <a:blip r:embed="rId13"/>
                <a:stretch>
                  <a:fillRect l="-16327" r="-6122" b="-195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CasellaDiTesto 139">
                <a:extLst>
                  <a:ext uri="{FF2B5EF4-FFF2-40B4-BE49-F238E27FC236}">
                    <a16:creationId xmlns:a16="http://schemas.microsoft.com/office/drawing/2014/main" id="{9019C9A8-5C28-2F2B-B9D9-ABDE32CF3712}"/>
                  </a:ext>
                </a:extLst>
              </p:cNvPr>
              <p:cNvSpPr txBox="1"/>
              <p:nvPr/>
            </p:nvSpPr>
            <p:spPr>
              <a:xfrm>
                <a:off x="8088611" y="2341325"/>
                <a:ext cx="2582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0" name="CasellaDiTesto 139">
                <a:extLst>
                  <a:ext uri="{FF2B5EF4-FFF2-40B4-BE49-F238E27FC236}">
                    <a16:creationId xmlns:a16="http://schemas.microsoft.com/office/drawing/2014/main" id="{9019C9A8-5C28-2F2B-B9D9-ABDE32CF3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611" y="2341325"/>
                <a:ext cx="258212" cy="276999"/>
              </a:xfrm>
              <a:prstGeom prst="rect">
                <a:avLst/>
              </a:prstGeom>
              <a:blipFill>
                <a:blip r:embed="rId14"/>
                <a:stretch>
                  <a:fillRect l="-21429" r="-7143" b="-2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CasellaDiTesto 140">
                <a:extLst>
                  <a:ext uri="{FF2B5EF4-FFF2-40B4-BE49-F238E27FC236}">
                    <a16:creationId xmlns:a16="http://schemas.microsoft.com/office/drawing/2014/main" id="{A4443511-BC5F-C653-55E2-3B203307CEA9}"/>
                  </a:ext>
                </a:extLst>
              </p:cNvPr>
              <p:cNvSpPr txBox="1"/>
              <p:nvPr/>
            </p:nvSpPr>
            <p:spPr>
              <a:xfrm>
                <a:off x="9888444" y="2324505"/>
                <a:ext cx="332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1" name="CasellaDiTesto 140">
                <a:extLst>
                  <a:ext uri="{FF2B5EF4-FFF2-40B4-BE49-F238E27FC236}">
                    <a16:creationId xmlns:a16="http://schemas.microsoft.com/office/drawing/2014/main" id="{A4443511-BC5F-C653-55E2-3B203307C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444" y="2324505"/>
                <a:ext cx="332848" cy="276999"/>
              </a:xfrm>
              <a:prstGeom prst="rect">
                <a:avLst/>
              </a:prstGeom>
              <a:blipFill>
                <a:blip r:embed="rId15"/>
                <a:stretch>
                  <a:fillRect l="-12727" r="-1818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CasellaDiTesto 141">
                <a:extLst>
                  <a:ext uri="{FF2B5EF4-FFF2-40B4-BE49-F238E27FC236}">
                    <a16:creationId xmlns:a16="http://schemas.microsoft.com/office/drawing/2014/main" id="{88D2CE1F-9175-5C85-F8DC-B0D84DC8AC88}"/>
                  </a:ext>
                </a:extLst>
              </p:cNvPr>
              <p:cNvSpPr txBox="1"/>
              <p:nvPr/>
            </p:nvSpPr>
            <p:spPr>
              <a:xfrm>
                <a:off x="10687560" y="3249589"/>
                <a:ext cx="271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2" name="CasellaDiTesto 141">
                <a:extLst>
                  <a:ext uri="{FF2B5EF4-FFF2-40B4-BE49-F238E27FC236}">
                    <a16:creationId xmlns:a16="http://schemas.microsoft.com/office/drawing/2014/main" id="{88D2CE1F-9175-5C85-F8DC-B0D84DC8A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560" y="3249589"/>
                <a:ext cx="271356" cy="276999"/>
              </a:xfrm>
              <a:prstGeom prst="rect">
                <a:avLst/>
              </a:prstGeom>
              <a:blipFill>
                <a:blip r:embed="rId16"/>
                <a:stretch>
                  <a:fillRect l="-17778" r="-2222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D7EE5EC5-06C4-968D-CEF4-E3FBE31BBE6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11061090" y="4517594"/>
            <a:ext cx="1" cy="600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CasellaDiTesto 147">
                <a:extLst>
                  <a:ext uri="{FF2B5EF4-FFF2-40B4-BE49-F238E27FC236}">
                    <a16:creationId xmlns:a16="http://schemas.microsoft.com/office/drawing/2014/main" id="{BB27E25A-B0E9-B8B6-89B7-F78A7FCD2E7A}"/>
                  </a:ext>
                </a:extLst>
              </p:cNvPr>
              <p:cNvSpPr txBox="1"/>
              <p:nvPr/>
            </p:nvSpPr>
            <p:spPr>
              <a:xfrm>
                <a:off x="10649173" y="4659218"/>
                <a:ext cx="301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8" name="CasellaDiTesto 147">
                <a:extLst>
                  <a:ext uri="{FF2B5EF4-FFF2-40B4-BE49-F238E27FC236}">
                    <a16:creationId xmlns:a16="http://schemas.microsoft.com/office/drawing/2014/main" id="{BB27E25A-B0E9-B8B6-89B7-F78A7FCD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173" y="4659218"/>
                <a:ext cx="301621" cy="276999"/>
              </a:xfrm>
              <a:prstGeom prst="rect">
                <a:avLst/>
              </a:prstGeom>
              <a:blipFill>
                <a:blip r:embed="rId17"/>
                <a:stretch>
                  <a:fillRect l="-18367" r="-6122" b="-195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asellaDiTesto 148">
                <a:extLst>
                  <a:ext uri="{FF2B5EF4-FFF2-40B4-BE49-F238E27FC236}">
                    <a16:creationId xmlns:a16="http://schemas.microsoft.com/office/drawing/2014/main" id="{706B9925-E458-AE5A-B982-58AA4BABDB5C}"/>
                  </a:ext>
                </a:extLst>
              </p:cNvPr>
              <p:cNvSpPr txBox="1"/>
              <p:nvPr/>
            </p:nvSpPr>
            <p:spPr>
              <a:xfrm>
                <a:off x="1212815" y="3259027"/>
                <a:ext cx="284693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9" name="CasellaDiTesto 148">
                <a:extLst>
                  <a:ext uri="{FF2B5EF4-FFF2-40B4-BE49-F238E27FC236}">
                    <a16:creationId xmlns:a16="http://schemas.microsoft.com/office/drawing/2014/main" id="{706B9925-E458-AE5A-B982-58AA4BABD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815" y="3259027"/>
                <a:ext cx="284693" cy="299249"/>
              </a:xfrm>
              <a:prstGeom prst="rect">
                <a:avLst/>
              </a:prstGeom>
              <a:blipFill>
                <a:blip r:embed="rId18"/>
                <a:stretch>
                  <a:fillRect l="-17021" r="-12766" b="-2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860F732F-9A55-EBBD-BC6D-0B88EBBC3F24}"/>
              </a:ext>
            </a:extLst>
          </p:cNvPr>
          <p:cNvSpPr txBox="1"/>
          <p:nvPr/>
        </p:nvSpPr>
        <p:spPr>
          <a:xfrm>
            <a:off x="264651" y="4628122"/>
            <a:ext cx="96385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identify </a:t>
            </a:r>
            <a:r>
              <a:rPr lang="en-US" b="1" dirty="0"/>
              <a:t>3 power branches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en-US" dirty="0"/>
              <a:t>may </a:t>
            </a:r>
            <a:r>
              <a:rPr lang="en-US" b="1" dirty="0"/>
              <a:t>provide boost </a:t>
            </a:r>
            <a:r>
              <a:rPr lang="en-US" dirty="0"/>
              <a:t>power while the vehicle is accelerating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b="1" dirty="0" err="1"/>
              <a:t>needs</a:t>
            </a:r>
            <a:r>
              <a:rPr lang="it-IT" b="1" dirty="0"/>
              <a:t> to be </a:t>
            </a:r>
            <a:r>
              <a:rPr lang="it-IT" b="1" dirty="0" err="1"/>
              <a:t>recharged</a:t>
            </a:r>
            <a:r>
              <a:rPr lang="it-IT" b="1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vehicle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braking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Series </a:t>
            </a:r>
            <a:r>
              <a:rPr lang="it-IT" dirty="0" err="1"/>
              <a:t>Hybrid</a:t>
            </a:r>
            <a:r>
              <a:rPr lang="it-IT" dirty="0"/>
              <a:t> </a:t>
            </a:r>
            <a:r>
              <a:rPr lang="it-IT" dirty="0" err="1"/>
              <a:t>vehicles</a:t>
            </a:r>
            <a:r>
              <a:rPr lang="it-IT" dirty="0"/>
              <a:t> are </a:t>
            </a:r>
            <a:r>
              <a:rPr lang="it-IT" dirty="0" err="1"/>
              <a:t>controlled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b="1" dirty="0"/>
              <a:t>ICE </a:t>
            </a:r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run</a:t>
            </a:r>
            <a:r>
              <a:rPr lang="it-IT" b="1" dirty="0"/>
              <a:t> </a:t>
            </a:r>
            <a:r>
              <a:rPr lang="it-IT" b="1" dirty="0" err="1"/>
              <a:t>at</a:t>
            </a:r>
            <a:r>
              <a:rPr lang="it-IT" b="1" dirty="0"/>
              <a:t> </a:t>
            </a:r>
            <a:r>
              <a:rPr lang="it-IT" b="1" dirty="0" err="1"/>
              <a:t>its</a:t>
            </a:r>
            <a:r>
              <a:rPr lang="it-IT" b="1" dirty="0"/>
              <a:t> best </a:t>
            </a:r>
            <a:r>
              <a:rPr lang="it-IT" b="1" dirty="0" err="1"/>
              <a:t>efficiency</a:t>
            </a:r>
            <a:r>
              <a:rPr lang="it-IT" b="1" dirty="0"/>
              <a:t> point</a:t>
            </a:r>
          </a:p>
        </p:txBody>
      </p:sp>
      <p:cxnSp>
        <p:nvCxnSpPr>
          <p:cNvPr id="152" name="Connettore 2 151">
            <a:extLst>
              <a:ext uri="{FF2B5EF4-FFF2-40B4-BE49-F238E27FC236}">
                <a16:creationId xmlns:a16="http://schemas.microsoft.com/office/drawing/2014/main" id="{BC497D0C-BD62-F468-95D8-463115928024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2700165" y="6188278"/>
            <a:ext cx="987123" cy="4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5A473C70-4495-F044-13F8-3A9B8056C866}"/>
              </a:ext>
            </a:extLst>
          </p:cNvPr>
          <p:cNvSpPr txBox="1"/>
          <p:nvPr/>
        </p:nvSpPr>
        <p:spPr>
          <a:xfrm>
            <a:off x="3687288" y="6008257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b="1" dirty="0"/>
              <a:t>power management </a:t>
            </a:r>
            <a:r>
              <a:rPr lang="it-IT" b="1" dirty="0" err="1"/>
              <a:t>problem</a:t>
            </a:r>
            <a:endParaRPr lang="it-IT" b="1" dirty="0"/>
          </a:p>
        </p:txBody>
      </p: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FD132012-634F-B903-40C6-0225960D1390}"/>
              </a:ext>
            </a:extLst>
          </p:cNvPr>
          <p:cNvSpPr/>
          <p:nvPr/>
        </p:nvSpPr>
        <p:spPr>
          <a:xfrm>
            <a:off x="44886" y="3093255"/>
            <a:ext cx="5946915" cy="1134488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asellaDiTesto 158">
                <a:extLst>
                  <a:ext uri="{FF2B5EF4-FFF2-40B4-BE49-F238E27FC236}">
                    <a16:creationId xmlns:a16="http://schemas.microsoft.com/office/drawing/2014/main" id="{173C4BE8-0CF9-0050-D25F-C7E8D7A9D7CC}"/>
                  </a:ext>
                </a:extLst>
              </p:cNvPr>
              <p:cNvSpPr txBox="1"/>
              <p:nvPr/>
            </p:nvSpPr>
            <p:spPr>
              <a:xfrm>
                <a:off x="16338" y="4227743"/>
                <a:ext cx="15655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it-IT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it-IT" sz="1400" dirty="0">
                    <a:solidFill>
                      <a:srgbClr val="C00000"/>
                    </a:solidFill>
                  </a:rPr>
                  <a:t> power </a:t>
                </a:r>
                <a:r>
                  <a:rPr lang="it-IT" sz="1400" dirty="0" err="1">
                    <a:solidFill>
                      <a:srgbClr val="C00000"/>
                    </a:solidFill>
                  </a:rPr>
                  <a:t>branch</a:t>
                </a:r>
                <a:endParaRPr lang="it-IT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9" name="CasellaDiTesto 158">
                <a:extLst>
                  <a:ext uri="{FF2B5EF4-FFF2-40B4-BE49-F238E27FC236}">
                    <a16:creationId xmlns:a16="http://schemas.microsoft.com/office/drawing/2014/main" id="{173C4BE8-0CF9-0050-D25F-C7E8D7A9D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8" y="4227743"/>
                <a:ext cx="1565557" cy="307777"/>
              </a:xfrm>
              <a:prstGeom prst="rect">
                <a:avLst/>
              </a:prstGeom>
              <a:blipFill>
                <a:blip r:embed="rId1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ttangolo 159">
            <a:extLst>
              <a:ext uri="{FF2B5EF4-FFF2-40B4-BE49-F238E27FC236}">
                <a16:creationId xmlns:a16="http://schemas.microsoft.com/office/drawing/2014/main" id="{3A80DCC2-F735-8150-99D6-4720A31495D2}"/>
              </a:ext>
            </a:extLst>
          </p:cNvPr>
          <p:cNvSpPr/>
          <p:nvPr/>
        </p:nvSpPr>
        <p:spPr>
          <a:xfrm>
            <a:off x="20700" y="1570279"/>
            <a:ext cx="3816138" cy="1134488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CasellaDiTesto 160">
                <a:extLst>
                  <a:ext uri="{FF2B5EF4-FFF2-40B4-BE49-F238E27FC236}">
                    <a16:creationId xmlns:a16="http://schemas.microsoft.com/office/drawing/2014/main" id="{6EA59A65-740F-AEE9-8CFA-F0DE4E5BF324}"/>
                  </a:ext>
                </a:extLst>
              </p:cNvPr>
              <p:cNvSpPr txBox="1"/>
              <p:nvPr/>
            </p:nvSpPr>
            <p:spPr>
              <a:xfrm>
                <a:off x="-32711" y="1255980"/>
                <a:ext cx="1608494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𝑛𝑑</m:t>
                        </m:r>
                      </m:sup>
                    </m:sSup>
                  </m:oMath>
                </a14:m>
                <a:r>
                  <a:rPr lang="it-IT" sz="1400" dirty="0">
                    <a:solidFill>
                      <a:srgbClr val="C00000"/>
                    </a:solidFill>
                  </a:rPr>
                  <a:t> power </a:t>
                </a:r>
                <a:r>
                  <a:rPr lang="it-IT" sz="1400" dirty="0" err="1">
                    <a:solidFill>
                      <a:srgbClr val="C00000"/>
                    </a:solidFill>
                  </a:rPr>
                  <a:t>branch</a:t>
                </a:r>
                <a:endParaRPr lang="it-IT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1" name="CasellaDiTesto 160">
                <a:extLst>
                  <a:ext uri="{FF2B5EF4-FFF2-40B4-BE49-F238E27FC236}">
                    <a16:creationId xmlns:a16="http://schemas.microsoft.com/office/drawing/2014/main" id="{6EA59A65-740F-AEE9-8CFA-F0DE4E5BF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711" y="1255980"/>
                <a:ext cx="1608494" cy="311560"/>
              </a:xfrm>
              <a:prstGeom prst="rect">
                <a:avLst/>
              </a:prstGeom>
              <a:blipFill>
                <a:blip r:embed="rId20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CasellaDiTesto 164">
                <a:extLst>
                  <a:ext uri="{FF2B5EF4-FFF2-40B4-BE49-F238E27FC236}">
                    <a16:creationId xmlns:a16="http://schemas.microsoft.com/office/drawing/2014/main" id="{E8E94951-BEF8-B892-6085-B86398C8B0C9}"/>
                  </a:ext>
                </a:extLst>
              </p:cNvPr>
              <p:cNvSpPr txBox="1"/>
              <p:nvPr/>
            </p:nvSpPr>
            <p:spPr>
              <a:xfrm>
                <a:off x="10267767" y="5330620"/>
                <a:ext cx="1608494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it-IT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𝑟𝑑</m:t>
                        </m:r>
                      </m:sup>
                    </m:sSup>
                  </m:oMath>
                </a14:m>
                <a:r>
                  <a:rPr lang="it-IT" sz="1400" dirty="0">
                    <a:solidFill>
                      <a:srgbClr val="C00000"/>
                    </a:solidFill>
                  </a:rPr>
                  <a:t> power </a:t>
                </a:r>
                <a:r>
                  <a:rPr lang="it-IT" sz="1400" dirty="0" err="1">
                    <a:solidFill>
                      <a:srgbClr val="C00000"/>
                    </a:solidFill>
                  </a:rPr>
                  <a:t>branch</a:t>
                </a:r>
                <a:endParaRPr lang="it-IT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5" name="CasellaDiTesto 164">
                <a:extLst>
                  <a:ext uri="{FF2B5EF4-FFF2-40B4-BE49-F238E27FC236}">
                    <a16:creationId xmlns:a16="http://schemas.microsoft.com/office/drawing/2014/main" id="{E8E94951-BEF8-B892-6085-B86398C8B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7767" y="5330620"/>
                <a:ext cx="1608494" cy="311560"/>
              </a:xfrm>
              <a:prstGeom prst="rect">
                <a:avLst/>
              </a:prstGeom>
              <a:blipFill>
                <a:blip r:embed="rId21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Connettore diritto 166">
            <a:extLst>
              <a:ext uri="{FF2B5EF4-FFF2-40B4-BE49-F238E27FC236}">
                <a16:creationId xmlns:a16="http://schemas.microsoft.com/office/drawing/2014/main" id="{2135AB36-9805-5ACD-95E2-52D0C5E5ED2B}"/>
              </a:ext>
            </a:extLst>
          </p:cNvPr>
          <p:cNvCxnSpPr>
            <a:cxnSpLocks/>
          </p:cNvCxnSpPr>
          <p:nvPr/>
        </p:nvCxnSpPr>
        <p:spPr>
          <a:xfrm>
            <a:off x="6544278" y="3490473"/>
            <a:ext cx="3740399" cy="2257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9" name="Connettore diritto 168">
            <a:extLst>
              <a:ext uri="{FF2B5EF4-FFF2-40B4-BE49-F238E27FC236}">
                <a16:creationId xmlns:a16="http://schemas.microsoft.com/office/drawing/2014/main" id="{6AEB1ED3-168F-768E-FE6D-92946C443B97}"/>
              </a:ext>
            </a:extLst>
          </p:cNvPr>
          <p:cNvCxnSpPr>
            <a:cxnSpLocks/>
          </p:cNvCxnSpPr>
          <p:nvPr/>
        </p:nvCxnSpPr>
        <p:spPr>
          <a:xfrm>
            <a:off x="6544278" y="2169395"/>
            <a:ext cx="538307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1" name="Connettore diritto 170">
            <a:extLst>
              <a:ext uri="{FF2B5EF4-FFF2-40B4-BE49-F238E27FC236}">
                <a16:creationId xmlns:a16="http://schemas.microsoft.com/office/drawing/2014/main" id="{0A0372FA-A1FF-3977-BA7D-1D5B12E99499}"/>
              </a:ext>
            </a:extLst>
          </p:cNvPr>
          <p:cNvCxnSpPr>
            <a:cxnSpLocks/>
          </p:cNvCxnSpPr>
          <p:nvPr/>
        </p:nvCxnSpPr>
        <p:spPr>
          <a:xfrm>
            <a:off x="10270822" y="3513043"/>
            <a:ext cx="13855" cy="179500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6" name="Connettore diritto 175">
            <a:extLst>
              <a:ext uri="{FF2B5EF4-FFF2-40B4-BE49-F238E27FC236}">
                <a16:creationId xmlns:a16="http://schemas.microsoft.com/office/drawing/2014/main" id="{4161758E-8850-15C4-85EF-8E59D510AD26}"/>
              </a:ext>
            </a:extLst>
          </p:cNvPr>
          <p:cNvCxnSpPr>
            <a:cxnSpLocks/>
          </p:cNvCxnSpPr>
          <p:nvPr/>
        </p:nvCxnSpPr>
        <p:spPr>
          <a:xfrm>
            <a:off x="10267767" y="5308050"/>
            <a:ext cx="165958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2" name="Connettore diritto 181">
            <a:extLst>
              <a:ext uri="{FF2B5EF4-FFF2-40B4-BE49-F238E27FC236}">
                <a16:creationId xmlns:a16="http://schemas.microsoft.com/office/drawing/2014/main" id="{6722EFC8-065C-B0FF-4F59-F24BBC3F0691}"/>
              </a:ext>
            </a:extLst>
          </p:cNvPr>
          <p:cNvCxnSpPr>
            <a:cxnSpLocks/>
          </p:cNvCxnSpPr>
          <p:nvPr/>
        </p:nvCxnSpPr>
        <p:spPr>
          <a:xfrm>
            <a:off x="11927349" y="2169395"/>
            <a:ext cx="0" cy="313865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6" name="Connettore diritto 185">
            <a:extLst>
              <a:ext uri="{FF2B5EF4-FFF2-40B4-BE49-F238E27FC236}">
                <a16:creationId xmlns:a16="http://schemas.microsoft.com/office/drawing/2014/main" id="{3E3C867E-7BD7-9A30-8A05-1800F5A65C79}"/>
              </a:ext>
            </a:extLst>
          </p:cNvPr>
          <p:cNvCxnSpPr>
            <a:cxnSpLocks/>
          </p:cNvCxnSpPr>
          <p:nvPr/>
        </p:nvCxnSpPr>
        <p:spPr>
          <a:xfrm flipH="1">
            <a:off x="6523845" y="2169395"/>
            <a:ext cx="13039" cy="13299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Ovale 4">
            <a:extLst>
              <a:ext uri="{FF2B5EF4-FFF2-40B4-BE49-F238E27FC236}">
                <a16:creationId xmlns:a16="http://schemas.microsoft.com/office/drawing/2014/main" id="{7DDEAF4F-C6FA-0343-0C61-35F0001A5E51}"/>
              </a:ext>
            </a:extLst>
          </p:cNvPr>
          <p:cNvSpPr/>
          <p:nvPr/>
        </p:nvSpPr>
        <p:spPr>
          <a:xfrm>
            <a:off x="4420057" y="2015111"/>
            <a:ext cx="353047" cy="34707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F816EC3-6A75-41C5-A476-EBC758198654}"/>
              </a:ext>
            </a:extLst>
          </p:cNvPr>
          <p:cNvSpPr/>
          <p:nvPr/>
        </p:nvSpPr>
        <p:spPr>
          <a:xfrm>
            <a:off x="4417698" y="3215544"/>
            <a:ext cx="353047" cy="34707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6517B6E-3FA3-91CA-497F-7EEE3A4E7FE5}"/>
              </a:ext>
            </a:extLst>
          </p:cNvPr>
          <p:cNvSpPr/>
          <p:nvPr/>
        </p:nvSpPr>
        <p:spPr>
          <a:xfrm>
            <a:off x="10603796" y="4642115"/>
            <a:ext cx="353047" cy="34707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C730504-2130-2B76-1EF3-B2CDE6180A20}"/>
                  </a:ext>
                </a:extLst>
              </p:cNvPr>
              <p:cNvSpPr txBox="1"/>
              <p:nvPr/>
            </p:nvSpPr>
            <p:spPr>
              <a:xfrm>
                <a:off x="2129650" y="1267859"/>
                <a:ext cx="4272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C730504-2130-2B76-1EF3-B2CDE6180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650" y="1267859"/>
                <a:ext cx="427296" cy="276999"/>
              </a:xfrm>
              <a:prstGeom prst="rect">
                <a:avLst/>
              </a:prstGeom>
              <a:blipFill>
                <a:blip r:embed="rId22"/>
                <a:stretch>
                  <a:fillRect l="-11429" r="-4286" b="-3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E065C59-ED87-F956-1CA2-9856581289CD}"/>
                  </a:ext>
                </a:extLst>
              </p:cNvPr>
              <p:cNvSpPr txBox="1"/>
              <p:nvPr/>
            </p:nvSpPr>
            <p:spPr>
              <a:xfrm>
                <a:off x="2085768" y="2761179"/>
                <a:ext cx="4793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𝐼𝐶𝐸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E065C59-ED87-F956-1CA2-985658128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768" y="2761179"/>
                <a:ext cx="479362" cy="276999"/>
              </a:xfrm>
              <a:prstGeom prst="rect">
                <a:avLst/>
              </a:prstGeom>
              <a:blipFill>
                <a:blip r:embed="rId23"/>
                <a:stretch>
                  <a:fillRect l="-10127" r="-2532" b="-3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F2EF23E-F80E-CCD8-3609-23B2B3FE721B}"/>
                  </a:ext>
                </a:extLst>
              </p:cNvPr>
              <p:cNvSpPr txBox="1"/>
              <p:nvPr/>
            </p:nvSpPr>
            <p:spPr>
              <a:xfrm>
                <a:off x="3703889" y="2768170"/>
                <a:ext cx="310598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F2EF23E-F80E-CCD8-3609-23B2B3FE7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889" y="2768170"/>
                <a:ext cx="310598" cy="299569"/>
              </a:xfrm>
              <a:prstGeom prst="rect">
                <a:avLst/>
              </a:prstGeom>
              <a:blipFill>
                <a:blip r:embed="rId24"/>
                <a:stretch>
                  <a:fillRect l="-15686" r="-5882" b="-244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9E06335-77B9-BC77-C691-09E15918486E}"/>
                  </a:ext>
                </a:extLst>
              </p:cNvPr>
              <p:cNvSpPr txBox="1"/>
              <p:nvPr/>
            </p:nvSpPr>
            <p:spPr>
              <a:xfrm>
                <a:off x="5387539" y="2768170"/>
                <a:ext cx="292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9E06335-77B9-BC77-C691-09E159184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539" y="2768170"/>
                <a:ext cx="292195" cy="276999"/>
              </a:xfrm>
              <a:prstGeom prst="rect">
                <a:avLst/>
              </a:prstGeom>
              <a:blipFill>
                <a:blip r:embed="rId25"/>
                <a:stretch>
                  <a:fillRect l="-16667" b="-282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9AA57752-190A-2DBA-690A-9055566E7B6B}"/>
                  </a:ext>
                </a:extLst>
              </p:cNvPr>
              <p:cNvSpPr txBox="1"/>
              <p:nvPr/>
            </p:nvSpPr>
            <p:spPr>
              <a:xfrm>
                <a:off x="7062640" y="1832081"/>
                <a:ext cx="2621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9AA57752-190A-2DBA-690A-9055566E7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640" y="1832081"/>
                <a:ext cx="262187" cy="276999"/>
              </a:xfrm>
              <a:prstGeom prst="rect">
                <a:avLst/>
              </a:prstGeom>
              <a:blipFill>
                <a:blip r:embed="rId26"/>
                <a:stretch>
                  <a:fillRect l="-18605" r="-6977" b="-3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8F04D405-FF52-8609-4D26-2C2E963A6980}"/>
                  </a:ext>
                </a:extLst>
              </p:cNvPr>
              <p:cNvSpPr txBox="1"/>
              <p:nvPr/>
            </p:nvSpPr>
            <p:spPr>
              <a:xfrm>
                <a:off x="9018108" y="1797980"/>
                <a:ext cx="357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8F04D405-FF52-8609-4D26-2C2E963A6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108" y="1797980"/>
                <a:ext cx="357084" cy="276999"/>
              </a:xfrm>
              <a:prstGeom prst="rect">
                <a:avLst/>
              </a:prstGeom>
              <a:blipFill>
                <a:blip r:embed="rId27"/>
                <a:stretch>
                  <a:fillRect l="-13559" r="-1695" b="-3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EDF2EA1-16A6-581E-2377-7E78B10BEE7F}"/>
                  </a:ext>
                </a:extLst>
              </p:cNvPr>
              <p:cNvSpPr txBox="1"/>
              <p:nvPr/>
            </p:nvSpPr>
            <p:spPr>
              <a:xfrm>
                <a:off x="10919016" y="2122289"/>
                <a:ext cx="2753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EDF2EA1-16A6-581E-2377-7E78B10BE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9016" y="2122289"/>
                <a:ext cx="275332" cy="276999"/>
              </a:xfrm>
              <a:prstGeom prst="rect">
                <a:avLst/>
              </a:prstGeom>
              <a:blipFill>
                <a:blip r:embed="rId28"/>
                <a:stretch>
                  <a:fillRect l="-17778" r="-4444" b="-282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36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Series </a:t>
            </a:r>
            <a:r>
              <a:rPr lang="it-IT" dirty="0" err="1"/>
              <a:t>Hybrid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4947A-1B05-2B43-AD85-E646CE852B9E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/>
              <a:t>HEV powertrain analysis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Andrea Trebbi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D34DD681-6449-2C38-90D9-088DFA78A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68" b="27455"/>
          <a:stretch/>
        </p:blipFill>
        <p:spPr>
          <a:xfrm>
            <a:off x="-14629" y="2247434"/>
            <a:ext cx="960570" cy="1067672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047244B1-B80B-C79C-07FB-2BA7DB8C4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957" y="2363678"/>
            <a:ext cx="895396" cy="838243"/>
          </a:xfrm>
          <a:prstGeom prst="rect">
            <a:avLst/>
          </a:prstGeom>
        </p:spPr>
      </p:pic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2C8BA24-7329-3A1B-ABAC-2FD3DA809725}"/>
              </a:ext>
            </a:extLst>
          </p:cNvPr>
          <p:cNvCxnSpPr>
            <a:cxnSpLocks/>
            <a:stCxn id="21" idx="3"/>
            <a:endCxn id="47" idx="1"/>
          </p:cNvCxnSpPr>
          <p:nvPr/>
        </p:nvCxnSpPr>
        <p:spPr>
          <a:xfrm>
            <a:off x="945941" y="2781270"/>
            <a:ext cx="755164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Immagine 44">
            <a:extLst>
              <a:ext uri="{FF2B5EF4-FFF2-40B4-BE49-F238E27FC236}">
                <a16:creationId xmlns:a16="http://schemas.microsoft.com/office/drawing/2014/main" id="{6B5BF6B4-B5BA-D723-00F1-EF386CD42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200" y="1505620"/>
            <a:ext cx="1104957" cy="762039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18923BE-9FEC-F29C-B3FB-15EB84532717}"/>
              </a:ext>
            </a:extLst>
          </p:cNvPr>
          <p:cNvSpPr txBox="1"/>
          <p:nvPr/>
        </p:nvSpPr>
        <p:spPr>
          <a:xfrm>
            <a:off x="6551746" y="2280091"/>
            <a:ext cx="132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DC/AC inverter</a:t>
            </a: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240361AB-C168-DADF-60DC-1F07E2597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105" y="2352624"/>
            <a:ext cx="1130358" cy="857294"/>
          </a:xfrm>
          <a:prstGeom prst="rect">
            <a:avLst/>
          </a:prstGeom>
        </p:spPr>
      </p:pic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CCBA90AF-F3DD-3A0B-C9D7-9B7EEDE95040}"/>
              </a:ext>
            </a:extLst>
          </p:cNvPr>
          <p:cNvCxnSpPr>
            <a:cxnSpLocks/>
            <a:stCxn id="47" idx="3"/>
            <a:endCxn id="27" idx="1"/>
          </p:cNvCxnSpPr>
          <p:nvPr/>
        </p:nvCxnSpPr>
        <p:spPr>
          <a:xfrm>
            <a:off x="2831463" y="2781271"/>
            <a:ext cx="623494" cy="1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0" name="Immagine 49">
            <a:extLst>
              <a:ext uri="{FF2B5EF4-FFF2-40B4-BE49-F238E27FC236}">
                <a16:creationId xmlns:a16="http://schemas.microsoft.com/office/drawing/2014/main" id="{93F58A3C-7A85-6594-43F5-ED99AD075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798" y="2406425"/>
            <a:ext cx="1104957" cy="762039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B469E24-2DD6-3081-B887-4DC324D6717A}"/>
              </a:ext>
            </a:extLst>
          </p:cNvPr>
          <p:cNvSpPr txBox="1"/>
          <p:nvPr/>
        </p:nvSpPr>
        <p:spPr>
          <a:xfrm>
            <a:off x="4829945" y="3162290"/>
            <a:ext cx="1208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AC/DC </a:t>
            </a:r>
            <a:r>
              <a:rPr kumimoji="0" lang="it-IT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rectifier</a:t>
            </a:r>
            <a:endParaRPr kumimoji="0" lang="it-IT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0BFE2090-E6E6-6851-3A53-0778AD023AE2}"/>
              </a:ext>
            </a:extLst>
          </p:cNvPr>
          <p:cNvCxnSpPr>
            <a:cxnSpLocks/>
            <a:stCxn id="50" idx="3"/>
            <a:endCxn id="45" idx="1"/>
          </p:cNvCxnSpPr>
          <p:nvPr/>
        </p:nvCxnSpPr>
        <p:spPr>
          <a:xfrm flipV="1">
            <a:off x="6038755" y="1886640"/>
            <a:ext cx="583445" cy="900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0E5C697D-D3E4-8D6E-FBEC-5F9201FCEE84}"/>
              </a:ext>
            </a:extLst>
          </p:cNvPr>
          <p:cNvCxnSpPr>
            <a:cxnSpLocks/>
          </p:cNvCxnSpPr>
          <p:nvPr/>
        </p:nvCxnSpPr>
        <p:spPr>
          <a:xfrm>
            <a:off x="4319386" y="2782800"/>
            <a:ext cx="583445" cy="4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asellaDiTesto 100">
                <a:extLst>
                  <a:ext uri="{FF2B5EF4-FFF2-40B4-BE49-F238E27FC236}">
                    <a16:creationId xmlns:a16="http://schemas.microsoft.com/office/drawing/2014/main" id="{EBA5FE57-595B-C15A-42EE-409011B89EA9}"/>
                  </a:ext>
                </a:extLst>
              </p:cNvPr>
              <p:cNvSpPr txBox="1"/>
              <p:nvPr/>
            </p:nvSpPr>
            <p:spPr>
              <a:xfrm>
                <a:off x="2999735" y="2397634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1" name="CasellaDiTesto 100">
                <a:extLst>
                  <a:ext uri="{FF2B5EF4-FFF2-40B4-BE49-F238E27FC236}">
                    <a16:creationId xmlns:a16="http://schemas.microsoft.com/office/drawing/2014/main" id="{EBA5FE57-595B-C15A-42EE-409011B89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735" y="2397634"/>
                <a:ext cx="269304" cy="276999"/>
              </a:xfrm>
              <a:prstGeom prst="rect">
                <a:avLst/>
              </a:prstGeom>
              <a:blipFill>
                <a:blip r:embed="rId6"/>
                <a:stretch>
                  <a:fillRect l="-18182" r="-2273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Segno di addizione 106">
            <a:extLst>
              <a:ext uri="{FF2B5EF4-FFF2-40B4-BE49-F238E27FC236}">
                <a16:creationId xmlns:a16="http://schemas.microsoft.com/office/drawing/2014/main" id="{51217250-90CD-9F59-38AA-900A7E2E832F}"/>
              </a:ext>
            </a:extLst>
          </p:cNvPr>
          <p:cNvSpPr/>
          <p:nvPr/>
        </p:nvSpPr>
        <p:spPr>
          <a:xfrm>
            <a:off x="6513311" y="2062452"/>
            <a:ext cx="296883" cy="294765"/>
          </a:xfrm>
          <a:prstGeom prst="mathPlus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B8F54698-6CBE-F568-6356-6A456F09230D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727157" y="1886640"/>
            <a:ext cx="89396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3" name="Connettore diritto 122">
            <a:extLst>
              <a:ext uri="{FF2B5EF4-FFF2-40B4-BE49-F238E27FC236}">
                <a16:creationId xmlns:a16="http://schemas.microsoft.com/office/drawing/2014/main" id="{6201AB2C-FE44-E33A-AE16-6729563299F5}"/>
              </a:ext>
            </a:extLst>
          </p:cNvPr>
          <p:cNvCxnSpPr>
            <a:cxnSpLocks/>
          </p:cNvCxnSpPr>
          <p:nvPr/>
        </p:nvCxnSpPr>
        <p:spPr>
          <a:xfrm>
            <a:off x="10002148" y="1191914"/>
            <a:ext cx="74488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519952B2-D683-492B-E024-87FA2F33AA79}"/>
              </a:ext>
            </a:extLst>
          </p:cNvPr>
          <p:cNvSpPr txBox="1"/>
          <p:nvPr/>
        </p:nvSpPr>
        <p:spPr>
          <a:xfrm>
            <a:off x="10822212" y="1037516"/>
            <a:ext cx="10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Electrical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</a:t>
            </a:r>
          </a:p>
        </p:txBody>
      </p: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65D93B45-55DF-8055-7A2D-2AAC629CC57A}"/>
              </a:ext>
            </a:extLst>
          </p:cNvPr>
          <p:cNvCxnSpPr>
            <a:cxnSpLocks/>
          </p:cNvCxnSpPr>
          <p:nvPr/>
        </p:nvCxnSpPr>
        <p:spPr>
          <a:xfrm>
            <a:off x="10003608" y="1604257"/>
            <a:ext cx="74488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A3394DA5-0803-7B11-CDDC-A112233A045D}"/>
              </a:ext>
            </a:extLst>
          </p:cNvPr>
          <p:cNvSpPr txBox="1"/>
          <p:nvPr/>
        </p:nvSpPr>
        <p:spPr>
          <a:xfrm>
            <a:off x="10822211" y="1416037"/>
            <a:ext cx="1255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Mechanical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</a:t>
            </a:r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42B384CA-5BEA-70AF-3EC5-E38E34E9EAEE}"/>
              </a:ext>
            </a:extLst>
          </p:cNvPr>
          <p:cNvSpPr txBox="1"/>
          <p:nvPr/>
        </p:nvSpPr>
        <p:spPr>
          <a:xfrm>
            <a:off x="10822212" y="1825397"/>
            <a:ext cx="1235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Chemical </a:t>
            </a:r>
          </a:p>
        </p:txBody>
      </p:sp>
      <p:cxnSp>
        <p:nvCxnSpPr>
          <p:cNvPr id="129" name="Connettore diritto 128">
            <a:extLst>
              <a:ext uri="{FF2B5EF4-FFF2-40B4-BE49-F238E27FC236}">
                <a16:creationId xmlns:a16="http://schemas.microsoft.com/office/drawing/2014/main" id="{0F174FA1-33A9-3AFC-570A-E8C1FCC827DC}"/>
              </a:ext>
            </a:extLst>
          </p:cNvPr>
          <p:cNvCxnSpPr>
            <a:cxnSpLocks/>
          </p:cNvCxnSpPr>
          <p:nvPr/>
        </p:nvCxnSpPr>
        <p:spPr>
          <a:xfrm>
            <a:off x="10002148" y="2015791"/>
            <a:ext cx="74488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asellaDiTesto 131">
                <a:extLst>
                  <a:ext uri="{FF2B5EF4-FFF2-40B4-BE49-F238E27FC236}">
                    <a16:creationId xmlns:a16="http://schemas.microsoft.com/office/drawing/2014/main" id="{39C0BB41-6AD4-4AD8-403E-186F28F01A88}"/>
                  </a:ext>
                </a:extLst>
              </p:cNvPr>
              <p:cNvSpPr txBox="1"/>
              <p:nvPr/>
            </p:nvSpPr>
            <p:spPr>
              <a:xfrm>
                <a:off x="4441171" y="2397634"/>
                <a:ext cx="27648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2" name="CasellaDiTesto 131">
                <a:extLst>
                  <a:ext uri="{FF2B5EF4-FFF2-40B4-BE49-F238E27FC236}">
                    <a16:creationId xmlns:a16="http://schemas.microsoft.com/office/drawing/2014/main" id="{39C0BB41-6AD4-4AD8-403E-186F28F01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171" y="2397634"/>
                <a:ext cx="276486" cy="299569"/>
              </a:xfrm>
              <a:prstGeom prst="rect">
                <a:avLst/>
              </a:prstGeom>
              <a:blipFill>
                <a:blip r:embed="rId7"/>
                <a:stretch>
                  <a:fillRect l="-17778" r="-8889" b="-244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asellaDiTesto 132">
                <a:extLst>
                  <a:ext uri="{FF2B5EF4-FFF2-40B4-BE49-F238E27FC236}">
                    <a16:creationId xmlns:a16="http://schemas.microsoft.com/office/drawing/2014/main" id="{1B49C1BE-B635-5300-0E90-96F7F999F370}"/>
                  </a:ext>
                </a:extLst>
              </p:cNvPr>
              <p:cNvSpPr txBox="1"/>
              <p:nvPr/>
            </p:nvSpPr>
            <p:spPr>
              <a:xfrm>
                <a:off x="5952285" y="2167261"/>
                <a:ext cx="267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3" name="CasellaDiTesto 132">
                <a:extLst>
                  <a:ext uri="{FF2B5EF4-FFF2-40B4-BE49-F238E27FC236}">
                    <a16:creationId xmlns:a16="http://schemas.microsoft.com/office/drawing/2014/main" id="{1B49C1BE-B635-5300-0E90-96F7F999F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285" y="2167261"/>
                <a:ext cx="267958" cy="276999"/>
              </a:xfrm>
              <a:prstGeom prst="rect">
                <a:avLst/>
              </a:prstGeom>
              <a:blipFill>
                <a:blip r:embed="rId8"/>
                <a:stretch>
                  <a:fillRect l="-18182" r="-2273" b="-1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asellaDiTesto 148">
                <a:extLst>
                  <a:ext uri="{FF2B5EF4-FFF2-40B4-BE49-F238E27FC236}">
                    <a16:creationId xmlns:a16="http://schemas.microsoft.com/office/drawing/2014/main" id="{706B9925-E458-AE5A-B982-58AA4BABDB5C}"/>
                  </a:ext>
                </a:extLst>
              </p:cNvPr>
              <p:cNvSpPr txBox="1"/>
              <p:nvPr/>
            </p:nvSpPr>
            <p:spPr>
              <a:xfrm>
                <a:off x="1181848" y="2443187"/>
                <a:ext cx="284693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9" name="CasellaDiTesto 148">
                <a:extLst>
                  <a:ext uri="{FF2B5EF4-FFF2-40B4-BE49-F238E27FC236}">
                    <a16:creationId xmlns:a16="http://schemas.microsoft.com/office/drawing/2014/main" id="{706B9925-E458-AE5A-B982-58AA4BABD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848" y="2443187"/>
                <a:ext cx="284693" cy="299249"/>
              </a:xfrm>
              <a:prstGeom prst="rect">
                <a:avLst/>
              </a:prstGeom>
              <a:blipFill>
                <a:blip r:embed="rId9"/>
                <a:stretch>
                  <a:fillRect l="-17021" r="-12766" b="-2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Rettangolo 157">
            <a:extLst>
              <a:ext uri="{FF2B5EF4-FFF2-40B4-BE49-F238E27FC236}">
                <a16:creationId xmlns:a16="http://schemas.microsoft.com/office/drawing/2014/main" id="{FD132012-634F-B903-40C6-0225960D1390}"/>
              </a:ext>
            </a:extLst>
          </p:cNvPr>
          <p:cNvSpPr/>
          <p:nvPr/>
        </p:nvSpPr>
        <p:spPr>
          <a:xfrm>
            <a:off x="13919" y="2277415"/>
            <a:ext cx="5946915" cy="1134488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asellaDiTesto 158">
                <a:extLst>
                  <a:ext uri="{FF2B5EF4-FFF2-40B4-BE49-F238E27FC236}">
                    <a16:creationId xmlns:a16="http://schemas.microsoft.com/office/drawing/2014/main" id="{173C4BE8-0CF9-0050-D25F-C7E8D7A9D7CC}"/>
                  </a:ext>
                </a:extLst>
              </p:cNvPr>
              <p:cNvSpPr txBox="1"/>
              <p:nvPr/>
            </p:nvSpPr>
            <p:spPr>
              <a:xfrm>
                <a:off x="-14629" y="3411903"/>
                <a:ext cx="15655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it-IT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it-IT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e>
                      <m:sup>
                        <m:r>
                          <a:rPr kumimoji="0" lang="it-IT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𝑠𝑡</m:t>
                        </m:r>
                      </m:sup>
                    </m:sSup>
                  </m:oMath>
                </a14:m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power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branch</a:t>
                </a:r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9" name="CasellaDiTesto 158">
                <a:extLst>
                  <a:ext uri="{FF2B5EF4-FFF2-40B4-BE49-F238E27FC236}">
                    <a16:creationId xmlns:a16="http://schemas.microsoft.com/office/drawing/2014/main" id="{173C4BE8-0CF9-0050-D25F-C7E8D7A9D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629" y="3411903"/>
                <a:ext cx="1565557" cy="307777"/>
              </a:xfrm>
              <a:prstGeom prst="rect">
                <a:avLst/>
              </a:prstGeom>
              <a:blipFill>
                <a:blip r:embed="rId1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Elemento grafico 7" descr="Varie con riempimento a tinta unita">
            <a:extLst>
              <a:ext uri="{FF2B5EF4-FFF2-40B4-BE49-F238E27FC236}">
                <a16:creationId xmlns:a16="http://schemas.microsoft.com/office/drawing/2014/main" id="{1A7EE7DE-5078-ED2A-58E3-140A727A2F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01301" y="1617991"/>
            <a:ext cx="537297" cy="537297"/>
          </a:xfrm>
          <a:prstGeom prst="rect">
            <a:avLst/>
          </a:prstGeom>
        </p:spPr>
      </p:pic>
      <p:pic>
        <p:nvPicPr>
          <p:cNvPr id="10" name="Elemento grafico 9" descr="Varie con riempimento a tinta unita">
            <a:extLst>
              <a:ext uri="{FF2B5EF4-FFF2-40B4-BE49-F238E27FC236}">
                <a16:creationId xmlns:a16="http://schemas.microsoft.com/office/drawing/2014/main" id="{D634F78B-A34B-4234-5038-D23D0325AF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39218" y="1026622"/>
            <a:ext cx="537297" cy="537297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E9AB1E7-0EEA-E2E1-C613-6D08A03E605A}"/>
              </a:ext>
            </a:extLst>
          </p:cNvPr>
          <p:cNvCxnSpPr>
            <a:cxnSpLocks/>
            <a:stCxn id="10" idx="3"/>
            <a:endCxn id="45" idx="1"/>
          </p:cNvCxnSpPr>
          <p:nvPr/>
        </p:nvCxnSpPr>
        <p:spPr>
          <a:xfrm>
            <a:off x="5776515" y="1295271"/>
            <a:ext cx="845685" cy="59136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7DE1217-3D6E-1777-EAA8-A27B33D58CAA}"/>
                  </a:ext>
                </a:extLst>
              </p:cNvPr>
              <p:cNvSpPr txBox="1"/>
              <p:nvPr/>
            </p:nvSpPr>
            <p:spPr>
              <a:xfrm>
                <a:off x="-14629" y="3892454"/>
                <a:ext cx="3998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it-IT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it-IT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e>
                      <m:sup>
                        <m:r>
                          <a:rPr kumimoji="0" lang="it-IT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𝒔𝒕</m:t>
                        </m:r>
                      </m:sup>
                    </m:sSup>
                  </m:oMath>
                </a14:m>
                <a:r>
                  <a:rPr kumimoji="0" lang="it-IT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power </a:t>
                </a:r>
                <a:r>
                  <a:rPr kumimoji="0" lang="it-IT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branch</a:t>
                </a:r>
                <a:r>
                  <a:rPr kumimoji="0" lang="it-IT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– </a:t>
                </a:r>
                <a:r>
                  <a:rPr kumimoji="0" lang="it-IT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ICE power </a:t>
                </a:r>
                <a:r>
                  <a:rPr kumimoji="0" lang="it-IT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branch</a:t>
                </a:r>
                <a:endParaRPr kumimoji="0" lang="it-IT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7DE1217-3D6E-1777-EAA8-A27B33D58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629" y="3892454"/>
                <a:ext cx="3998146" cy="369332"/>
              </a:xfrm>
              <a:prstGeom prst="rect">
                <a:avLst/>
              </a:prstGeom>
              <a:blipFill>
                <a:blip r:embed="rId13"/>
                <a:stretch>
                  <a:fillRect t="-10000" r="-458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9725FF3-A8DA-0386-8946-828CB1E889E0}"/>
                  </a:ext>
                </a:extLst>
              </p:cNvPr>
              <p:cNvSpPr txBox="1"/>
              <p:nvPr/>
            </p:nvSpPr>
            <p:spPr>
              <a:xfrm>
                <a:off x="2197" y="4423408"/>
                <a:ext cx="12178081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For the sole </a:t>
                </a:r>
                <a:r>
                  <a:rPr lang="it-IT" dirty="0" err="1"/>
                  <a:t>purpose</a:t>
                </a:r>
                <a:r>
                  <a:rPr lang="it-IT" dirty="0"/>
                  <a:t> of </a:t>
                </a:r>
                <a:r>
                  <a:rPr lang="it-IT" dirty="0" err="1"/>
                  <a:t>optimization</a:t>
                </a:r>
                <a:r>
                  <a:rPr lang="it-IT" dirty="0"/>
                  <a:t>, under the </a:t>
                </a:r>
                <a:r>
                  <a:rPr lang="it-IT" dirty="0" err="1"/>
                  <a:t>assumption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ICE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run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</a:t>
                </a:r>
                <a:r>
                  <a:rPr lang="it-IT" dirty="0" err="1"/>
                  <a:t>its</a:t>
                </a:r>
                <a:r>
                  <a:rPr lang="it-IT" dirty="0"/>
                  <a:t> best </a:t>
                </a:r>
                <a:r>
                  <a:rPr lang="it-IT" dirty="0" err="1"/>
                  <a:t>efficiency</a:t>
                </a:r>
                <a:r>
                  <a:rPr lang="it-IT" dirty="0"/>
                  <a:t> point, the ICE </a:t>
                </a:r>
                <a:r>
                  <a:rPr lang="it-IT" dirty="0" err="1"/>
                  <a:t>delivers</a:t>
                </a:r>
                <a:r>
                  <a:rPr lang="it-IT" dirty="0"/>
                  <a:t> </a:t>
                </a:r>
                <a:r>
                  <a:rPr lang="it-IT" dirty="0" err="1"/>
                  <a:t>its</a:t>
                </a:r>
                <a:r>
                  <a:rPr lang="it-IT" dirty="0"/>
                  <a:t> maximum </a:t>
                </a:r>
                <a:r>
                  <a:rPr lang="it-IT" dirty="0" err="1"/>
                  <a:t>available</a:t>
                </a:r>
                <a:r>
                  <a:rPr lang="it-IT" dirty="0"/>
                  <a:t> power </a:t>
                </a:r>
                <a:r>
                  <a:rPr lang="it-IT" dirty="0" err="1"/>
                  <a:t>regardless</a:t>
                </a:r>
                <a:r>
                  <a:rPr lang="it-IT" dirty="0"/>
                  <a:t> of the </a:t>
                </a:r>
                <a:r>
                  <a:rPr lang="it-IT" dirty="0" err="1"/>
                  <a:t>vehicle</a:t>
                </a:r>
                <a:r>
                  <a:rPr lang="it-IT" dirty="0"/>
                  <a:t> speed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Assumption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𝐼𝐶𝐸</m:t>
                        </m:r>
                      </m:sub>
                    </m:sSub>
                  </m:oMath>
                </a14:m>
                <a:r>
                  <a:rPr lang="it-IT" dirty="0"/>
                  <a:t> = 1 (</a:t>
                </a:r>
                <a:r>
                  <a:rPr lang="it-IT" dirty="0" err="1"/>
                  <a:t>it</a:t>
                </a:r>
                <a:r>
                  <a:rPr lang="it-IT" dirty="0"/>
                  <a:t> can be </a:t>
                </a:r>
                <a:r>
                  <a:rPr lang="it-IT" dirty="0" err="1"/>
                  <a:t>easily</a:t>
                </a:r>
                <a:r>
                  <a:rPr lang="it-IT" dirty="0"/>
                  <a:t> </a:t>
                </a:r>
                <a:r>
                  <a:rPr lang="it-IT" dirty="0" err="1"/>
                  <a:t>removed</a:t>
                </a:r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9725FF3-A8DA-0386-8946-828CB1E88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" y="4423408"/>
                <a:ext cx="12178081" cy="945580"/>
              </a:xfrm>
              <a:prstGeom prst="rect">
                <a:avLst/>
              </a:prstGeom>
              <a:blipFill>
                <a:blip r:embed="rId14"/>
                <a:stretch>
                  <a:fillRect l="-300" t="-3871" b="-70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EF04591C-AA7B-2B80-9BAF-F8139B3119A1}"/>
                  </a:ext>
                </a:extLst>
              </p:cNvPr>
              <p:cNvSpPr txBox="1"/>
              <p:nvPr/>
            </p:nvSpPr>
            <p:spPr>
              <a:xfrm>
                <a:off x="4671545" y="5695807"/>
                <a:ext cx="1524328" cy="332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it-IT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it-IT" sz="2000" dirty="0"/>
                  <a:t> </a:t>
                </a:r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EF04591C-AA7B-2B80-9BAF-F8139B311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545" y="5695807"/>
                <a:ext cx="1524328" cy="332720"/>
              </a:xfrm>
              <a:prstGeom prst="rect">
                <a:avLst/>
              </a:prstGeom>
              <a:blipFill>
                <a:blip r:embed="rId15"/>
                <a:stretch>
                  <a:fillRect l="-56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ttangolo 18">
            <a:extLst>
              <a:ext uri="{FF2B5EF4-FFF2-40B4-BE49-F238E27FC236}">
                <a16:creationId xmlns:a16="http://schemas.microsoft.com/office/drawing/2014/main" id="{81FD0F72-6466-26B2-AD86-D419FA4CEF00}"/>
              </a:ext>
            </a:extLst>
          </p:cNvPr>
          <p:cNvSpPr/>
          <p:nvPr/>
        </p:nvSpPr>
        <p:spPr>
          <a:xfrm>
            <a:off x="4579414" y="5606595"/>
            <a:ext cx="1617741" cy="550762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1A0FBD7-8B3E-0BB4-2FAC-EA1F3851624F}"/>
                  </a:ext>
                </a:extLst>
              </p:cNvPr>
              <p:cNvSpPr txBox="1"/>
              <p:nvPr/>
            </p:nvSpPr>
            <p:spPr>
              <a:xfrm>
                <a:off x="10293370" y="6044758"/>
                <a:ext cx="1898630" cy="358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1600" dirty="0">
                    <a:solidFill>
                      <a:prstClr val="black"/>
                    </a:solidFill>
                    <a:latin typeface="Malgun Gothic Semilight"/>
                  </a:rPr>
                  <a:t>I</a:t>
                </a:r>
                <a:r>
                  <a:rPr kumimoji="0" lang="it-IT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nputs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:</a:t>
                </a:r>
                <a:r>
                  <a:rPr lang="it-IT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it-IT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it-IT" sz="16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1A0FBD7-8B3E-0BB4-2FAC-EA1F38516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3370" y="6044758"/>
                <a:ext cx="1898630" cy="358560"/>
              </a:xfrm>
              <a:prstGeom prst="rect">
                <a:avLst/>
              </a:prstGeom>
              <a:blipFill>
                <a:blip r:embed="rId16"/>
                <a:stretch>
                  <a:fillRect l="-1929" t="-6897" b="-155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e 4">
            <a:extLst>
              <a:ext uri="{FF2B5EF4-FFF2-40B4-BE49-F238E27FC236}">
                <a16:creationId xmlns:a16="http://schemas.microsoft.com/office/drawing/2014/main" id="{6F2CF35C-28D2-A3A3-946A-1696F904E131}"/>
              </a:ext>
            </a:extLst>
          </p:cNvPr>
          <p:cNvSpPr/>
          <p:nvPr/>
        </p:nvSpPr>
        <p:spPr>
          <a:xfrm>
            <a:off x="4402890" y="2391124"/>
            <a:ext cx="353047" cy="34707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06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Series </a:t>
            </a:r>
            <a:r>
              <a:rPr lang="it-IT" dirty="0" err="1"/>
              <a:t>Hybrid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4947A-1B05-2B43-AD85-E646CE852B9E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/>
              <a:t>HEV powertrain analysis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Andrea Trebbi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01E4EB1-3A44-2E9E-BE6E-828E8A818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02"/>
          <a:stretch/>
        </p:blipFill>
        <p:spPr>
          <a:xfrm>
            <a:off x="32711" y="1451824"/>
            <a:ext cx="899171" cy="768389"/>
          </a:xfrm>
          <a:prstGeom prst="rect">
            <a:avLst/>
          </a:prstGeom>
        </p:spPr>
      </p:pic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52D45F5E-1E2D-195B-CF96-2B03A2B68F07}"/>
              </a:ext>
            </a:extLst>
          </p:cNvPr>
          <p:cNvCxnSpPr>
            <a:cxnSpLocks/>
            <a:stCxn id="23" idx="3"/>
            <a:endCxn id="41" idx="1"/>
          </p:cNvCxnSpPr>
          <p:nvPr/>
        </p:nvCxnSpPr>
        <p:spPr>
          <a:xfrm flipV="1">
            <a:off x="931882" y="1822374"/>
            <a:ext cx="832901" cy="136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1" name="Immagine 40">
            <a:extLst>
              <a:ext uri="{FF2B5EF4-FFF2-40B4-BE49-F238E27FC236}">
                <a16:creationId xmlns:a16="http://schemas.microsoft.com/office/drawing/2014/main" id="{74DD326C-A2A7-A1E5-BDFA-5FA5519EA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783" y="1441354"/>
            <a:ext cx="1104957" cy="762039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ED6C319-B1A0-7DD0-3797-83C9C76968AB}"/>
              </a:ext>
            </a:extLst>
          </p:cNvPr>
          <p:cNvSpPr txBox="1"/>
          <p:nvPr/>
        </p:nvSpPr>
        <p:spPr>
          <a:xfrm>
            <a:off x="1926424" y="2165869"/>
            <a:ext cx="89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DC/DC</a:t>
            </a:r>
          </a:p>
        </p:txBody>
      </p:sp>
      <p:pic>
        <p:nvPicPr>
          <p:cNvPr id="45" name="Immagine 44">
            <a:extLst>
              <a:ext uri="{FF2B5EF4-FFF2-40B4-BE49-F238E27FC236}">
                <a16:creationId xmlns:a16="http://schemas.microsoft.com/office/drawing/2014/main" id="{6B5BF6B4-B5BA-D723-00F1-EF386CD42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878" y="2061848"/>
            <a:ext cx="1104957" cy="762039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18923BE-9FEC-F29C-B3FB-15EB84532717}"/>
              </a:ext>
            </a:extLst>
          </p:cNvPr>
          <p:cNvSpPr txBox="1"/>
          <p:nvPr/>
        </p:nvSpPr>
        <p:spPr>
          <a:xfrm>
            <a:off x="6615424" y="2836319"/>
            <a:ext cx="132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DC/AC inverter</a:t>
            </a: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0BFE2090-E6E6-6851-3A53-0778AD023AE2}"/>
              </a:ext>
            </a:extLst>
          </p:cNvPr>
          <p:cNvCxnSpPr>
            <a:cxnSpLocks/>
            <a:stCxn id="3" idx="3"/>
            <a:endCxn id="45" idx="1"/>
          </p:cNvCxnSpPr>
          <p:nvPr/>
        </p:nvCxnSpPr>
        <p:spPr>
          <a:xfrm flipV="1">
            <a:off x="5389905" y="2442868"/>
            <a:ext cx="1295973" cy="278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" name="Segno di addizione 105">
            <a:extLst>
              <a:ext uri="{FF2B5EF4-FFF2-40B4-BE49-F238E27FC236}">
                <a16:creationId xmlns:a16="http://schemas.microsoft.com/office/drawing/2014/main" id="{5C62F893-7A6C-DB05-C4A8-3F5D00749AB5}"/>
              </a:ext>
            </a:extLst>
          </p:cNvPr>
          <p:cNvSpPr/>
          <p:nvPr/>
        </p:nvSpPr>
        <p:spPr>
          <a:xfrm>
            <a:off x="6564140" y="2056010"/>
            <a:ext cx="296883" cy="294765"/>
          </a:xfrm>
          <a:prstGeom prst="mathPlus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B8F54698-6CBE-F568-6356-6A456F09230D}"/>
              </a:ext>
            </a:extLst>
          </p:cNvPr>
          <p:cNvCxnSpPr>
            <a:cxnSpLocks/>
            <a:stCxn id="45" idx="3"/>
            <a:endCxn id="8" idx="1"/>
          </p:cNvCxnSpPr>
          <p:nvPr/>
        </p:nvCxnSpPr>
        <p:spPr>
          <a:xfrm flipV="1">
            <a:off x="7790835" y="2438177"/>
            <a:ext cx="623776" cy="469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4" name="Connettore 2 133">
            <a:extLst>
              <a:ext uri="{FF2B5EF4-FFF2-40B4-BE49-F238E27FC236}">
                <a16:creationId xmlns:a16="http://schemas.microsoft.com/office/drawing/2014/main" id="{937CF771-30B1-E4CC-9868-D3A5B446A603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>
          <a:xfrm>
            <a:off x="2869740" y="1822374"/>
            <a:ext cx="3816138" cy="62049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CasellaDiTesto 137">
                <a:extLst>
                  <a:ext uri="{FF2B5EF4-FFF2-40B4-BE49-F238E27FC236}">
                    <a16:creationId xmlns:a16="http://schemas.microsoft.com/office/drawing/2014/main" id="{88B06ACE-5924-1A2E-9E7D-CA686FC34F43}"/>
                  </a:ext>
                </a:extLst>
              </p:cNvPr>
              <p:cNvSpPr txBox="1"/>
              <p:nvPr/>
            </p:nvSpPr>
            <p:spPr>
              <a:xfrm>
                <a:off x="1215868" y="1413033"/>
                <a:ext cx="359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𝑏𝑙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8" name="CasellaDiTesto 137">
                <a:extLst>
                  <a:ext uri="{FF2B5EF4-FFF2-40B4-BE49-F238E27FC236}">
                    <a16:creationId xmlns:a16="http://schemas.microsoft.com/office/drawing/2014/main" id="{88B06ACE-5924-1A2E-9E7D-CA686FC34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868" y="1413033"/>
                <a:ext cx="359201" cy="276999"/>
              </a:xfrm>
              <a:prstGeom prst="rect">
                <a:avLst/>
              </a:prstGeom>
              <a:blipFill>
                <a:blip r:embed="rId4"/>
                <a:stretch>
                  <a:fillRect l="-11864" r="-5085" b="-2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CasellaDiTesto 138">
                <a:extLst>
                  <a:ext uri="{FF2B5EF4-FFF2-40B4-BE49-F238E27FC236}">
                    <a16:creationId xmlns:a16="http://schemas.microsoft.com/office/drawing/2014/main" id="{EB4ADB2B-D23F-4697-40BC-9CFFE616F7CB}"/>
                  </a:ext>
                </a:extLst>
              </p:cNvPr>
              <p:cNvSpPr txBox="1"/>
              <p:nvPr/>
            </p:nvSpPr>
            <p:spPr>
              <a:xfrm>
                <a:off x="4504849" y="1766876"/>
                <a:ext cx="298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9" name="CasellaDiTesto 138">
                <a:extLst>
                  <a:ext uri="{FF2B5EF4-FFF2-40B4-BE49-F238E27FC236}">
                    <a16:creationId xmlns:a16="http://schemas.microsoft.com/office/drawing/2014/main" id="{EB4ADB2B-D23F-4697-40BC-9CFFE616F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49" y="1766876"/>
                <a:ext cx="298607" cy="276999"/>
              </a:xfrm>
              <a:prstGeom prst="rect">
                <a:avLst/>
              </a:prstGeom>
              <a:blipFill>
                <a:blip r:embed="rId5"/>
                <a:stretch>
                  <a:fillRect l="-16327" r="-6122" b="-2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ttangolo 159">
            <a:extLst>
              <a:ext uri="{FF2B5EF4-FFF2-40B4-BE49-F238E27FC236}">
                <a16:creationId xmlns:a16="http://schemas.microsoft.com/office/drawing/2014/main" id="{3A80DCC2-F735-8150-99D6-4720A31495D2}"/>
              </a:ext>
            </a:extLst>
          </p:cNvPr>
          <p:cNvSpPr/>
          <p:nvPr/>
        </p:nvSpPr>
        <p:spPr>
          <a:xfrm>
            <a:off x="53411" y="1310667"/>
            <a:ext cx="3816138" cy="1134488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CasellaDiTesto 160">
                <a:extLst>
                  <a:ext uri="{FF2B5EF4-FFF2-40B4-BE49-F238E27FC236}">
                    <a16:creationId xmlns:a16="http://schemas.microsoft.com/office/drawing/2014/main" id="{6EA59A65-740F-AEE9-8CFA-F0DE4E5BF324}"/>
                  </a:ext>
                </a:extLst>
              </p:cNvPr>
              <p:cNvSpPr txBox="1"/>
              <p:nvPr/>
            </p:nvSpPr>
            <p:spPr>
              <a:xfrm>
                <a:off x="0" y="996368"/>
                <a:ext cx="1608494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it-IT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it-IT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kumimoji="0" lang="it-IT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𝑛𝑑</m:t>
                        </m:r>
                      </m:sup>
                    </m:sSup>
                  </m:oMath>
                </a14:m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power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branch</a:t>
                </a:r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1" name="CasellaDiTesto 160">
                <a:extLst>
                  <a:ext uri="{FF2B5EF4-FFF2-40B4-BE49-F238E27FC236}">
                    <a16:creationId xmlns:a16="http://schemas.microsoft.com/office/drawing/2014/main" id="{6EA59A65-740F-AEE9-8CFA-F0DE4E5BF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6368"/>
                <a:ext cx="1608494" cy="311560"/>
              </a:xfrm>
              <a:prstGeom prst="rect">
                <a:avLst/>
              </a:prstGeom>
              <a:blipFill>
                <a:blip r:embed="rId6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Elemento grafico 2" descr="Varie con riempimento a tinta unita">
            <a:extLst>
              <a:ext uri="{FF2B5EF4-FFF2-40B4-BE49-F238E27FC236}">
                <a16:creationId xmlns:a16="http://schemas.microsoft.com/office/drawing/2014/main" id="{F95BA0DC-0EFD-ADCB-1180-B4B624CEF8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52608" y="2453022"/>
            <a:ext cx="537297" cy="537297"/>
          </a:xfrm>
          <a:prstGeom prst="rect">
            <a:avLst/>
          </a:prstGeom>
        </p:spPr>
      </p:pic>
      <p:pic>
        <p:nvPicPr>
          <p:cNvPr id="8" name="Elemento grafico 7" descr="Varie con riempimento a tinta unita">
            <a:extLst>
              <a:ext uri="{FF2B5EF4-FFF2-40B4-BE49-F238E27FC236}">
                <a16:creationId xmlns:a16="http://schemas.microsoft.com/office/drawing/2014/main" id="{EB15758A-EFD1-76F5-D835-003262BDE6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14611" y="2169528"/>
            <a:ext cx="537297" cy="537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65271509-1EBC-F0F8-477E-1C6F458B9CDE}"/>
                  </a:ext>
                </a:extLst>
              </p:cNvPr>
              <p:cNvSpPr txBox="1"/>
              <p:nvPr/>
            </p:nvSpPr>
            <p:spPr>
              <a:xfrm>
                <a:off x="0" y="3085106"/>
                <a:ext cx="4060663" cy="379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it-IT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it-IT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</m:t>
                        </m:r>
                      </m:e>
                      <m:sup>
                        <m:r>
                          <a:rPr kumimoji="0" lang="it-IT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𝒏𝒅</m:t>
                        </m:r>
                      </m:sup>
                    </m:sSup>
                  </m:oMath>
                </a14:m>
                <a:r>
                  <a:rPr kumimoji="0" lang="it-IT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power </a:t>
                </a:r>
                <a:r>
                  <a:rPr kumimoji="0" lang="it-IT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branch</a:t>
                </a:r>
                <a:r>
                  <a:rPr kumimoji="0" lang="it-IT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– </a:t>
                </a:r>
                <a:r>
                  <a:rPr kumimoji="0" lang="it-IT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ICE power </a:t>
                </a:r>
                <a:r>
                  <a:rPr kumimoji="0" lang="it-IT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branch</a:t>
                </a:r>
                <a:endParaRPr kumimoji="0" lang="it-IT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65271509-1EBC-F0F8-477E-1C6F458B9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85106"/>
                <a:ext cx="4060663" cy="379784"/>
              </a:xfrm>
              <a:prstGeom prst="rect">
                <a:avLst/>
              </a:prstGeom>
              <a:blipFill>
                <a:blip r:embed="rId9"/>
                <a:stretch>
                  <a:fillRect t="-6452" r="-300" b="-241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7ECD29A-8856-750C-E977-A3FCA0BD2A29}"/>
                  </a:ext>
                </a:extLst>
              </p:cNvPr>
              <p:cNvSpPr txBox="1"/>
              <p:nvPr/>
            </p:nvSpPr>
            <p:spPr>
              <a:xfrm>
                <a:off x="-3853" y="3683767"/>
                <a:ext cx="2726882" cy="996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Battery power:</a:t>
                </a:r>
              </a:p>
              <a:p>
                <a:endParaRPr lang="it-IT" dirty="0"/>
              </a:p>
              <a:p>
                <a:r>
                  <a:rPr lang="it-IT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𝑠𝑖𝑔𝑛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7ECD29A-8856-750C-E977-A3FCA0BD2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53" y="3683767"/>
                <a:ext cx="2726882" cy="996876"/>
              </a:xfrm>
              <a:prstGeom prst="rect">
                <a:avLst/>
              </a:prstGeom>
              <a:blipFill>
                <a:blip r:embed="rId10"/>
                <a:stretch>
                  <a:fillRect l="-1786" t="-3049" b="-6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B5AAB63-C9EA-ADA4-588D-A5CF4EDF18F0}"/>
                  </a:ext>
                </a:extLst>
              </p:cNvPr>
              <p:cNvSpPr txBox="1"/>
              <p:nvPr/>
            </p:nvSpPr>
            <p:spPr>
              <a:xfrm>
                <a:off x="330696" y="1296175"/>
                <a:ext cx="328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B5AAB63-C9EA-ADA4-588D-A5CF4EDF1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96" y="1296175"/>
                <a:ext cx="328936" cy="276999"/>
              </a:xfrm>
              <a:prstGeom prst="rect">
                <a:avLst/>
              </a:prstGeom>
              <a:blipFill>
                <a:blip r:embed="rId11"/>
                <a:stretch>
                  <a:fillRect l="-20370" r="-5556" b="-3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BD48423B-D106-1440-E073-DEA2B6E57A5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221531" y="3750661"/>
            <a:ext cx="1497717" cy="778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D0CB6CA8-4891-66AE-AF25-D739A26AB56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221531" y="4540427"/>
            <a:ext cx="1401987" cy="645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329BC19D-39B4-C5E1-0556-AEC7E03E4B22}"/>
                  </a:ext>
                </a:extLst>
              </p:cNvPr>
              <p:cNvSpPr txBox="1"/>
              <p:nvPr/>
            </p:nvSpPr>
            <p:spPr>
              <a:xfrm>
                <a:off x="3719248" y="3565995"/>
                <a:ext cx="79259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it-IT" dirty="0"/>
                  <a:t> (</a:t>
                </a:r>
                <a:r>
                  <a:rPr lang="it-IT" i="1" dirty="0"/>
                  <a:t>i.e. </a:t>
                </a:r>
                <a:r>
                  <a:rPr lang="it-IT" dirty="0"/>
                  <a:t>energy flows from the </a:t>
                </a:r>
                <a:r>
                  <a:rPr lang="it-IT" dirty="0" err="1"/>
                  <a:t>battery</a:t>
                </a:r>
                <a:r>
                  <a:rPr lang="it-IT" dirty="0"/>
                  <a:t> to the inverter)</a:t>
                </a:r>
                <a:endParaRPr lang="it-IT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329BC19D-39B4-C5E1-0556-AEC7E03E4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248" y="3565995"/>
                <a:ext cx="7925905" cy="369332"/>
              </a:xfrm>
              <a:prstGeom prst="rect">
                <a:avLst/>
              </a:prstGeom>
              <a:blipFill>
                <a:blip r:embed="rId12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507BD433-3E52-5C73-2CB7-6D4C300B4B68}"/>
                  </a:ext>
                </a:extLst>
              </p:cNvPr>
              <p:cNvSpPr txBox="1"/>
              <p:nvPr/>
            </p:nvSpPr>
            <p:spPr>
              <a:xfrm>
                <a:off x="3623518" y="4925705"/>
                <a:ext cx="7925905" cy="520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𝑏𝑙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it-IT" dirty="0"/>
                  <a:t> </a:t>
                </a:r>
                <a:endParaRPr lang="it-IT" i="1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507BD433-3E52-5C73-2CB7-6D4C300B4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518" y="4925705"/>
                <a:ext cx="7925905" cy="520784"/>
              </a:xfrm>
              <a:prstGeom prst="rect">
                <a:avLst/>
              </a:prstGeom>
              <a:blipFill>
                <a:blip r:embed="rId13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118761D-A8B0-495E-5553-AF7F4953566D}"/>
                  </a:ext>
                </a:extLst>
              </p:cNvPr>
              <p:cNvSpPr txBox="1"/>
              <p:nvPr/>
            </p:nvSpPr>
            <p:spPr>
              <a:xfrm>
                <a:off x="10293370" y="6044758"/>
                <a:ext cx="1898630" cy="358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1600" dirty="0">
                    <a:solidFill>
                      <a:prstClr val="black"/>
                    </a:solidFill>
                    <a:latin typeface="Malgun Gothic Semilight"/>
                  </a:rPr>
                  <a:t>I</a:t>
                </a:r>
                <a:r>
                  <a:rPr kumimoji="0" lang="it-IT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nputs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:</a:t>
                </a:r>
                <a:r>
                  <a:rPr lang="it-IT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it-IT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it-IT" sz="16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118761D-A8B0-495E-5553-AF7F49535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3370" y="6044758"/>
                <a:ext cx="1898630" cy="358560"/>
              </a:xfrm>
              <a:prstGeom prst="rect">
                <a:avLst/>
              </a:prstGeom>
              <a:blipFill>
                <a:blip r:embed="rId4"/>
                <a:stretch>
                  <a:fillRect l="-1929" t="-6897" b="-155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18B6D62E-E28B-1BEE-3D6F-C6AC1FB100AD}"/>
              </a:ext>
            </a:extLst>
          </p:cNvPr>
          <p:cNvSpPr/>
          <p:nvPr/>
        </p:nvSpPr>
        <p:spPr>
          <a:xfrm>
            <a:off x="4450409" y="1766876"/>
            <a:ext cx="353047" cy="34707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383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Series </a:t>
            </a:r>
            <a:r>
              <a:rPr lang="it-IT" dirty="0" err="1"/>
              <a:t>Hybrid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4947A-1B05-2B43-AD85-E646CE852B9E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HEV </a:t>
            </a:r>
            <a:r>
              <a:rPr lang="it-IT" dirty="0" err="1"/>
              <a:t>powertrain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Andrea Trebbi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01E4EB1-3A44-2E9E-BE6E-828E8A818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02"/>
          <a:stretch/>
        </p:blipFill>
        <p:spPr>
          <a:xfrm>
            <a:off x="32711" y="1451824"/>
            <a:ext cx="899171" cy="768389"/>
          </a:xfrm>
          <a:prstGeom prst="rect">
            <a:avLst/>
          </a:prstGeom>
        </p:spPr>
      </p:pic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52D45F5E-1E2D-195B-CF96-2B03A2B68F07}"/>
              </a:ext>
            </a:extLst>
          </p:cNvPr>
          <p:cNvCxnSpPr>
            <a:cxnSpLocks/>
            <a:stCxn id="23" idx="3"/>
            <a:endCxn id="41" idx="1"/>
          </p:cNvCxnSpPr>
          <p:nvPr/>
        </p:nvCxnSpPr>
        <p:spPr>
          <a:xfrm flipV="1">
            <a:off x="931882" y="1822374"/>
            <a:ext cx="832901" cy="136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1" name="Immagine 40">
            <a:extLst>
              <a:ext uri="{FF2B5EF4-FFF2-40B4-BE49-F238E27FC236}">
                <a16:creationId xmlns:a16="http://schemas.microsoft.com/office/drawing/2014/main" id="{74DD326C-A2A7-A1E5-BDFA-5FA5519EA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783" y="1441354"/>
            <a:ext cx="1104957" cy="762039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ED6C319-B1A0-7DD0-3797-83C9C76968AB}"/>
              </a:ext>
            </a:extLst>
          </p:cNvPr>
          <p:cNvSpPr txBox="1"/>
          <p:nvPr/>
        </p:nvSpPr>
        <p:spPr>
          <a:xfrm>
            <a:off x="1926424" y="2165869"/>
            <a:ext cx="89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DC/DC</a:t>
            </a:r>
          </a:p>
        </p:txBody>
      </p:sp>
      <p:pic>
        <p:nvPicPr>
          <p:cNvPr id="45" name="Immagine 44">
            <a:extLst>
              <a:ext uri="{FF2B5EF4-FFF2-40B4-BE49-F238E27FC236}">
                <a16:creationId xmlns:a16="http://schemas.microsoft.com/office/drawing/2014/main" id="{6B5BF6B4-B5BA-D723-00F1-EF386CD42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878" y="2061848"/>
            <a:ext cx="1104957" cy="762039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18923BE-9FEC-F29C-B3FB-15EB84532717}"/>
              </a:ext>
            </a:extLst>
          </p:cNvPr>
          <p:cNvSpPr txBox="1"/>
          <p:nvPr/>
        </p:nvSpPr>
        <p:spPr>
          <a:xfrm>
            <a:off x="6615424" y="2836319"/>
            <a:ext cx="132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DC/AC inverter</a:t>
            </a: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0BFE2090-E6E6-6851-3A53-0778AD023AE2}"/>
              </a:ext>
            </a:extLst>
          </p:cNvPr>
          <p:cNvCxnSpPr>
            <a:cxnSpLocks/>
            <a:stCxn id="3" idx="3"/>
            <a:endCxn id="45" idx="1"/>
          </p:cNvCxnSpPr>
          <p:nvPr/>
        </p:nvCxnSpPr>
        <p:spPr>
          <a:xfrm flipV="1">
            <a:off x="5389905" y="2442868"/>
            <a:ext cx="1295973" cy="278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" name="Segno di addizione 105">
            <a:extLst>
              <a:ext uri="{FF2B5EF4-FFF2-40B4-BE49-F238E27FC236}">
                <a16:creationId xmlns:a16="http://schemas.microsoft.com/office/drawing/2014/main" id="{5C62F893-7A6C-DB05-C4A8-3F5D00749AB5}"/>
              </a:ext>
            </a:extLst>
          </p:cNvPr>
          <p:cNvSpPr/>
          <p:nvPr/>
        </p:nvSpPr>
        <p:spPr>
          <a:xfrm>
            <a:off x="6564140" y="2056010"/>
            <a:ext cx="296883" cy="294765"/>
          </a:xfrm>
          <a:prstGeom prst="mathPlus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B8F54698-6CBE-F568-6356-6A456F09230D}"/>
              </a:ext>
            </a:extLst>
          </p:cNvPr>
          <p:cNvCxnSpPr>
            <a:cxnSpLocks/>
            <a:stCxn id="45" idx="3"/>
            <a:endCxn id="8" idx="1"/>
          </p:cNvCxnSpPr>
          <p:nvPr/>
        </p:nvCxnSpPr>
        <p:spPr>
          <a:xfrm flipV="1">
            <a:off x="7790835" y="2438177"/>
            <a:ext cx="623776" cy="469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3" name="Connettore diritto 122">
            <a:extLst>
              <a:ext uri="{FF2B5EF4-FFF2-40B4-BE49-F238E27FC236}">
                <a16:creationId xmlns:a16="http://schemas.microsoft.com/office/drawing/2014/main" id="{6201AB2C-FE44-E33A-AE16-6729563299F5}"/>
              </a:ext>
            </a:extLst>
          </p:cNvPr>
          <p:cNvCxnSpPr>
            <a:cxnSpLocks/>
          </p:cNvCxnSpPr>
          <p:nvPr/>
        </p:nvCxnSpPr>
        <p:spPr>
          <a:xfrm>
            <a:off x="9519568" y="1310667"/>
            <a:ext cx="74488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519952B2-D683-492B-E024-87FA2F33AA79}"/>
              </a:ext>
            </a:extLst>
          </p:cNvPr>
          <p:cNvSpPr txBox="1"/>
          <p:nvPr/>
        </p:nvSpPr>
        <p:spPr>
          <a:xfrm>
            <a:off x="10339632" y="1156269"/>
            <a:ext cx="10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Electrical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</a:t>
            </a:r>
          </a:p>
        </p:txBody>
      </p:sp>
      <p:cxnSp>
        <p:nvCxnSpPr>
          <p:cNvPr id="134" name="Connettore 2 133">
            <a:extLst>
              <a:ext uri="{FF2B5EF4-FFF2-40B4-BE49-F238E27FC236}">
                <a16:creationId xmlns:a16="http://schemas.microsoft.com/office/drawing/2014/main" id="{937CF771-30B1-E4CC-9868-D3A5B446A603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>
          <a:xfrm>
            <a:off x="2869740" y="1822374"/>
            <a:ext cx="3816138" cy="62049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CasellaDiTesto 137">
                <a:extLst>
                  <a:ext uri="{FF2B5EF4-FFF2-40B4-BE49-F238E27FC236}">
                    <a16:creationId xmlns:a16="http://schemas.microsoft.com/office/drawing/2014/main" id="{88B06ACE-5924-1A2E-9E7D-CA686FC34F43}"/>
                  </a:ext>
                </a:extLst>
              </p:cNvPr>
              <p:cNvSpPr txBox="1"/>
              <p:nvPr/>
            </p:nvSpPr>
            <p:spPr>
              <a:xfrm>
                <a:off x="1215868" y="1413033"/>
                <a:ext cx="359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𝑏𝑙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8" name="CasellaDiTesto 137">
                <a:extLst>
                  <a:ext uri="{FF2B5EF4-FFF2-40B4-BE49-F238E27FC236}">
                    <a16:creationId xmlns:a16="http://schemas.microsoft.com/office/drawing/2014/main" id="{88B06ACE-5924-1A2E-9E7D-CA686FC34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868" y="1413033"/>
                <a:ext cx="359201" cy="276999"/>
              </a:xfrm>
              <a:prstGeom prst="rect">
                <a:avLst/>
              </a:prstGeom>
              <a:blipFill>
                <a:blip r:embed="rId4"/>
                <a:stretch>
                  <a:fillRect l="-11864" r="-5085" b="-2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CasellaDiTesto 138">
                <a:extLst>
                  <a:ext uri="{FF2B5EF4-FFF2-40B4-BE49-F238E27FC236}">
                    <a16:creationId xmlns:a16="http://schemas.microsoft.com/office/drawing/2014/main" id="{EB4ADB2B-D23F-4697-40BC-9CFFE616F7CB}"/>
                  </a:ext>
                </a:extLst>
              </p:cNvPr>
              <p:cNvSpPr txBox="1"/>
              <p:nvPr/>
            </p:nvSpPr>
            <p:spPr>
              <a:xfrm>
                <a:off x="4504849" y="1766876"/>
                <a:ext cx="298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9" name="CasellaDiTesto 138">
                <a:extLst>
                  <a:ext uri="{FF2B5EF4-FFF2-40B4-BE49-F238E27FC236}">
                    <a16:creationId xmlns:a16="http://schemas.microsoft.com/office/drawing/2014/main" id="{EB4ADB2B-D23F-4697-40BC-9CFFE616F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49" y="1766876"/>
                <a:ext cx="298607" cy="276999"/>
              </a:xfrm>
              <a:prstGeom prst="rect">
                <a:avLst/>
              </a:prstGeom>
              <a:blipFill>
                <a:blip r:embed="rId5"/>
                <a:stretch>
                  <a:fillRect l="-16327" r="-6122" b="-2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ttangolo 159">
            <a:extLst>
              <a:ext uri="{FF2B5EF4-FFF2-40B4-BE49-F238E27FC236}">
                <a16:creationId xmlns:a16="http://schemas.microsoft.com/office/drawing/2014/main" id="{3A80DCC2-F735-8150-99D6-4720A31495D2}"/>
              </a:ext>
            </a:extLst>
          </p:cNvPr>
          <p:cNvSpPr/>
          <p:nvPr/>
        </p:nvSpPr>
        <p:spPr>
          <a:xfrm>
            <a:off x="53411" y="1310667"/>
            <a:ext cx="3816138" cy="1134488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CasellaDiTesto 160">
                <a:extLst>
                  <a:ext uri="{FF2B5EF4-FFF2-40B4-BE49-F238E27FC236}">
                    <a16:creationId xmlns:a16="http://schemas.microsoft.com/office/drawing/2014/main" id="{6EA59A65-740F-AEE9-8CFA-F0DE4E5BF324}"/>
                  </a:ext>
                </a:extLst>
              </p:cNvPr>
              <p:cNvSpPr txBox="1"/>
              <p:nvPr/>
            </p:nvSpPr>
            <p:spPr>
              <a:xfrm>
                <a:off x="0" y="996368"/>
                <a:ext cx="1608494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it-IT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it-IT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kumimoji="0" lang="it-IT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𝑛𝑑</m:t>
                        </m:r>
                      </m:sup>
                    </m:sSup>
                  </m:oMath>
                </a14:m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power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branch</a:t>
                </a:r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1" name="CasellaDiTesto 160">
                <a:extLst>
                  <a:ext uri="{FF2B5EF4-FFF2-40B4-BE49-F238E27FC236}">
                    <a16:creationId xmlns:a16="http://schemas.microsoft.com/office/drawing/2014/main" id="{6EA59A65-740F-AEE9-8CFA-F0DE4E5BF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6368"/>
                <a:ext cx="1608494" cy="311560"/>
              </a:xfrm>
              <a:prstGeom prst="rect">
                <a:avLst/>
              </a:prstGeom>
              <a:blipFill>
                <a:blip r:embed="rId6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Elemento grafico 2" descr="Varie con riempimento a tinta unita">
            <a:extLst>
              <a:ext uri="{FF2B5EF4-FFF2-40B4-BE49-F238E27FC236}">
                <a16:creationId xmlns:a16="http://schemas.microsoft.com/office/drawing/2014/main" id="{F95BA0DC-0EFD-ADCB-1180-B4B624CEF8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52608" y="2453022"/>
            <a:ext cx="537297" cy="537297"/>
          </a:xfrm>
          <a:prstGeom prst="rect">
            <a:avLst/>
          </a:prstGeom>
        </p:spPr>
      </p:pic>
      <p:pic>
        <p:nvPicPr>
          <p:cNvPr id="8" name="Elemento grafico 7" descr="Varie con riempimento a tinta unita">
            <a:extLst>
              <a:ext uri="{FF2B5EF4-FFF2-40B4-BE49-F238E27FC236}">
                <a16:creationId xmlns:a16="http://schemas.microsoft.com/office/drawing/2014/main" id="{EB15758A-EFD1-76F5-D835-003262BDE6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14611" y="2169528"/>
            <a:ext cx="537297" cy="537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65271509-1EBC-F0F8-477E-1C6F458B9CDE}"/>
                  </a:ext>
                </a:extLst>
              </p:cNvPr>
              <p:cNvSpPr txBox="1"/>
              <p:nvPr/>
            </p:nvSpPr>
            <p:spPr>
              <a:xfrm>
                <a:off x="0" y="3085106"/>
                <a:ext cx="4060663" cy="379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it-IT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it-IT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</m:t>
                        </m:r>
                      </m:e>
                      <m:sup>
                        <m:r>
                          <a:rPr kumimoji="0" lang="it-IT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𝒏𝒅</m:t>
                        </m:r>
                      </m:sup>
                    </m:sSup>
                  </m:oMath>
                </a14:m>
                <a:r>
                  <a:rPr kumimoji="0" lang="it-IT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power </a:t>
                </a:r>
                <a:r>
                  <a:rPr kumimoji="0" lang="it-IT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branch</a:t>
                </a:r>
                <a:r>
                  <a:rPr kumimoji="0" lang="it-IT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– </a:t>
                </a:r>
                <a:r>
                  <a:rPr kumimoji="0" lang="it-IT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ICE power </a:t>
                </a:r>
                <a:r>
                  <a:rPr kumimoji="0" lang="it-IT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branch</a:t>
                </a:r>
                <a:endParaRPr kumimoji="0" lang="it-IT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65271509-1EBC-F0F8-477E-1C6F458B9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85106"/>
                <a:ext cx="4060663" cy="379784"/>
              </a:xfrm>
              <a:prstGeom prst="rect">
                <a:avLst/>
              </a:prstGeom>
              <a:blipFill>
                <a:blip r:embed="rId9"/>
                <a:stretch>
                  <a:fillRect t="-6452" r="-300" b="-241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7ECD29A-8856-750C-E977-A3FCA0BD2A29}"/>
                  </a:ext>
                </a:extLst>
              </p:cNvPr>
              <p:cNvSpPr txBox="1"/>
              <p:nvPr/>
            </p:nvSpPr>
            <p:spPr>
              <a:xfrm>
                <a:off x="-3853" y="3683767"/>
                <a:ext cx="12192000" cy="913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Battery </a:t>
                </a:r>
                <a:r>
                  <a:rPr lang="it-IT" i="1" dirty="0"/>
                  <a:t>SOC </a:t>
                </a:r>
                <a:r>
                  <a:rPr lang="it-IT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7ECD29A-8856-750C-E977-A3FCA0BD2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53" y="3683767"/>
                <a:ext cx="12192000" cy="913583"/>
              </a:xfrm>
              <a:prstGeom prst="rect">
                <a:avLst/>
              </a:prstGeom>
              <a:blipFill>
                <a:blip r:embed="rId10"/>
                <a:stretch>
                  <a:fillRect l="-400" t="-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B5AAB63-C9EA-ADA4-588D-A5CF4EDF18F0}"/>
                  </a:ext>
                </a:extLst>
              </p:cNvPr>
              <p:cNvSpPr txBox="1"/>
              <p:nvPr/>
            </p:nvSpPr>
            <p:spPr>
              <a:xfrm>
                <a:off x="330696" y="1296175"/>
                <a:ext cx="328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B5AAB63-C9EA-ADA4-588D-A5CF4EDF1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96" y="1296175"/>
                <a:ext cx="328936" cy="276999"/>
              </a:xfrm>
              <a:prstGeom prst="rect">
                <a:avLst/>
              </a:prstGeom>
              <a:blipFill>
                <a:blip r:embed="rId11"/>
                <a:stretch>
                  <a:fillRect l="-20370" r="-5556" b="-3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56C9FA8-C3D4-CF68-9585-939ABDBD9CBC}"/>
                  </a:ext>
                </a:extLst>
              </p:cNvPr>
              <p:cNvSpPr txBox="1"/>
              <p:nvPr/>
            </p:nvSpPr>
            <p:spPr>
              <a:xfrm>
                <a:off x="9519568" y="1525898"/>
                <a:ext cx="2657082" cy="19389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Nomenclature</a:t>
                </a:r>
                <a:r>
                  <a:rPr kumimoji="0" lang="it-IT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:</a:t>
                </a:r>
                <a:endParaRPr kumimoji="0" lang="it-IT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: SOC</a:t>
                </a:r>
                <a:r>
                  <a:rPr kumimoji="0" lang="it-IT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: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current</a:t>
                </a:r>
                <a:r>
                  <a:rPr kumimoji="0" lang="it-IT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: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closed</a:t>
                </a:r>
                <a:r>
                  <a:rPr kumimoji="0" lang="it-IT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</a:t>
                </a:r>
                <a:r>
                  <a:rPr kumimoji="0" lang="it-IT" sz="1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circuit</a:t>
                </a:r>
                <a:r>
                  <a:rPr kumimoji="0" lang="it-IT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</a:t>
                </a:r>
                <a:r>
                  <a:rPr kumimoji="0" lang="it-IT" sz="1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voltage</a:t>
                </a:r>
                <a:endParaRPr kumimoji="0" lang="it-IT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: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nominal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</a:t>
                </a:r>
                <a:r>
                  <a:rPr kumimoji="0" lang="it-IT" sz="1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voltage</a:t>
                </a:r>
                <a:endParaRPr kumimoji="0" lang="it-IT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: </a:t>
                </a:r>
                <a:r>
                  <a:rPr lang="it-IT" dirty="0" err="1">
                    <a:solidFill>
                      <a:prstClr val="black"/>
                    </a:solidFill>
                    <a:latin typeface="Malgun Gothic Semilight"/>
                  </a:rPr>
                  <a:t>internal</a:t>
                </a:r>
                <a:r>
                  <a:rPr lang="it-IT" dirty="0">
                    <a:solidFill>
                      <a:prstClr val="black"/>
                    </a:solidFill>
                    <a:latin typeface="Malgun Gothic Semilight"/>
                  </a:rPr>
                  <a:t> </a:t>
                </a:r>
                <a:r>
                  <a:rPr lang="it-IT" dirty="0" err="1">
                    <a:solidFill>
                      <a:prstClr val="black"/>
                    </a:solidFill>
                    <a:latin typeface="Malgun Gothic Semilight"/>
                  </a:rPr>
                  <a:t>resistance</a:t>
                </a:r>
                <a:endParaRPr kumimoji="0" lang="it-IT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: </a:t>
                </a:r>
                <a:r>
                  <a:rPr lang="it-IT" dirty="0" err="1">
                    <a:solidFill>
                      <a:prstClr val="black"/>
                    </a:solidFill>
                    <a:latin typeface="Malgun Gothic Semilight"/>
                  </a:rPr>
                  <a:t>battery</a:t>
                </a:r>
                <a:r>
                  <a:rPr lang="it-IT" dirty="0">
                    <a:solidFill>
                      <a:prstClr val="black"/>
                    </a:solidFill>
                    <a:latin typeface="Malgun Gothic Semilight"/>
                  </a:rPr>
                  <a:t> </a:t>
                </a:r>
                <a:r>
                  <a:rPr lang="it-IT" dirty="0" err="1">
                    <a:solidFill>
                      <a:prstClr val="black"/>
                    </a:solidFill>
                    <a:latin typeface="Malgun Gothic Semilight"/>
                  </a:rPr>
                  <a:t>constant</a:t>
                </a:r>
                <a:endParaRPr kumimoji="0" lang="it-IT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56C9FA8-C3D4-CF68-9585-939ABDBD9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568" y="1525898"/>
                <a:ext cx="2657082" cy="1938992"/>
              </a:xfrm>
              <a:prstGeom prst="rect">
                <a:avLst/>
              </a:prstGeom>
              <a:blipFill>
                <a:blip r:embed="rId12"/>
                <a:stretch>
                  <a:fillRect l="-5517" t="-4088" b="-66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A5569CA3-96DF-D78E-C270-6E537F05BF02}"/>
                  </a:ext>
                </a:extLst>
              </p:cNvPr>
              <p:cNvSpPr txBox="1"/>
              <p:nvPr/>
            </p:nvSpPr>
            <p:spPr>
              <a:xfrm>
                <a:off x="-3853" y="4673841"/>
                <a:ext cx="1219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Battery power (low </a:t>
                </a:r>
                <a:r>
                  <a:rPr lang="it-IT" dirty="0" err="1"/>
                  <a:t>voltage</a:t>
                </a:r>
                <a:r>
                  <a:rPr lang="it-IT" dirty="0"/>
                  <a:t> side):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A5569CA3-96DF-D78E-C270-6E537F05B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53" y="4673841"/>
                <a:ext cx="12192000" cy="646331"/>
              </a:xfrm>
              <a:prstGeom prst="rect">
                <a:avLst/>
              </a:prstGeom>
              <a:blipFill>
                <a:blip r:embed="rId13"/>
                <a:stretch>
                  <a:fillRect l="-400" t="-5660" b="-9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FE377E3-0DA7-F0D8-51D9-29262CDCE7DE}"/>
                  </a:ext>
                </a:extLst>
              </p:cNvPr>
              <p:cNvSpPr txBox="1"/>
              <p:nvPr/>
            </p:nvSpPr>
            <p:spPr>
              <a:xfrm>
                <a:off x="-15351" y="5427476"/>
                <a:ext cx="12192001" cy="991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prstClr val="black"/>
                    </a:solidFill>
                    <a:latin typeface="Malgun Gothic Semilight"/>
                  </a:rPr>
                  <a:t>C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losed</a:t>
                </a:r>
                <a:r>
                  <a:rPr kumimoji="0" lang="it-IT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</a:t>
                </a:r>
                <a:r>
                  <a:rPr kumimoji="0" lang="it-IT" sz="1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circuit</a:t>
                </a:r>
                <a:r>
                  <a:rPr kumimoji="0" lang="it-IT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</a:t>
                </a:r>
                <a:r>
                  <a:rPr kumimoji="0" lang="it-IT" sz="1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voltage</a:t>
                </a:r>
                <a:r>
                  <a:rPr kumimoji="0" lang="it-IT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):</a:t>
                </a:r>
                <a:r>
                  <a:rPr lang="it-IT" dirty="0">
                    <a:solidFill>
                      <a:prstClr val="black"/>
                    </a:solidFill>
                    <a:latin typeface="Malgun Gothic Semilight"/>
                  </a:rPr>
                  <a:t> </a:t>
                </a:r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FE377E3-0DA7-F0D8-51D9-29262CDCE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351" y="5427476"/>
                <a:ext cx="12192001" cy="991682"/>
              </a:xfrm>
              <a:prstGeom prst="rect">
                <a:avLst/>
              </a:prstGeom>
              <a:blipFill>
                <a:blip r:embed="rId14"/>
                <a:stretch>
                  <a:fillRect l="-400" t="-30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A8306EAE-FF2E-ADFE-CF71-174EC6FE7517}"/>
              </a:ext>
            </a:extLst>
          </p:cNvPr>
          <p:cNvCxnSpPr>
            <a:cxnSpLocks/>
          </p:cNvCxnSpPr>
          <p:nvPr/>
        </p:nvCxnSpPr>
        <p:spPr>
          <a:xfrm>
            <a:off x="10880203" y="3923892"/>
            <a:ext cx="1816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7F9FF47-927C-D58D-249D-70090E0902B7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1053948" y="3915515"/>
            <a:ext cx="0" cy="3797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e 28">
            <a:extLst>
              <a:ext uri="{FF2B5EF4-FFF2-40B4-BE49-F238E27FC236}">
                <a16:creationId xmlns:a16="http://schemas.microsoft.com/office/drawing/2014/main" id="{FE07A33B-C3E9-6CE2-41F7-30195137C1CC}"/>
              </a:ext>
            </a:extLst>
          </p:cNvPr>
          <p:cNvSpPr/>
          <p:nvPr/>
        </p:nvSpPr>
        <p:spPr>
          <a:xfrm>
            <a:off x="10848109" y="4295273"/>
            <a:ext cx="411678" cy="40812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Segno di addizione 35">
            <a:extLst>
              <a:ext uri="{FF2B5EF4-FFF2-40B4-BE49-F238E27FC236}">
                <a16:creationId xmlns:a16="http://schemas.microsoft.com/office/drawing/2014/main" id="{6672018D-2558-F5B0-CF2F-87E2CE8F2CD5}"/>
              </a:ext>
            </a:extLst>
          </p:cNvPr>
          <p:cNvSpPr/>
          <p:nvPr/>
        </p:nvSpPr>
        <p:spPr>
          <a:xfrm>
            <a:off x="10972133" y="4322136"/>
            <a:ext cx="163630" cy="157546"/>
          </a:xfrm>
          <a:prstGeom prst="mathPlus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Segno di sottrazione 36">
            <a:extLst>
              <a:ext uri="{FF2B5EF4-FFF2-40B4-BE49-F238E27FC236}">
                <a16:creationId xmlns:a16="http://schemas.microsoft.com/office/drawing/2014/main" id="{DE6D6664-32ED-5833-F7FD-2424697C46B3}"/>
              </a:ext>
            </a:extLst>
          </p:cNvPr>
          <p:cNvSpPr/>
          <p:nvPr/>
        </p:nvSpPr>
        <p:spPr>
          <a:xfrm>
            <a:off x="10972134" y="4556174"/>
            <a:ext cx="165370" cy="81708"/>
          </a:xfrm>
          <a:prstGeom prst="mathMinus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A3CD718D-EA44-00C6-D5FD-74FCB7FB7A0B}"/>
              </a:ext>
            </a:extLst>
          </p:cNvPr>
          <p:cNvCxnSpPr>
            <a:cxnSpLocks/>
          </p:cNvCxnSpPr>
          <p:nvPr/>
        </p:nvCxnSpPr>
        <p:spPr>
          <a:xfrm>
            <a:off x="10212779" y="5191532"/>
            <a:ext cx="8490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74CC0D03-839A-1DD0-7E09-C90B4371838F}"/>
              </a:ext>
            </a:extLst>
          </p:cNvPr>
          <p:cNvCxnSpPr>
            <a:cxnSpLocks/>
          </p:cNvCxnSpPr>
          <p:nvPr/>
        </p:nvCxnSpPr>
        <p:spPr>
          <a:xfrm>
            <a:off x="11061865" y="4703400"/>
            <a:ext cx="0" cy="488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33AEC551-0F7B-172C-A170-0653C43C54C2}"/>
              </a:ext>
            </a:extLst>
          </p:cNvPr>
          <p:cNvCxnSpPr>
            <a:cxnSpLocks/>
          </p:cNvCxnSpPr>
          <p:nvPr/>
        </p:nvCxnSpPr>
        <p:spPr>
          <a:xfrm flipH="1" flipV="1">
            <a:off x="10002148" y="4028783"/>
            <a:ext cx="4418" cy="1047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B05E9B91-1396-BB31-7CB2-F8E2F171EE02}"/>
                  </a:ext>
                </a:extLst>
              </p:cNvPr>
              <p:cNvSpPr txBox="1"/>
              <p:nvPr/>
            </p:nvSpPr>
            <p:spPr>
              <a:xfrm>
                <a:off x="9611211" y="4295016"/>
                <a:ext cx="3953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B05E9B91-1396-BB31-7CB2-F8E2F171E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211" y="4295016"/>
                <a:ext cx="395355" cy="369332"/>
              </a:xfrm>
              <a:prstGeom prst="rect">
                <a:avLst/>
              </a:prstGeom>
              <a:blipFill>
                <a:blip r:embed="rId1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2CBE8C97-F86F-A7C5-2FAB-6E3B3839B4FB}"/>
              </a:ext>
            </a:extLst>
          </p:cNvPr>
          <p:cNvCxnSpPr>
            <a:cxnSpLocks/>
          </p:cNvCxnSpPr>
          <p:nvPr/>
        </p:nvCxnSpPr>
        <p:spPr>
          <a:xfrm flipV="1">
            <a:off x="11053948" y="3943325"/>
            <a:ext cx="0" cy="318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2542646E-1D5D-3E33-3D0D-BD809D10D68B}"/>
                  </a:ext>
                </a:extLst>
              </p:cNvPr>
              <p:cNvSpPr txBox="1"/>
              <p:nvPr/>
            </p:nvSpPr>
            <p:spPr>
              <a:xfrm>
                <a:off x="11070026" y="3906699"/>
                <a:ext cx="3953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2542646E-1D5D-3E33-3D0D-BD809D10D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0026" y="3906699"/>
                <a:ext cx="395355" cy="369332"/>
              </a:xfrm>
              <a:prstGeom prst="rect">
                <a:avLst/>
              </a:prstGeom>
              <a:blipFill>
                <a:blip r:embed="rId1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B2C7471D-94CF-4073-C78A-0C4E86DA7333}"/>
                  </a:ext>
                </a:extLst>
              </p:cNvPr>
              <p:cNvSpPr txBox="1"/>
              <p:nvPr/>
            </p:nvSpPr>
            <p:spPr>
              <a:xfrm>
                <a:off x="11233731" y="4323632"/>
                <a:ext cx="3953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B2C7471D-94CF-4073-C78A-0C4E86DA7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3731" y="4323632"/>
                <a:ext cx="395355" cy="369332"/>
              </a:xfrm>
              <a:prstGeom prst="rect">
                <a:avLst/>
              </a:prstGeom>
              <a:blipFill>
                <a:blip r:embed="rId1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63AA690E-342D-AD10-0A84-559C3151F875}"/>
              </a:ext>
            </a:extLst>
          </p:cNvPr>
          <p:cNvCxnSpPr/>
          <p:nvPr/>
        </p:nvCxnSpPr>
        <p:spPr>
          <a:xfrm flipH="1">
            <a:off x="10257088" y="3818180"/>
            <a:ext cx="221297" cy="1625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AFF20FCD-D26F-D778-3837-B222C6B7EC99}"/>
              </a:ext>
            </a:extLst>
          </p:cNvPr>
          <p:cNvCxnSpPr>
            <a:cxnSpLocks/>
          </p:cNvCxnSpPr>
          <p:nvPr/>
        </p:nvCxnSpPr>
        <p:spPr>
          <a:xfrm flipH="1" flipV="1">
            <a:off x="10478385" y="3825608"/>
            <a:ext cx="122706" cy="1632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693B5C8C-910A-C1E4-6EDF-CFE763C6E34F}"/>
              </a:ext>
            </a:extLst>
          </p:cNvPr>
          <p:cNvCxnSpPr/>
          <p:nvPr/>
        </p:nvCxnSpPr>
        <p:spPr>
          <a:xfrm flipH="1">
            <a:off x="10596174" y="3832898"/>
            <a:ext cx="221297" cy="1625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DE45B78C-71C7-2E6A-D692-38A636DFE942}"/>
              </a:ext>
            </a:extLst>
          </p:cNvPr>
          <p:cNvCxnSpPr>
            <a:cxnSpLocks/>
          </p:cNvCxnSpPr>
          <p:nvPr/>
        </p:nvCxnSpPr>
        <p:spPr>
          <a:xfrm flipH="1" flipV="1">
            <a:off x="10812554" y="3839492"/>
            <a:ext cx="122706" cy="1632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24CC541A-5ABD-E223-1A84-260C1FF1027F}"/>
              </a:ext>
            </a:extLst>
          </p:cNvPr>
          <p:cNvCxnSpPr>
            <a:cxnSpLocks/>
          </p:cNvCxnSpPr>
          <p:nvPr/>
        </p:nvCxnSpPr>
        <p:spPr>
          <a:xfrm>
            <a:off x="10154845" y="3915515"/>
            <a:ext cx="1816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7A017E8C-1B64-4391-1807-E843D93225B5}"/>
                  </a:ext>
                </a:extLst>
              </p:cNvPr>
              <p:cNvSpPr txBox="1"/>
              <p:nvPr/>
            </p:nvSpPr>
            <p:spPr>
              <a:xfrm>
                <a:off x="10421774" y="3463565"/>
                <a:ext cx="3953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7A017E8C-1B64-4391-1807-E843D9322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774" y="3463565"/>
                <a:ext cx="395355" cy="369332"/>
              </a:xfrm>
              <a:prstGeom prst="rect">
                <a:avLst/>
              </a:prstGeom>
              <a:blipFill>
                <a:blip r:embed="rId18"/>
                <a:stretch>
                  <a:fillRect r="-1563" b="-32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A0E9E812-BF0B-B321-FD84-BA79922BB8FB}"/>
              </a:ext>
            </a:extLst>
          </p:cNvPr>
          <p:cNvSpPr txBox="1"/>
          <p:nvPr/>
        </p:nvSpPr>
        <p:spPr>
          <a:xfrm>
            <a:off x="9557714" y="5245039"/>
            <a:ext cx="25807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Remark</a:t>
            </a:r>
            <a:r>
              <a:rPr lang="it-IT" sz="1400" dirty="0"/>
              <a:t>: for the </a:t>
            </a:r>
            <a:r>
              <a:rPr lang="it-IT" sz="1400" dirty="0" err="1"/>
              <a:t>battery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could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use a </a:t>
            </a:r>
            <a:r>
              <a:rPr lang="it-IT" sz="1400" dirty="0" err="1"/>
              <a:t>static</a:t>
            </a:r>
            <a:r>
              <a:rPr lang="it-IT" sz="1400" dirty="0"/>
              <a:t>, </a:t>
            </a:r>
            <a:r>
              <a:rPr lang="it-IT" sz="1400" dirty="0" err="1"/>
              <a:t>simpler</a:t>
            </a:r>
            <a:r>
              <a:rPr lang="it-IT" sz="1400" dirty="0"/>
              <a:t> model like </a:t>
            </a:r>
            <a:r>
              <a:rPr lang="it-IT" sz="1400" dirty="0" err="1"/>
              <a:t>Panzani’s</a:t>
            </a:r>
            <a:r>
              <a:rPr lang="it-IT" sz="1400" dirty="0"/>
              <a:t> one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907E47E-6AA4-A303-E9C6-462D23E18179}"/>
                  </a:ext>
                </a:extLst>
              </p:cNvPr>
              <p:cNvSpPr txBox="1"/>
              <p:nvPr/>
            </p:nvSpPr>
            <p:spPr>
              <a:xfrm>
                <a:off x="10293370" y="6044758"/>
                <a:ext cx="1898630" cy="358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1600" dirty="0">
                    <a:solidFill>
                      <a:prstClr val="black"/>
                    </a:solidFill>
                    <a:latin typeface="Malgun Gothic Semilight"/>
                  </a:rPr>
                  <a:t>I</a:t>
                </a:r>
                <a:r>
                  <a:rPr kumimoji="0" lang="it-IT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nputs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:</a:t>
                </a:r>
                <a:r>
                  <a:rPr lang="it-IT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it-IT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it-IT" sz="16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907E47E-6AA4-A303-E9C6-462D23E18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3370" y="6044758"/>
                <a:ext cx="1898630" cy="358560"/>
              </a:xfrm>
              <a:prstGeom prst="rect">
                <a:avLst/>
              </a:prstGeom>
              <a:blipFill>
                <a:blip r:embed="rId4"/>
                <a:stretch>
                  <a:fillRect l="-1929" t="-6897" b="-155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e 9">
            <a:extLst>
              <a:ext uri="{FF2B5EF4-FFF2-40B4-BE49-F238E27FC236}">
                <a16:creationId xmlns:a16="http://schemas.microsoft.com/office/drawing/2014/main" id="{A97DD3AE-9E90-592E-4008-21CACD9D42BA}"/>
              </a:ext>
            </a:extLst>
          </p:cNvPr>
          <p:cNvSpPr/>
          <p:nvPr/>
        </p:nvSpPr>
        <p:spPr>
          <a:xfrm>
            <a:off x="4450409" y="1755376"/>
            <a:ext cx="353047" cy="34707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o di moltiplicazione 1">
            <a:extLst>
              <a:ext uri="{FF2B5EF4-FFF2-40B4-BE49-F238E27FC236}">
                <a16:creationId xmlns:a16="http://schemas.microsoft.com/office/drawing/2014/main" id="{140DEF0C-8727-533F-F161-C85015C9E25D}"/>
              </a:ext>
            </a:extLst>
          </p:cNvPr>
          <p:cNvSpPr/>
          <p:nvPr/>
        </p:nvSpPr>
        <p:spPr>
          <a:xfrm>
            <a:off x="-464323" y="537683"/>
            <a:ext cx="11703133" cy="6124741"/>
          </a:xfrm>
          <a:prstGeom prst="mathMultiply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032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A16EB3-4993-98E0-5EC6-A92D87DD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Series </a:t>
            </a:r>
            <a:r>
              <a:rPr lang="it-IT" dirty="0" err="1"/>
              <a:t>Hybrid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6EBD60-C003-D318-F184-A742685C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F18A2D5-0BCA-168A-585A-B147F0821C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HEV </a:t>
            </a:r>
            <a:r>
              <a:rPr lang="it-IT" dirty="0" err="1"/>
              <a:t>powertrain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– Panzani Model</a:t>
            </a:r>
            <a:endParaRPr lang="en-US" dirty="0"/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BA0AE3EC-7FF9-C4AE-D055-135F5AB28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02"/>
          <a:stretch/>
        </p:blipFill>
        <p:spPr>
          <a:xfrm>
            <a:off x="32711" y="1451824"/>
            <a:ext cx="899171" cy="768389"/>
          </a:xfrm>
          <a:prstGeom prst="rect">
            <a:avLst/>
          </a:prstGeom>
        </p:spPr>
      </p:pic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4B3A0A7F-D48E-C295-98E2-542A2183AB9C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931882" y="1822374"/>
            <a:ext cx="832901" cy="136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7" name="Immagine 26">
            <a:extLst>
              <a:ext uri="{FF2B5EF4-FFF2-40B4-BE49-F238E27FC236}">
                <a16:creationId xmlns:a16="http://schemas.microsoft.com/office/drawing/2014/main" id="{58FD4227-593C-1611-3E83-0A0F874FB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783" y="1441354"/>
            <a:ext cx="1104957" cy="762039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E8A9D2E-6B32-659C-3C91-D9D6DCAFA0E1}"/>
              </a:ext>
            </a:extLst>
          </p:cNvPr>
          <p:cNvSpPr txBox="1"/>
          <p:nvPr/>
        </p:nvSpPr>
        <p:spPr>
          <a:xfrm>
            <a:off x="1926424" y="2165869"/>
            <a:ext cx="89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DC/DC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FF85AB40-60D7-5A6D-228E-6B48D70B5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878" y="2061848"/>
            <a:ext cx="1104957" cy="762039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31B5305-AD0C-E3C0-5F92-7F3B4770CE23}"/>
              </a:ext>
            </a:extLst>
          </p:cNvPr>
          <p:cNvSpPr txBox="1"/>
          <p:nvPr/>
        </p:nvSpPr>
        <p:spPr>
          <a:xfrm>
            <a:off x="6615424" y="2836319"/>
            <a:ext cx="132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DC/AC inverter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023A6E83-05C6-BE57-133E-F799488BEB23}"/>
              </a:ext>
            </a:extLst>
          </p:cNvPr>
          <p:cNvCxnSpPr>
            <a:cxnSpLocks/>
            <a:stCxn id="39" idx="3"/>
            <a:endCxn id="29" idx="1"/>
          </p:cNvCxnSpPr>
          <p:nvPr/>
        </p:nvCxnSpPr>
        <p:spPr>
          <a:xfrm flipV="1">
            <a:off x="5389905" y="2442868"/>
            <a:ext cx="1295973" cy="278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Segno di addizione 31">
            <a:extLst>
              <a:ext uri="{FF2B5EF4-FFF2-40B4-BE49-F238E27FC236}">
                <a16:creationId xmlns:a16="http://schemas.microsoft.com/office/drawing/2014/main" id="{2357308F-509A-2FF3-2B18-79FD98C60B42}"/>
              </a:ext>
            </a:extLst>
          </p:cNvPr>
          <p:cNvSpPr/>
          <p:nvPr/>
        </p:nvSpPr>
        <p:spPr>
          <a:xfrm>
            <a:off x="6564140" y="2056010"/>
            <a:ext cx="296883" cy="294765"/>
          </a:xfrm>
          <a:prstGeom prst="mathPlus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E9A51D90-BD23-A82C-B4A9-68DEA10A61BA}"/>
              </a:ext>
            </a:extLst>
          </p:cNvPr>
          <p:cNvCxnSpPr>
            <a:cxnSpLocks/>
            <a:stCxn id="29" idx="3"/>
            <a:endCxn id="40" idx="1"/>
          </p:cNvCxnSpPr>
          <p:nvPr/>
        </p:nvCxnSpPr>
        <p:spPr>
          <a:xfrm flipV="1">
            <a:off x="7790835" y="2438177"/>
            <a:ext cx="623776" cy="469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366189B4-0969-6567-9E34-F833D69FF33D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2869740" y="1822374"/>
            <a:ext cx="3816138" cy="62049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E3B46BD4-2BBC-624B-2F05-8C71751E1ABC}"/>
                  </a:ext>
                </a:extLst>
              </p:cNvPr>
              <p:cNvSpPr txBox="1"/>
              <p:nvPr/>
            </p:nvSpPr>
            <p:spPr>
              <a:xfrm>
                <a:off x="1215868" y="1413033"/>
                <a:ext cx="359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𝑏𝑙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E3B46BD4-2BBC-624B-2F05-8C71751E1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868" y="1413033"/>
                <a:ext cx="359201" cy="276999"/>
              </a:xfrm>
              <a:prstGeom prst="rect">
                <a:avLst/>
              </a:prstGeom>
              <a:blipFill>
                <a:blip r:embed="rId4"/>
                <a:stretch>
                  <a:fillRect l="-11864" r="-5085" b="-2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394E817D-6133-D844-C9BD-06E6FECF33A3}"/>
                  </a:ext>
                </a:extLst>
              </p:cNvPr>
              <p:cNvSpPr txBox="1"/>
              <p:nvPr/>
            </p:nvSpPr>
            <p:spPr>
              <a:xfrm>
                <a:off x="4504849" y="1766876"/>
                <a:ext cx="298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394E817D-6133-D844-C9BD-06E6FECF3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49" y="1766876"/>
                <a:ext cx="298607" cy="276999"/>
              </a:xfrm>
              <a:prstGeom prst="rect">
                <a:avLst/>
              </a:prstGeom>
              <a:blipFill>
                <a:blip r:embed="rId5"/>
                <a:stretch>
                  <a:fillRect l="-16327" r="-6122" b="-2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ttangolo 36">
            <a:extLst>
              <a:ext uri="{FF2B5EF4-FFF2-40B4-BE49-F238E27FC236}">
                <a16:creationId xmlns:a16="http://schemas.microsoft.com/office/drawing/2014/main" id="{E3DF0816-ADFE-5C77-88F7-9ECA1102A077}"/>
              </a:ext>
            </a:extLst>
          </p:cNvPr>
          <p:cNvSpPr/>
          <p:nvPr/>
        </p:nvSpPr>
        <p:spPr>
          <a:xfrm>
            <a:off x="53411" y="1310667"/>
            <a:ext cx="3816138" cy="1134488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D2C0832-5634-EECA-CEAD-A394F4568A9B}"/>
                  </a:ext>
                </a:extLst>
              </p:cNvPr>
              <p:cNvSpPr txBox="1"/>
              <p:nvPr/>
            </p:nvSpPr>
            <p:spPr>
              <a:xfrm>
                <a:off x="0" y="996368"/>
                <a:ext cx="1608494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it-IT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it-IT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kumimoji="0" lang="it-IT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𝑛𝑑</m:t>
                        </m:r>
                      </m:sup>
                    </m:sSup>
                  </m:oMath>
                </a14:m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power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branch</a:t>
                </a:r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D2C0832-5634-EECA-CEAD-A394F4568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6368"/>
                <a:ext cx="1608494" cy="311560"/>
              </a:xfrm>
              <a:prstGeom prst="rect">
                <a:avLst/>
              </a:prstGeom>
              <a:blipFill>
                <a:blip r:embed="rId6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Elemento grafico 38" descr="Varie con riempimento a tinta unita">
            <a:extLst>
              <a:ext uri="{FF2B5EF4-FFF2-40B4-BE49-F238E27FC236}">
                <a16:creationId xmlns:a16="http://schemas.microsoft.com/office/drawing/2014/main" id="{423FF7A8-09AD-380E-9781-239A535C4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52608" y="2453022"/>
            <a:ext cx="537297" cy="537297"/>
          </a:xfrm>
          <a:prstGeom prst="rect">
            <a:avLst/>
          </a:prstGeom>
        </p:spPr>
      </p:pic>
      <p:pic>
        <p:nvPicPr>
          <p:cNvPr id="40" name="Elemento grafico 39" descr="Varie con riempimento a tinta unita">
            <a:extLst>
              <a:ext uri="{FF2B5EF4-FFF2-40B4-BE49-F238E27FC236}">
                <a16:creationId xmlns:a16="http://schemas.microsoft.com/office/drawing/2014/main" id="{35146469-BA9E-81E8-D924-28B830D68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14611" y="2169528"/>
            <a:ext cx="537297" cy="537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D89643C8-2A06-2E6F-014F-8849279999F4}"/>
                  </a:ext>
                </a:extLst>
              </p:cNvPr>
              <p:cNvSpPr txBox="1"/>
              <p:nvPr/>
            </p:nvSpPr>
            <p:spPr>
              <a:xfrm>
                <a:off x="0" y="3085106"/>
                <a:ext cx="4060663" cy="379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it-IT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it-IT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</m:t>
                        </m:r>
                      </m:e>
                      <m:sup>
                        <m:r>
                          <a:rPr kumimoji="0" lang="it-IT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𝒏𝒅</m:t>
                        </m:r>
                      </m:sup>
                    </m:sSup>
                  </m:oMath>
                </a14:m>
                <a:r>
                  <a:rPr kumimoji="0" lang="it-IT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power </a:t>
                </a:r>
                <a:r>
                  <a:rPr kumimoji="0" lang="it-IT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branch</a:t>
                </a:r>
                <a:r>
                  <a:rPr kumimoji="0" lang="it-IT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– </a:t>
                </a:r>
                <a:r>
                  <a:rPr kumimoji="0" lang="it-IT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ICE power </a:t>
                </a:r>
                <a:r>
                  <a:rPr kumimoji="0" lang="it-IT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branch</a:t>
                </a:r>
                <a:endParaRPr kumimoji="0" lang="it-IT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D89643C8-2A06-2E6F-014F-884927999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85106"/>
                <a:ext cx="4060663" cy="379784"/>
              </a:xfrm>
              <a:prstGeom prst="rect">
                <a:avLst/>
              </a:prstGeom>
              <a:blipFill>
                <a:blip r:embed="rId9"/>
                <a:stretch>
                  <a:fillRect t="-6452" r="-300" b="-241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1BDD0167-E59D-CC9A-FA71-8827D5589542}"/>
                  </a:ext>
                </a:extLst>
              </p:cNvPr>
              <p:cNvSpPr txBox="1"/>
              <p:nvPr/>
            </p:nvSpPr>
            <p:spPr>
              <a:xfrm>
                <a:off x="330696" y="1296175"/>
                <a:ext cx="328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1BDD0167-E59D-CC9A-FA71-8827D5589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96" y="1296175"/>
                <a:ext cx="328936" cy="276999"/>
              </a:xfrm>
              <a:prstGeom prst="rect">
                <a:avLst/>
              </a:prstGeom>
              <a:blipFill>
                <a:blip r:embed="rId10"/>
                <a:stretch>
                  <a:fillRect l="-20370" r="-5556" b="-3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e 42">
            <a:extLst>
              <a:ext uri="{FF2B5EF4-FFF2-40B4-BE49-F238E27FC236}">
                <a16:creationId xmlns:a16="http://schemas.microsoft.com/office/drawing/2014/main" id="{E2D60872-1FEC-CAE6-2641-8DB1A320F952}"/>
              </a:ext>
            </a:extLst>
          </p:cNvPr>
          <p:cNvSpPr/>
          <p:nvPr/>
        </p:nvSpPr>
        <p:spPr>
          <a:xfrm>
            <a:off x="4450409" y="1755376"/>
            <a:ext cx="353047" cy="34707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3A244781-7E62-BA44-BF0E-AB14E25209D7}"/>
              </a:ext>
            </a:extLst>
          </p:cNvPr>
          <p:cNvCxnSpPr>
            <a:cxnSpLocks/>
          </p:cNvCxnSpPr>
          <p:nvPr/>
        </p:nvCxnSpPr>
        <p:spPr>
          <a:xfrm>
            <a:off x="9519568" y="1310667"/>
            <a:ext cx="74488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7EA978EE-14F7-F4DA-7E02-6DF965724D80}"/>
              </a:ext>
            </a:extLst>
          </p:cNvPr>
          <p:cNvSpPr txBox="1"/>
          <p:nvPr/>
        </p:nvSpPr>
        <p:spPr>
          <a:xfrm>
            <a:off x="10339632" y="1156269"/>
            <a:ext cx="10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Electrical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F0E437C-84C2-6B1D-6ECA-1621B2314223}"/>
                  </a:ext>
                </a:extLst>
              </p:cNvPr>
              <p:cNvSpPr txBox="1"/>
              <p:nvPr/>
            </p:nvSpPr>
            <p:spPr>
              <a:xfrm>
                <a:off x="9519568" y="1525898"/>
                <a:ext cx="2657082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Nomenclature</a:t>
                </a:r>
                <a:r>
                  <a:rPr kumimoji="0" lang="it-IT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:</a:t>
                </a:r>
                <a:endParaRPr kumimoji="0" lang="it-IT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: SOC</a:t>
                </a:r>
                <a:r>
                  <a:rPr kumimoji="0" lang="it-IT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: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current</a:t>
                </a:r>
                <a:r>
                  <a:rPr kumimoji="0" lang="it-IT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𝑂𝐶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: </a:t>
                </a:r>
                <a:r>
                  <a:rPr lang="it-IT" dirty="0">
                    <a:solidFill>
                      <a:prstClr val="black"/>
                    </a:solidFill>
                    <a:latin typeface="Malgun Gothic Semilight"/>
                  </a:rPr>
                  <a:t>open</a:t>
                </a:r>
                <a:r>
                  <a:rPr kumimoji="0" lang="it-IT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</a:t>
                </a:r>
                <a:r>
                  <a:rPr kumimoji="0" lang="it-IT" sz="1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circuit</a:t>
                </a:r>
                <a:r>
                  <a:rPr kumimoji="0" lang="it-IT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</a:t>
                </a:r>
                <a:r>
                  <a:rPr kumimoji="0" lang="it-IT" sz="1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voltage</a:t>
                </a:r>
                <a:endParaRPr kumimoji="0" lang="it-IT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: </a:t>
                </a:r>
                <a:r>
                  <a:rPr lang="it-IT" dirty="0" err="1">
                    <a:solidFill>
                      <a:prstClr val="black"/>
                    </a:solidFill>
                    <a:latin typeface="Malgun Gothic Semilight"/>
                  </a:rPr>
                  <a:t>internal</a:t>
                </a:r>
                <a:r>
                  <a:rPr lang="it-IT" dirty="0">
                    <a:solidFill>
                      <a:prstClr val="black"/>
                    </a:solidFill>
                    <a:latin typeface="Malgun Gothic Semilight"/>
                  </a:rPr>
                  <a:t> </a:t>
                </a:r>
                <a:r>
                  <a:rPr lang="it-IT" dirty="0" err="1">
                    <a:solidFill>
                      <a:prstClr val="black"/>
                    </a:solidFill>
                    <a:latin typeface="Malgun Gothic Semilight"/>
                  </a:rPr>
                  <a:t>resistance</a:t>
                </a:r>
                <a:endParaRPr kumimoji="0" lang="it-IT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F0E437C-84C2-6B1D-6ECA-1621B2314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568" y="1525898"/>
                <a:ext cx="2657082" cy="1384995"/>
              </a:xfrm>
              <a:prstGeom prst="rect">
                <a:avLst/>
              </a:prstGeom>
              <a:blipFill>
                <a:blip r:embed="rId11"/>
                <a:stretch>
                  <a:fillRect l="-5517" t="-5702" b="-92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3D2F7293-096D-30B7-3FA4-25BBBBAD7A57}"/>
              </a:ext>
            </a:extLst>
          </p:cNvPr>
          <p:cNvCxnSpPr>
            <a:cxnSpLocks/>
          </p:cNvCxnSpPr>
          <p:nvPr/>
        </p:nvCxnSpPr>
        <p:spPr>
          <a:xfrm>
            <a:off x="11059115" y="3634560"/>
            <a:ext cx="1816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34918FA2-FF30-E9AD-D777-5AA8DA6E0441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1232860" y="3626183"/>
            <a:ext cx="0" cy="3797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e 48">
            <a:extLst>
              <a:ext uri="{FF2B5EF4-FFF2-40B4-BE49-F238E27FC236}">
                <a16:creationId xmlns:a16="http://schemas.microsoft.com/office/drawing/2014/main" id="{AF2F6D95-7E8E-A630-8A8F-231ADCE261B8}"/>
              </a:ext>
            </a:extLst>
          </p:cNvPr>
          <p:cNvSpPr/>
          <p:nvPr/>
        </p:nvSpPr>
        <p:spPr>
          <a:xfrm>
            <a:off x="11027021" y="4005941"/>
            <a:ext cx="411678" cy="40812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Segno di addizione 49">
            <a:extLst>
              <a:ext uri="{FF2B5EF4-FFF2-40B4-BE49-F238E27FC236}">
                <a16:creationId xmlns:a16="http://schemas.microsoft.com/office/drawing/2014/main" id="{10F2318E-34FD-67D1-2F50-F863C19F8C65}"/>
              </a:ext>
            </a:extLst>
          </p:cNvPr>
          <p:cNvSpPr/>
          <p:nvPr/>
        </p:nvSpPr>
        <p:spPr>
          <a:xfrm>
            <a:off x="11151045" y="4032804"/>
            <a:ext cx="163630" cy="157546"/>
          </a:xfrm>
          <a:prstGeom prst="mathPlus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Segno di sottrazione 50">
            <a:extLst>
              <a:ext uri="{FF2B5EF4-FFF2-40B4-BE49-F238E27FC236}">
                <a16:creationId xmlns:a16="http://schemas.microsoft.com/office/drawing/2014/main" id="{42B1831A-DB86-D6DF-0663-ACB1A69887AE}"/>
              </a:ext>
            </a:extLst>
          </p:cNvPr>
          <p:cNvSpPr/>
          <p:nvPr/>
        </p:nvSpPr>
        <p:spPr>
          <a:xfrm>
            <a:off x="11151046" y="4266842"/>
            <a:ext cx="165370" cy="81708"/>
          </a:xfrm>
          <a:prstGeom prst="mathMinus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92913C08-EA73-B47E-6E8A-D10527F9C4F0}"/>
              </a:ext>
            </a:extLst>
          </p:cNvPr>
          <p:cNvCxnSpPr>
            <a:cxnSpLocks/>
          </p:cNvCxnSpPr>
          <p:nvPr/>
        </p:nvCxnSpPr>
        <p:spPr>
          <a:xfrm>
            <a:off x="10391691" y="4902200"/>
            <a:ext cx="8490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1F36E1E5-8054-72F5-2A35-F8ACECB9A51B}"/>
              </a:ext>
            </a:extLst>
          </p:cNvPr>
          <p:cNvCxnSpPr>
            <a:cxnSpLocks/>
          </p:cNvCxnSpPr>
          <p:nvPr/>
        </p:nvCxnSpPr>
        <p:spPr>
          <a:xfrm>
            <a:off x="11240777" y="4414068"/>
            <a:ext cx="0" cy="488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A219F6F-6C84-2BCB-DA9D-8A96986A77ED}"/>
              </a:ext>
            </a:extLst>
          </p:cNvPr>
          <p:cNvCxnSpPr>
            <a:cxnSpLocks/>
          </p:cNvCxnSpPr>
          <p:nvPr/>
        </p:nvCxnSpPr>
        <p:spPr>
          <a:xfrm flipH="1" flipV="1">
            <a:off x="10181060" y="3739451"/>
            <a:ext cx="4418" cy="1047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91A9EBE8-87C0-B9A5-108F-3E622FBD75A4}"/>
                  </a:ext>
                </a:extLst>
              </p:cNvPr>
              <p:cNvSpPr txBox="1"/>
              <p:nvPr/>
            </p:nvSpPr>
            <p:spPr>
              <a:xfrm>
                <a:off x="9790123" y="4005684"/>
                <a:ext cx="3953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91A9EBE8-87C0-B9A5-108F-3E622FBD7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123" y="4005684"/>
                <a:ext cx="395355" cy="369332"/>
              </a:xfrm>
              <a:prstGeom prst="rect">
                <a:avLst/>
              </a:prstGeom>
              <a:blipFill>
                <a:blip r:embed="rId1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CBB38BD4-159B-1291-155A-177307352568}"/>
              </a:ext>
            </a:extLst>
          </p:cNvPr>
          <p:cNvCxnSpPr>
            <a:cxnSpLocks/>
          </p:cNvCxnSpPr>
          <p:nvPr/>
        </p:nvCxnSpPr>
        <p:spPr>
          <a:xfrm flipV="1">
            <a:off x="11232860" y="3653993"/>
            <a:ext cx="0" cy="318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01D911C5-DB84-3CA8-DA66-E83F109C4831}"/>
                  </a:ext>
                </a:extLst>
              </p:cNvPr>
              <p:cNvSpPr txBox="1"/>
              <p:nvPr/>
            </p:nvSpPr>
            <p:spPr>
              <a:xfrm>
                <a:off x="11248938" y="3617367"/>
                <a:ext cx="3953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01D911C5-DB84-3CA8-DA66-E83F109C4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938" y="3617367"/>
                <a:ext cx="395355" cy="369332"/>
              </a:xfrm>
              <a:prstGeom prst="rect">
                <a:avLst/>
              </a:prstGeom>
              <a:blipFill>
                <a:blip r:embed="rId1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AA750DB3-8FDD-3000-169C-0CC34F3763BF}"/>
                  </a:ext>
                </a:extLst>
              </p:cNvPr>
              <p:cNvSpPr txBox="1"/>
              <p:nvPr/>
            </p:nvSpPr>
            <p:spPr>
              <a:xfrm>
                <a:off x="11412643" y="4034300"/>
                <a:ext cx="3953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AA750DB3-8FDD-3000-169C-0CC34F376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2643" y="4034300"/>
                <a:ext cx="395355" cy="369332"/>
              </a:xfrm>
              <a:prstGeom prst="rect">
                <a:avLst/>
              </a:prstGeom>
              <a:blipFill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6C785C5D-DC9D-C833-65F2-76F4470A96CE}"/>
              </a:ext>
            </a:extLst>
          </p:cNvPr>
          <p:cNvCxnSpPr/>
          <p:nvPr/>
        </p:nvCxnSpPr>
        <p:spPr>
          <a:xfrm flipH="1">
            <a:off x="10436000" y="3528848"/>
            <a:ext cx="221297" cy="1625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D5686117-8771-BB3F-0F43-E74CEC5BFC56}"/>
              </a:ext>
            </a:extLst>
          </p:cNvPr>
          <p:cNvCxnSpPr>
            <a:cxnSpLocks/>
          </p:cNvCxnSpPr>
          <p:nvPr/>
        </p:nvCxnSpPr>
        <p:spPr>
          <a:xfrm flipH="1" flipV="1">
            <a:off x="10657297" y="3536276"/>
            <a:ext cx="122706" cy="1632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DEF613F9-6867-1801-BDB9-E818106C8F6F}"/>
              </a:ext>
            </a:extLst>
          </p:cNvPr>
          <p:cNvCxnSpPr/>
          <p:nvPr/>
        </p:nvCxnSpPr>
        <p:spPr>
          <a:xfrm flipH="1">
            <a:off x="10775086" y="3543566"/>
            <a:ext cx="221297" cy="1625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71B9CAE5-4537-24EB-142C-7D03F49543A8}"/>
              </a:ext>
            </a:extLst>
          </p:cNvPr>
          <p:cNvCxnSpPr>
            <a:cxnSpLocks/>
          </p:cNvCxnSpPr>
          <p:nvPr/>
        </p:nvCxnSpPr>
        <p:spPr>
          <a:xfrm flipH="1" flipV="1">
            <a:off x="10991466" y="3550160"/>
            <a:ext cx="122706" cy="1632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CCDDDA09-00F2-782D-0C9A-AF73CE324A1E}"/>
              </a:ext>
            </a:extLst>
          </p:cNvPr>
          <p:cNvCxnSpPr>
            <a:cxnSpLocks/>
          </p:cNvCxnSpPr>
          <p:nvPr/>
        </p:nvCxnSpPr>
        <p:spPr>
          <a:xfrm>
            <a:off x="10333757" y="3626183"/>
            <a:ext cx="1816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7FA8230F-6C18-1E8B-DD55-B92321F9589C}"/>
                  </a:ext>
                </a:extLst>
              </p:cNvPr>
              <p:cNvSpPr txBox="1"/>
              <p:nvPr/>
            </p:nvSpPr>
            <p:spPr>
              <a:xfrm>
                <a:off x="10600686" y="3174233"/>
                <a:ext cx="3953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7FA8230F-6C18-1E8B-DD55-B92321F95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686" y="3174233"/>
                <a:ext cx="395355" cy="369332"/>
              </a:xfrm>
              <a:prstGeom prst="rect">
                <a:avLst/>
              </a:prstGeom>
              <a:blipFill>
                <a:blip r:embed="rId1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6E25727F-82EE-D499-F4CC-F3DBAEE1372B}"/>
                  </a:ext>
                </a:extLst>
              </p:cNvPr>
              <p:cNvSpPr txBox="1"/>
              <p:nvPr/>
            </p:nvSpPr>
            <p:spPr>
              <a:xfrm>
                <a:off x="10293370" y="6044758"/>
                <a:ext cx="1898630" cy="358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1600" dirty="0">
                    <a:solidFill>
                      <a:prstClr val="black"/>
                    </a:solidFill>
                    <a:latin typeface="Malgun Gothic Semilight"/>
                  </a:rPr>
                  <a:t>I</a:t>
                </a:r>
                <a:r>
                  <a:rPr kumimoji="0" lang="it-IT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nputs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:</a:t>
                </a:r>
                <a:r>
                  <a:rPr lang="it-IT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it-IT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it-IT" sz="1600" dirty="0"/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6E25727F-82EE-D499-F4CC-F3DBAEE13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3370" y="6044758"/>
                <a:ext cx="1898630" cy="358560"/>
              </a:xfrm>
              <a:prstGeom prst="rect">
                <a:avLst/>
              </a:prstGeom>
              <a:blipFill>
                <a:blip r:embed="rId16"/>
                <a:stretch>
                  <a:fillRect l="-1929" t="-6897" b="-155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ooter Placeholder 5">
            <a:extLst>
              <a:ext uri="{FF2B5EF4-FFF2-40B4-BE49-F238E27FC236}">
                <a16:creationId xmlns:a16="http://schemas.microsoft.com/office/drawing/2014/main" id="{E42BE5E3-A5EE-961F-B09B-D4B16D05B7E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53190" y="6477438"/>
            <a:ext cx="5184988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Andrea Trebbi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A2D197B4-120C-9742-0C0A-2DF6C1F99C6C}"/>
                  </a:ext>
                </a:extLst>
              </p:cNvPr>
              <p:cNvSpPr txBox="1"/>
              <p:nvPr/>
            </p:nvSpPr>
            <p:spPr>
              <a:xfrm>
                <a:off x="-3853" y="3683767"/>
                <a:ext cx="12192000" cy="940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Battery </a:t>
                </a:r>
                <a:r>
                  <a:rPr lang="it-IT" i="1" dirty="0"/>
                  <a:t>SOC </a:t>
                </a:r>
                <a:r>
                  <a:rPr lang="it-IT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𝑛𝑜𝑚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A2D197B4-120C-9742-0C0A-2DF6C1F99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53" y="3683767"/>
                <a:ext cx="12192000" cy="940579"/>
              </a:xfrm>
              <a:prstGeom prst="rect">
                <a:avLst/>
              </a:prstGeom>
              <a:blipFill>
                <a:blip r:embed="rId17"/>
                <a:stretch>
                  <a:fillRect l="-400" t="-32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B53FD633-02F6-802A-F86F-90FD5B56B419}"/>
                  </a:ext>
                </a:extLst>
              </p:cNvPr>
              <p:cNvSpPr txBox="1"/>
              <p:nvPr/>
            </p:nvSpPr>
            <p:spPr>
              <a:xfrm>
                <a:off x="95107" y="4893290"/>
                <a:ext cx="12093039" cy="118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Battery </a:t>
                </a:r>
                <a:r>
                  <a:rPr lang="it-IT" dirty="0" err="1"/>
                  <a:t>current</a:t>
                </a:r>
                <a:r>
                  <a:rPr lang="it-IT" i="1" dirty="0"/>
                  <a:t> </a:t>
                </a:r>
                <a:r>
                  <a:rPr lang="it-IT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𝑂𝐶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𝑂𝐶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𝑏𝑙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B53FD633-02F6-802A-F86F-90FD5B56B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7" y="4893290"/>
                <a:ext cx="12093039" cy="1187697"/>
              </a:xfrm>
              <a:prstGeom prst="rect">
                <a:avLst/>
              </a:prstGeom>
              <a:blipFill>
                <a:blip r:embed="rId18"/>
                <a:stretch>
                  <a:fillRect l="-454" t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51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Series </a:t>
            </a:r>
            <a:r>
              <a:rPr lang="it-IT" dirty="0" err="1"/>
              <a:t>Hybrid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4947A-1B05-2B43-AD85-E646CE852B9E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/>
              <a:t>HEV powertrain analysis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Andrea Trebbi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D537BFA4-3DF7-3A98-B5F4-60AD4B19E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701" y="1213362"/>
            <a:ext cx="1301817" cy="825542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CF3D20DD-1B06-FC41-B361-1A402A25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130" y="2736716"/>
            <a:ext cx="1104957" cy="710882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6B5BF6B4-B5BA-D723-00F1-EF386CD42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685" y="1251464"/>
            <a:ext cx="1104957" cy="762039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18923BE-9FEC-F29C-B3FB-15EB84532717}"/>
              </a:ext>
            </a:extLst>
          </p:cNvPr>
          <p:cNvSpPr txBox="1"/>
          <p:nvPr/>
        </p:nvSpPr>
        <p:spPr>
          <a:xfrm>
            <a:off x="2774231" y="2025935"/>
            <a:ext cx="132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DC/AC inverter</a:t>
            </a: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0BFE2090-E6E6-6851-3A53-0778AD023AE2}"/>
              </a:ext>
            </a:extLst>
          </p:cNvPr>
          <p:cNvCxnSpPr>
            <a:cxnSpLocks/>
            <a:stCxn id="51" idx="3"/>
            <a:endCxn id="45" idx="1"/>
          </p:cNvCxnSpPr>
          <p:nvPr/>
        </p:nvCxnSpPr>
        <p:spPr>
          <a:xfrm flipV="1">
            <a:off x="2014432" y="1632484"/>
            <a:ext cx="830253" cy="466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4" name="Immagine 63">
            <a:extLst>
              <a:ext uri="{FF2B5EF4-FFF2-40B4-BE49-F238E27FC236}">
                <a16:creationId xmlns:a16="http://schemas.microsoft.com/office/drawing/2014/main" id="{2C975351-56F1-D652-3ED4-23B4C8790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604" y="1213362"/>
            <a:ext cx="895396" cy="838243"/>
          </a:xfrm>
          <a:prstGeom prst="rect">
            <a:avLst/>
          </a:prstGeom>
        </p:spPr>
      </p:pic>
      <p:sp>
        <p:nvSpPr>
          <p:cNvPr id="106" name="Segno di addizione 105">
            <a:extLst>
              <a:ext uri="{FF2B5EF4-FFF2-40B4-BE49-F238E27FC236}">
                <a16:creationId xmlns:a16="http://schemas.microsoft.com/office/drawing/2014/main" id="{5C62F893-7A6C-DB05-C4A8-3F5D00749AB5}"/>
              </a:ext>
            </a:extLst>
          </p:cNvPr>
          <p:cNvSpPr/>
          <p:nvPr/>
        </p:nvSpPr>
        <p:spPr>
          <a:xfrm>
            <a:off x="2722947" y="1245626"/>
            <a:ext cx="296883" cy="294765"/>
          </a:xfrm>
          <a:prstGeom prst="mathPlus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7" name="Segno di addizione 106">
            <a:extLst>
              <a:ext uri="{FF2B5EF4-FFF2-40B4-BE49-F238E27FC236}">
                <a16:creationId xmlns:a16="http://schemas.microsoft.com/office/drawing/2014/main" id="{51217250-90CD-9F59-38AA-900A7E2E832F}"/>
              </a:ext>
            </a:extLst>
          </p:cNvPr>
          <p:cNvSpPr/>
          <p:nvPr/>
        </p:nvSpPr>
        <p:spPr>
          <a:xfrm>
            <a:off x="2735796" y="1808296"/>
            <a:ext cx="296883" cy="294765"/>
          </a:xfrm>
          <a:prstGeom prst="mathPlus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B8F54698-6CBE-F568-6356-6A456F09230D}"/>
              </a:ext>
            </a:extLst>
          </p:cNvPr>
          <p:cNvCxnSpPr>
            <a:cxnSpLocks/>
            <a:stCxn id="45" idx="3"/>
            <a:endCxn id="64" idx="1"/>
          </p:cNvCxnSpPr>
          <p:nvPr/>
        </p:nvCxnSpPr>
        <p:spPr>
          <a:xfrm>
            <a:off x="3949642" y="1632484"/>
            <a:ext cx="89396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86B1B1C2-FA8F-56B4-EB76-B4997E8014AA}"/>
              </a:ext>
            </a:extLst>
          </p:cNvPr>
          <p:cNvCxnSpPr>
            <a:cxnSpLocks/>
            <a:stCxn id="64" idx="3"/>
            <a:endCxn id="31" idx="1"/>
          </p:cNvCxnSpPr>
          <p:nvPr/>
        </p:nvCxnSpPr>
        <p:spPr>
          <a:xfrm flipV="1">
            <a:off x="5739000" y="1626133"/>
            <a:ext cx="862701" cy="63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4" name="Connettore 2 113">
            <a:extLst>
              <a:ext uri="{FF2B5EF4-FFF2-40B4-BE49-F238E27FC236}">
                <a16:creationId xmlns:a16="http://schemas.microsoft.com/office/drawing/2014/main" id="{BE5B8905-FAC9-1190-ACE0-016FC9B97535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7252609" y="2038904"/>
            <a:ext cx="1" cy="697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65D93B45-55DF-8055-7A2D-2AAC629CC57A}"/>
              </a:ext>
            </a:extLst>
          </p:cNvPr>
          <p:cNvCxnSpPr>
            <a:cxnSpLocks/>
          </p:cNvCxnSpPr>
          <p:nvPr/>
        </p:nvCxnSpPr>
        <p:spPr>
          <a:xfrm>
            <a:off x="10087528" y="1200895"/>
            <a:ext cx="74488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A3394DA5-0803-7B11-CDDC-A112233A045D}"/>
              </a:ext>
            </a:extLst>
          </p:cNvPr>
          <p:cNvSpPr txBox="1"/>
          <p:nvPr/>
        </p:nvSpPr>
        <p:spPr>
          <a:xfrm>
            <a:off x="10906131" y="1012675"/>
            <a:ext cx="1255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Mechanical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asellaDiTesto 132">
                <a:extLst>
                  <a:ext uri="{FF2B5EF4-FFF2-40B4-BE49-F238E27FC236}">
                    <a16:creationId xmlns:a16="http://schemas.microsoft.com/office/drawing/2014/main" id="{1B49C1BE-B635-5300-0E90-96F7F999F370}"/>
                  </a:ext>
                </a:extLst>
              </p:cNvPr>
              <p:cNvSpPr txBox="1"/>
              <p:nvPr/>
            </p:nvSpPr>
            <p:spPr>
              <a:xfrm>
                <a:off x="2340062" y="1872875"/>
                <a:ext cx="267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3" name="CasellaDiTesto 132">
                <a:extLst>
                  <a:ext uri="{FF2B5EF4-FFF2-40B4-BE49-F238E27FC236}">
                    <a16:creationId xmlns:a16="http://schemas.microsoft.com/office/drawing/2014/main" id="{1B49C1BE-B635-5300-0E90-96F7F999F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062" y="1872875"/>
                <a:ext cx="267958" cy="276999"/>
              </a:xfrm>
              <a:prstGeom prst="rect">
                <a:avLst/>
              </a:prstGeom>
              <a:blipFill>
                <a:blip r:embed="rId6"/>
                <a:stretch>
                  <a:fillRect l="-20455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ttore 2 133">
            <a:extLst>
              <a:ext uri="{FF2B5EF4-FFF2-40B4-BE49-F238E27FC236}">
                <a16:creationId xmlns:a16="http://schemas.microsoft.com/office/drawing/2014/main" id="{937CF771-30B1-E4CC-9868-D3A5B446A603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107272" y="1320414"/>
            <a:ext cx="737413" cy="31207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CasellaDiTesto 138">
                <a:extLst>
                  <a:ext uri="{FF2B5EF4-FFF2-40B4-BE49-F238E27FC236}">
                    <a16:creationId xmlns:a16="http://schemas.microsoft.com/office/drawing/2014/main" id="{EB4ADB2B-D23F-4697-40BC-9CFFE616F7CB}"/>
                  </a:ext>
                </a:extLst>
              </p:cNvPr>
              <p:cNvSpPr txBox="1"/>
              <p:nvPr/>
            </p:nvSpPr>
            <p:spPr>
              <a:xfrm>
                <a:off x="2259096" y="1043415"/>
                <a:ext cx="298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9" name="CasellaDiTesto 138">
                <a:extLst>
                  <a:ext uri="{FF2B5EF4-FFF2-40B4-BE49-F238E27FC236}">
                    <a16:creationId xmlns:a16="http://schemas.microsoft.com/office/drawing/2014/main" id="{EB4ADB2B-D23F-4697-40BC-9CFFE616F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096" y="1043415"/>
                <a:ext cx="298607" cy="276999"/>
              </a:xfrm>
              <a:prstGeom prst="rect">
                <a:avLst/>
              </a:prstGeom>
              <a:blipFill>
                <a:blip r:embed="rId7"/>
                <a:stretch>
                  <a:fillRect l="-16327" r="-6122" b="-195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CasellaDiTesto 139">
                <a:extLst>
                  <a:ext uri="{FF2B5EF4-FFF2-40B4-BE49-F238E27FC236}">
                    <a16:creationId xmlns:a16="http://schemas.microsoft.com/office/drawing/2014/main" id="{9019C9A8-5C28-2F2B-B9D9-ABDE32CF3712}"/>
                  </a:ext>
                </a:extLst>
              </p:cNvPr>
              <p:cNvSpPr txBox="1"/>
              <p:nvPr/>
            </p:nvSpPr>
            <p:spPr>
              <a:xfrm>
                <a:off x="4280129" y="1271329"/>
                <a:ext cx="2582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0" name="CasellaDiTesto 139">
                <a:extLst>
                  <a:ext uri="{FF2B5EF4-FFF2-40B4-BE49-F238E27FC236}">
                    <a16:creationId xmlns:a16="http://schemas.microsoft.com/office/drawing/2014/main" id="{9019C9A8-5C28-2F2B-B9D9-ABDE32CF3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129" y="1271329"/>
                <a:ext cx="258212" cy="276999"/>
              </a:xfrm>
              <a:prstGeom prst="rect">
                <a:avLst/>
              </a:prstGeom>
              <a:blipFill>
                <a:blip r:embed="rId8"/>
                <a:stretch>
                  <a:fillRect l="-19048" r="-9524" b="-2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CasellaDiTesto 140">
                <a:extLst>
                  <a:ext uri="{FF2B5EF4-FFF2-40B4-BE49-F238E27FC236}">
                    <a16:creationId xmlns:a16="http://schemas.microsoft.com/office/drawing/2014/main" id="{A4443511-BC5F-C653-55E2-3B203307CEA9}"/>
                  </a:ext>
                </a:extLst>
              </p:cNvPr>
              <p:cNvSpPr txBox="1"/>
              <p:nvPr/>
            </p:nvSpPr>
            <p:spPr>
              <a:xfrm>
                <a:off x="6079962" y="1254509"/>
                <a:ext cx="332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1" name="CasellaDiTesto 140">
                <a:extLst>
                  <a:ext uri="{FF2B5EF4-FFF2-40B4-BE49-F238E27FC236}">
                    <a16:creationId xmlns:a16="http://schemas.microsoft.com/office/drawing/2014/main" id="{A4443511-BC5F-C653-55E2-3B203307C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962" y="1254509"/>
                <a:ext cx="332848" cy="276999"/>
              </a:xfrm>
              <a:prstGeom prst="rect">
                <a:avLst/>
              </a:prstGeom>
              <a:blipFill>
                <a:blip r:embed="rId9"/>
                <a:stretch>
                  <a:fillRect l="-12727" r="-1818" b="-1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CasellaDiTesto 141">
                <a:extLst>
                  <a:ext uri="{FF2B5EF4-FFF2-40B4-BE49-F238E27FC236}">
                    <a16:creationId xmlns:a16="http://schemas.microsoft.com/office/drawing/2014/main" id="{88D2CE1F-9175-5C85-F8DC-B0D84DC8AC88}"/>
                  </a:ext>
                </a:extLst>
              </p:cNvPr>
              <p:cNvSpPr txBox="1"/>
              <p:nvPr/>
            </p:nvSpPr>
            <p:spPr>
              <a:xfrm>
                <a:off x="6879078" y="2179593"/>
                <a:ext cx="271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2" name="CasellaDiTesto 141">
                <a:extLst>
                  <a:ext uri="{FF2B5EF4-FFF2-40B4-BE49-F238E27FC236}">
                    <a16:creationId xmlns:a16="http://schemas.microsoft.com/office/drawing/2014/main" id="{88D2CE1F-9175-5C85-F8DC-B0D84DC8A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078" y="2179593"/>
                <a:ext cx="271356" cy="276999"/>
              </a:xfrm>
              <a:prstGeom prst="rect">
                <a:avLst/>
              </a:prstGeom>
              <a:blipFill>
                <a:blip r:embed="rId10"/>
                <a:stretch>
                  <a:fillRect l="-17778" r="-2222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D7EE5EC5-06C4-968D-CEF4-E3FBE31BBE6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7252608" y="3447598"/>
            <a:ext cx="1" cy="600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CasellaDiTesto 147">
                <a:extLst>
                  <a:ext uri="{FF2B5EF4-FFF2-40B4-BE49-F238E27FC236}">
                    <a16:creationId xmlns:a16="http://schemas.microsoft.com/office/drawing/2014/main" id="{BB27E25A-B0E9-B8B6-89B7-F78A7FCD2E7A}"/>
                  </a:ext>
                </a:extLst>
              </p:cNvPr>
              <p:cNvSpPr txBox="1"/>
              <p:nvPr/>
            </p:nvSpPr>
            <p:spPr>
              <a:xfrm>
                <a:off x="6840691" y="3589222"/>
                <a:ext cx="301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8" name="CasellaDiTesto 147">
                <a:extLst>
                  <a:ext uri="{FF2B5EF4-FFF2-40B4-BE49-F238E27FC236}">
                    <a16:creationId xmlns:a16="http://schemas.microsoft.com/office/drawing/2014/main" id="{BB27E25A-B0E9-B8B6-89B7-F78A7FCD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691" y="3589222"/>
                <a:ext cx="301621" cy="276999"/>
              </a:xfrm>
              <a:prstGeom prst="rect">
                <a:avLst/>
              </a:prstGeom>
              <a:blipFill>
                <a:blip r:embed="rId11"/>
                <a:stretch>
                  <a:fillRect l="-16000" r="-4000" b="-2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CasellaDiTesto 164">
                <a:extLst>
                  <a:ext uri="{FF2B5EF4-FFF2-40B4-BE49-F238E27FC236}">
                    <a16:creationId xmlns:a16="http://schemas.microsoft.com/office/drawing/2014/main" id="{E8E94951-BEF8-B892-6085-B86398C8B0C9}"/>
                  </a:ext>
                </a:extLst>
              </p:cNvPr>
              <p:cNvSpPr txBox="1"/>
              <p:nvPr/>
            </p:nvSpPr>
            <p:spPr>
              <a:xfrm>
                <a:off x="6510373" y="4257805"/>
                <a:ext cx="1608494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it-IT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it-IT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e>
                      <m:sup>
                        <m:r>
                          <a:rPr kumimoji="0" lang="it-IT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𝑟𝑑</m:t>
                        </m:r>
                      </m:sup>
                    </m:sSup>
                  </m:oMath>
                </a14:m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power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branch</a:t>
                </a:r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5" name="CasellaDiTesto 164">
                <a:extLst>
                  <a:ext uri="{FF2B5EF4-FFF2-40B4-BE49-F238E27FC236}">
                    <a16:creationId xmlns:a16="http://schemas.microsoft.com/office/drawing/2014/main" id="{E8E94951-BEF8-B892-6085-B86398C8B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373" y="4257805"/>
                <a:ext cx="1608494" cy="311560"/>
              </a:xfrm>
              <a:prstGeom prst="rect">
                <a:avLst/>
              </a:prstGeom>
              <a:blipFill>
                <a:blip r:embed="rId12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Connettore diritto 166">
            <a:extLst>
              <a:ext uri="{FF2B5EF4-FFF2-40B4-BE49-F238E27FC236}">
                <a16:creationId xmlns:a16="http://schemas.microsoft.com/office/drawing/2014/main" id="{2135AB36-9805-5ACD-95E2-52D0C5E5ED2B}"/>
              </a:ext>
            </a:extLst>
          </p:cNvPr>
          <p:cNvCxnSpPr>
            <a:cxnSpLocks/>
          </p:cNvCxnSpPr>
          <p:nvPr/>
        </p:nvCxnSpPr>
        <p:spPr>
          <a:xfrm>
            <a:off x="2735796" y="2420477"/>
            <a:ext cx="3740399" cy="2257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9" name="Connettore diritto 168">
            <a:extLst>
              <a:ext uri="{FF2B5EF4-FFF2-40B4-BE49-F238E27FC236}">
                <a16:creationId xmlns:a16="http://schemas.microsoft.com/office/drawing/2014/main" id="{6AEB1ED3-168F-768E-FE6D-92946C443B97}"/>
              </a:ext>
            </a:extLst>
          </p:cNvPr>
          <p:cNvCxnSpPr>
            <a:cxnSpLocks/>
          </p:cNvCxnSpPr>
          <p:nvPr/>
        </p:nvCxnSpPr>
        <p:spPr>
          <a:xfrm>
            <a:off x="2735796" y="1099399"/>
            <a:ext cx="538307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1" name="Connettore diritto 170">
            <a:extLst>
              <a:ext uri="{FF2B5EF4-FFF2-40B4-BE49-F238E27FC236}">
                <a16:creationId xmlns:a16="http://schemas.microsoft.com/office/drawing/2014/main" id="{0A0372FA-A1FF-3977-BA7D-1D5B12E99499}"/>
              </a:ext>
            </a:extLst>
          </p:cNvPr>
          <p:cNvCxnSpPr>
            <a:cxnSpLocks/>
          </p:cNvCxnSpPr>
          <p:nvPr/>
        </p:nvCxnSpPr>
        <p:spPr>
          <a:xfrm>
            <a:off x="6462340" y="2443047"/>
            <a:ext cx="22489" cy="17673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6" name="Connettore diritto 175">
            <a:extLst>
              <a:ext uri="{FF2B5EF4-FFF2-40B4-BE49-F238E27FC236}">
                <a16:creationId xmlns:a16="http://schemas.microsoft.com/office/drawing/2014/main" id="{4161758E-8850-15C4-85EF-8E59D510AD26}"/>
              </a:ext>
            </a:extLst>
          </p:cNvPr>
          <p:cNvCxnSpPr>
            <a:cxnSpLocks/>
          </p:cNvCxnSpPr>
          <p:nvPr/>
        </p:nvCxnSpPr>
        <p:spPr>
          <a:xfrm>
            <a:off x="6484829" y="4210375"/>
            <a:ext cx="165958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2" name="Connettore diritto 181">
            <a:extLst>
              <a:ext uri="{FF2B5EF4-FFF2-40B4-BE49-F238E27FC236}">
                <a16:creationId xmlns:a16="http://schemas.microsoft.com/office/drawing/2014/main" id="{6722EFC8-065C-B0FF-4F59-F24BBC3F0691}"/>
              </a:ext>
            </a:extLst>
          </p:cNvPr>
          <p:cNvCxnSpPr>
            <a:cxnSpLocks/>
          </p:cNvCxnSpPr>
          <p:nvPr/>
        </p:nvCxnSpPr>
        <p:spPr>
          <a:xfrm>
            <a:off x="8118867" y="1099399"/>
            <a:ext cx="0" cy="311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6" name="Connettore diritto 185">
            <a:extLst>
              <a:ext uri="{FF2B5EF4-FFF2-40B4-BE49-F238E27FC236}">
                <a16:creationId xmlns:a16="http://schemas.microsoft.com/office/drawing/2014/main" id="{3E3C867E-7BD7-9A30-8A05-1800F5A65C79}"/>
              </a:ext>
            </a:extLst>
          </p:cNvPr>
          <p:cNvCxnSpPr>
            <a:cxnSpLocks/>
          </p:cNvCxnSpPr>
          <p:nvPr/>
        </p:nvCxnSpPr>
        <p:spPr>
          <a:xfrm flipH="1">
            <a:off x="2715363" y="1099399"/>
            <a:ext cx="13039" cy="13299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Elemento grafico 4" descr="Varie con riempimento a tinta unita">
            <a:extLst>
              <a:ext uri="{FF2B5EF4-FFF2-40B4-BE49-F238E27FC236}">
                <a16:creationId xmlns:a16="http://schemas.microsoft.com/office/drawing/2014/main" id="{C628F97C-920B-90E6-C787-1A87F3A275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61219" y="984496"/>
            <a:ext cx="537297" cy="537297"/>
          </a:xfrm>
          <a:prstGeom prst="rect">
            <a:avLst/>
          </a:prstGeom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9D57C1B0-97CF-062E-E760-70076ACA5194}"/>
              </a:ext>
            </a:extLst>
          </p:cNvPr>
          <p:cNvCxnSpPr>
            <a:cxnSpLocks/>
          </p:cNvCxnSpPr>
          <p:nvPr/>
        </p:nvCxnSpPr>
        <p:spPr>
          <a:xfrm>
            <a:off x="10086067" y="1594438"/>
            <a:ext cx="74488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74CC418-2A71-EF30-590F-9D42D88AAE7F}"/>
              </a:ext>
            </a:extLst>
          </p:cNvPr>
          <p:cNvSpPr txBox="1"/>
          <p:nvPr/>
        </p:nvSpPr>
        <p:spPr>
          <a:xfrm>
            <a:off x="10906131" y="1440040"/>
            <a:ext cx="10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Electrical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C462E567-D94D-1C4C-F414-D0DD4F7ACC75}"/>
                  </a:ext>
                </a:extLst>
              </p:cNvPr>
              <p:cNvSpPr txBox="1"/>
              <p:nvPr/>
            </p:nvSpPr>
            <p:spPr>
              <a:xfrm>
                <a:off x="536853" y="2935131"/>
                <a:ext cx="4906072" cy="12650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Electric power to the PMS </a:t>
                </a:r>
                <a:r>
                  <a:rPr kumimoji="0" lang="it-IT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motor</a:t>
                </a:r>
                <a:r>
                  <a:rPr kumimoji="0" lang="it-IT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:</a:t>
                </a:r>
                <a:endParaRPr kumimoji="0" lang="it-IT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𝑠𝑖𝑔𝑛</m:t>
                          </m:r>
                          <m:d>
                            <m:dPr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it-IT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it-IT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it-IT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it-IT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it-IT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it-IT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d>
                        <m:d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t-IT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f>
                        <m:fPr>
                          <m:ctrlPr>
                            <a:rPr lang="it-IT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)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it-IT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C462E567-D94D-1C4C-F414-D0DD4F7AC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53" y="2935131"/>
                <a:ext cx="4906072" cy="1265090"/>
              </a:xfrm>
              <a:prstGeom prst="rect">
                <a:avLst/>
              </a:prstGeom>
              <a:blipFill>
                <a:blip r:embed="rId15"/>
                <a:stretch>
                  <a:fillRect l="-2857" t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9C0B80ED-2D3B-E31A-53F2-9CC0149AC8EC}"/>
                  </a:ext>
                </a:extLst>
              </p:cNvPr>
              <p:cNvSpPr txBox="1"/>
              <p:nvPr/>
            </p:nvSpPr>
            <p:spPr>
              <a:xfrm>
                <a:off x="539584" y="4394646"/>
                <a:ext cx="4906072" cy="11752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>
                    <a:latin typeface="Malgun Gothic Semilight"/>
                  </a:rPr>
                  <a:t>Mechanical</a:t>
                </a:r>
                <a:r>
                  <a:rPr kumimoji="0" lang="it-IT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 power to the </a:t>
                </a:r>
                <a:r>
                  <a:rPr kumimoji="0" lang="it-IT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gear</a:t>
                </a:r>
                <a:r>
                  <a:rPr kumimoji="0" lang="it-IT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:</a:t>
                </a:r>
              </a:p>
              <a:p>
                <a:pPr lvl="0" algn="ctr"/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it-IT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it-IT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𝑠𝑖𝑔𝑛</m:t>
                        </m:r>
                        <m:d>
                          <m:dPr>
                            <m:ctrlPr>
                              <a:rPr lang="it-IT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bSup>
                    <m:sSub>
                      <m:sSubPr>
                        <m:ctrlPr>
                          <a:rPr lang="it-IT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0" lang="it-IT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9C0B80ED-2D3B-E31A-53F2-9CC0149AC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84" y="4394646"/>
                <a:ext cx="4906072" cy="1175258"/>
              </a:xfrm>
              <a:prstGeom prst="rect">
                <a:avLst/>
              </a:prstGeom>
              <a:blipFill>
                <a:blip r:embed="rId16"/>
                <a:stretch>
                  <a:fillRect l="-2985" t="-67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99807281-0F0C-7928-72A9-5BBE45E541D7}"/>
              </a:ext>
            </a:extLst>
          </p:cNvPr>
          <p:cNvCxnSpPr>
            <a:cxnSpLocks/>
          </p:cNvCxnSpPr>
          <p:nvPr/>
        </p:nvCxnSpPr>
        <p:spPr>
          <a:xfrm flipV="1">
            <a:off x="1335718" y="3653335"/>
            <a:ext cx="3355035" cy="3579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E0F31434-07DE-EA89-29F8-36F01B29F69E}"/>
                  </a:ext>
                </a:extLst>
              </p:cNvPr>
              <p:cNvSpPr txBox="1"/>
              <p:nvPr/>
            </p:nvSpPr>
            <p:spPr>
              <a:xfrm>
                <a:off x="536853" y="5620590"/>
                <a:ext cx="4906072" cy="6403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Mechanical power to the </a:t>
                </a:r>
                <a:r>
                  <a:rPr kumimoji="0" lang="it-IT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vehicle</a:t>
                </a:r>
                <a:endParaRPr kumimoji="0" lang="it-IT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  <a:p>
                <a:pPr lvl="0" algn="ctr"/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it-IT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it-IT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𝑠𝑖𝑔𝑛</m:t>
                        </m:r>
                        <m:d>
                          <m:dPr>
                            <m:ctrlPr>
                              <a:rPr lang="it-IT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sup>
                    </m:sSubSup>
                    <m:sSub>
                      <m:sSubPr>
                        <m:ctrlPr>
                          <a:rPr lang="it-IT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kumimoji="0" lang="it-IT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E0F31434-07DE-EA89-29F8-36F01B29F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53" y="5620590"/>
                <a:ext cx="4906072" cy="640368"/>
              </a:xfrm>
              <a:prstGeom prst="rect">
                <a:avLst/>
              </a:prstGeom>
              <a:blipFill>
                <a:blip r:embed="rId17"/>
                <a:stretch>
                  <a:fillRect l="-2857" t="-12381" b="-76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883ED43-6205-508F-CA1E-6D4D6F4BDD51}"/>
                  </a:ext>
                </a:extLst>
              </p:cNvPr>
              <p:cNvSpPr txBox="1"/>
              <p:nvPr/>
            </p:nvSpPr>
            <p:spPr>
              <a:xfrm>
                <a:off x="10293370" y="6044758"/>
                <a:ext cx="1898630" cy="358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1600" dirty="0">
                    <a:solidFill>
                      <a:prstClr val="black"/>
                    </a:solidFill>
                    <a:latin typeface="Malgun Gothic Semilight"/>
                  </a:rPr>
                  <a:t>I</a:t>
                </a:r>
                <a:r>
                  <a:rPr kumimoji="0" lang="it-IT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nputs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:</a:t>
                </a:r>
                <a:r>
                  <a:rPr lang="it-IT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it-IT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it-IT" sz="16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883ED43-6205-508F-CA1E-6D4D6F4BD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3370" y="6044758"/>
                <a:ext cx="1898630" cy="358560"/>
              </a:xfrm>
              <a:prstGeom prst="rect">
                <a:avLst/>
              </a:prstGeom>
              <a:blipFill>
                <a:blip r:embed="rId18"/>
                <a:stretch>
                  <a:fillRect l="-1929" t="-6897" b="-155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e 2">
            <a:extLst>
              <a:ext uri="{FF2B5EF4-FFF2-40B4-BE49-F238E27FC236}">
                <a16:creationId xmlns:a16="http://schemas.microsoft.com/office/drawing/2014/main" id="{05251086-0571-CE0F-ACE4-B1EC8953F883}"/>
              </a:ext>
            </a:extLst>
          </p:cNvPr>
          <p:cNvSpPr/>
          <p:nvPr/>
        </p:nvSpPr>
        <p:spPr>
          <a:xfrm>
            <a:off x="6814977" y="3589222"/>
            <a:ext cx="353047" cy="34707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8183683-9A4F-93D1-2E73-72D65EFF5911}"/>
              </a:ext>
            </a:extLst>
          </p:cNvPr>
          <p:cNvSpPr/>
          <p:nvPr/>
        </p:nvSpPr>
        <p:spPr>
          <a:xfrm>
            <a:off x="2233576" y="1048132"/>
            <a:ext cx="353047" cy="34707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1" name="Immagine 50">
            <a:extLst>
              <a:ext uri="{FF2B5EF4-FFF2-40B4-BE49-F238E27FC236}">
                <a16:creationId xmlns:a16="http://schemas.microsoft.com/office/drawing/2014/main" id="{148BA480-6A41-3ABC-82DE-B07155E14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475" y="1718012"/>
            <a:ext cx="1104957" cy="762039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C06C6F0B-5BC2-33E8-A7AF-BBF8556FC35F}"/>
              </a:ext>
            </a:extLst>
          </p:cNvPr>
          <p:cNvSpPr txBox="1"/>
          <p:nvPr/>
        </p:nvSpPr>
        <p:spPr>
          <a:xfrm>
            <a:off x="805622" y="2473877"/>
            <a:ext cx="1208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AC/DC </a:t>
            </a:r>
            <a:r>
              <a:rPr kumimoji="0" lang="it-IT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rectifier</a:t>
            </a:r>
            <a:endParaRPr kumimoji="0" lang="it-IT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F20CEF4-62C8-12EA-F4A7-00B0618E15C8}"/>
              </a:ext>
            </a:extLst>
          </p:cNvPr>
          <p:cNvCxnSpPr>
            <a:cxnSpLocks/>
          </p:cNvCxnSpPr>
          <p:nvPr/>
        </p:nvCxnSpPr>
        <p:spPr>
          <a:xfrm>
            <a:off x="295063" y="2094387"/>
            <a:ext cx="583445" cy="4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AEDBCD13-670B-9E69-2EC9-1CDE567412B4}"/>
                  </a:ext>
                </a:extLst>
              </p:cNvPr>
              <p:cNvSpPr txBox="1"/>
              <p:nvPr/>
            </p:nvSpPr>
            <p:spPr>
              <a:xfrm>
                <a:off x="416848" y="1709221"/>
                <a:ext cx="27648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AEDBCD13-670B-9E69-2EC9-1CDE56741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48" y="1709221"/>
                <a:ext cx="276486" cy="299569"/>
              </a:xfrm>
              <a:prstGeom prst="rect">
                <a:avLst/>
              </a:prstGeom>
              <a:blipFill>
                <a:blip r:embed="rId19"/>
                <a:stretch>
                  <a:fillRect l="-15217" r="-8696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e 55">
            <a:extLst>
              <a:ext uri="{FF2B5EF4-FFF2-40B4-BE49-F238E27FC236}">
                <a16:creationId xmlns:a16="http://schemas.microsoft.com/office/drawing/2014/main" id="{C95A01D3-D129-C7AE-3B63-22CD002F0B47}"/>
              </a:ext>
            </a:extLst>
          </p:cNvPr>
          <p:cNvSpPr/>
          <p:nvPr/>
        </p:nvSpPr>
        <p:spPr>
          <a:xfrm>
            <a:off x="378567" y="1702711"/>
            <a:ext cx="353047" cy="34707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5D625A92-10C1-DEEF-8C76-73D251A9E9B4}"/>
                  </a:ext>
                </a:extLst>
              </p:cNvPr>
              <p:cNvSpPr txBox="1"/>
              <p:nvPr/>
            </p:nvSpPr>
            <p:spPr>
              <a:xfrm>
                <a:off x="8824282" y="2116536"/>
                <a:ext cx="3395348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Nomenclature</a:t>
                </a:r>
                <a:r>
                  <a:rPr kumimoji="0" lang="it-IT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:</a:t>
                </a:r>
                <a:endParaRPr kumimoji="0" lang="it-IT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: </a:t>
                </a:r>
                <a:r>
                  <a:rPr lang="it-IT" dirty="0" err="1">
                    <a:solidFill>
                      <a:prstClr val="black"/>
                    </a:solidFill>
                    <a:latin typeface="Malgun Gothic Semilight"/>
                  </a:rPr>
                  <a:t>mechanical</a:t>
                </a:r>
                <a:r>
                  <a:rPr lang="it-IT" dirty="0">
                    <a:solidFill>
                      <a:prstClr val="black"/>
                    </a:solidFill>
                    <a:latin typeface="Malgun Gothic Semilight"/>
                  </a:rPr>
                  <a:t> torque </a:t>
                </a:r>
                <a:r>
                  <a:rPr lang="it-IT" dirty="0" err="1">
                    <a:solidFill>
                      <a:prstClr val="black"/>
                    </a:solidFill>
                    <a:latin typeface="Malgun Gothic Semilight"/>
                  </a:rPr>
                  <a:t>exchanged</a:t>
                </a:r>
                <a:r>
                  <a:rPr lang="it-IT" dirty="0">
                    <a:solidFill>
                      <a:prstClr val="black"/>
                    </a:solidFill>
                    <a:latin typeface="Malgun Gothic Semilight"/>
                  </a:rPr>
                  <a:t> with the transmission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 Semilight"/>
                    <a:ea typeface="+mn-ea"/>
                    <a:cs typeface="+mn-cs"/>
                  </a:rPr>
                  <a:t>: </a:t>
                </a:r>
                <a:r>
                  <a:rPr lang="it-IT" dirty="0" err="1">
                    <a:solidFill>
                      <a:prstClr val="black"/>
                    </a:solidFill>
                    <a:latin typeface="Malgun Gothic Semilight"/>
                  </a:rPr>
                  <a:t>dissipation</a:t>
                </a:r>
                <a:r>
                  <a:rPr lang="it-IT" dirty="0">
                    <a:solidFill>
                      <a:prstClr val="black"/>
                    </a:solidFill>
                    <a:latin typeface="Malgun Gothic Semilight"/>
                  </a:rPr>
                  <a:t> torque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 Semi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5D625A92-10C1-DEEF-8C76-73D251A9E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282" y="2116536"/>
                <a:ext cx="3395348" cy="1384995"/>
              </a:xfrm>
              <a:prstGeom prst="rect">
                <a:avLst/>
              </a:prstGeom>
              <a:blipFill>
                <a:blip r:embed="rId20"/>
                <a:stretch>
                  <a:fillRect l="-4309" t="-5727" r="-17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2779FE37-4BF9-74AC-C9B8-0A43AA1EBAAC}"/>
              </a:ext>
            </a:extLst>
          </p:cNvPr>
          <p:cNvCxnSpPr>
            <a:cxnSpLocks/>
          </p:cNvCxnSpPr>
          <p:nvPr/>
        </p:nvCxnSpPr>
        <p:spPr>
          <a:xfrm flipV="1">
            <a:off x="2586623" y="5107755"/>
            <a:ext cx="810540" cy="11776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Connettore diritto 96">
            <a:extLst>
              <a:ext uri="{FF2B5EF4-FFF2-40B4-BE49-F238E27FC236}">
                <a16:creationId xmlns:a16="http://schemas.microsoft.com/office/drawing/2014/main" id="{D3A155F0-8D2C-6179-D5A1-6CCA651F67F7}"/>
              </a:ext>
            </a:extLst>
          </p:cNvPr>
          <p:cNvCxnSpPr>
            <a:cxnSpLocks/>
          </p:cNvCxnSpPr>
          <p:nvPr/>
        </p:nvCxnSpPr>
        <p:spPr>
          <a:xfrm flipV="1">
            <a:off x="2602902" y="5405172"/>
            <a:ext cx="810540" cy="11776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24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lgun Gothic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zione standard1" id="{CE5AB771-0C7F-4192-A66A-16E1906BF4B0}" vid="{7C0C4130-B529-404A-A815-01D143E26A8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Template_16_9</Template>
  <TotalTime>0</TotalTime>
  <Words>1517</Words>
  <Application>Microsoft Office PowerPoint</Application>
  <PresentationFormat>Widescreen</PresentationFormat>
  <Paragraphs>322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Malgun Gothic Semilight</vt:lpstr>
      <vt:lpstr>Arial</vt:lpstr>
      <vt:lpstr>Calibri</vt:lpstr>
      <vt:lpstr>Cambria Math</vt:lpstr>
      <vt:lpstr>Wingdings</vt:lpstr>
      <vt:lpstr>Poli</vt:lpstr>
      <vt:lpstr>Lap Time Optimization of a Sports Series Hybrid Electric Vehicle </vt:lpstr>
      <vt:lpstr>Reference</vt:lpstr>
      <vt:lpstr>Equations for the OCP in space domain</vt:lpstr>
      <vt:lpstr>Series Hybrid</vt:lpstr>
      <vt:lpstr>Series Hybrid</vt:lpstr>
      <vt:lpstr>Series Hybrid</vt:lpstr>
      <vt:lpstr>Series Hybrid</vt:lpstr>
      <vt:lpstr>Series Hybrid</vt:lpstr>
      <vt:lpstr>Series Hybrid</vt:lpstr>
      <vt:lpstr>Series Hybrid</vt:lpstr>
      <vt:lpstr>Vehicle equations</vt:lpstr>
      <vt:lpstr>Vehicle equations</vt:lpstr>
      <vt:lpstr>Track description</vt:lpstr>
      <vt:lpstr>Equations for the OCP in time domain</vt:lpstr>
      <vt:lpstr>Equations for the OCP in space domain</vt:lpstr>
      <vt:lpstr>Presentazione standard di PowerPoint</vt:lpstr>
      <vt:lpstr>Equations for the OCP in space domain</vt:lpstr>
      <vt:lpstr>Equations for the OCP in space domain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Andrea Trebbi</dc:creator>
  <cp:lastModifiedBy>Andrea Trebbi</cp:lastModifiedBy>
  <cp:revision>4</cp:revision>
  <dcterms:created xsi:type="dcterms:W3CDTF">2024-04-13T11:35:05Z</dcterms:created>
  <dcterms:modified xsi:type="dcterms:W3CDTF">2024-07-09T17:28:02Z</dcterms:modified>
</cp:coreProperties>
</file>