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3"/>
  </p:notesMasterIdLst>
  <p:sldIdLst>
    <p:sldId id="256" r:id="rId2"/>
    <p:sldId id="257" r:id="rId3"/>
    <p:sldId id="258" r:id="rId4"/>
    <p:sldId id="260" r:id="rId5"/>
    <p:sldId id="288" r:id="rId6"/>
    <p:sldId id="261" r:id="rId7"/>
    <p:sldId id="262" r:id="rId8"/>
    <p:sldId id="289" r:id="rId9"/>
    <p:sldId id="259" r:id="rId10"/>
    <p:sldId id="264" r:id="rId11"/>
    <p:sldId id="265" r:id="rId12"/>
    <p:sldId id="266" r:id="rId13"/>
    <p:sldId id="263" r:id="rId14"/>
    <p:sldId id="268" r:id="rId15"/>
    <p:sldId id="269" r:id="rId16"/>
    <p:sldId id="270" r:id="rId17"/>
    <p:sldId id="271" r:id="rId18"/>
    <p:sldId id="272" r:id="rId19"/>
    <p:sldId id="273" r:id="rId20"/>
    <p:sldId id="267" r:id="rId21"/>
    <p:sldId id="274" r:id="rId22"/>
    <p:sldId id="275" r:id="rId23"/>
    <p:sldId id="276" r:id="rId24"/>
    <p:sldId id="277" r:id="rId25"/>
    <p:sldId id="296" r:id="rId26"/>
    <p:sldId id="290" r:id="rId27"/>
    <p:sldId id="291" r:id="rId28"/>
    <p:sldId id="292" r:id="rId29"/>
    <p:sldId id="293" r:id="rId30"/>
    <p:sldId id="294" r:id="rId31"/>
    <p:sldId id="295" r:id="rId32"/>
    <p:sldId id="278" r:id="rId33"/>
    <p:sldId id="279" r:id="rId34"/>
    <p:sldId id="280" r:id="rId35"/>
    <p:sldId id="281" r:id="rId36"/>
    <p:sldId id="282" r:id="rId37"/>
    <p:sldId id="283" r:id="rId38"/>
    <p:sldId id="284" r:id="rId39"/>
    <p:sldId id="285" r:id="rId40"/>
    <p:sldId id="286" r:id="rId41"/>
    <p:sldId id="28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87664" autoAdjust="0"/>
  </p:normalViewPr>
  <p:slideViewPr>
    <p:cSldViewPr snapToGrid="0">
      <p:cViewPr varScale="1">
        <p:scale>
          <a:sx n="50" d="100"/>
          <a:sy n="50" d="100"/>
        </p:scale>
        <p:origin x="680" y="1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C2B0BC-2FFC-4890-A413-B1D52C9ECBBA}"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D910604F-4117-46AA-9215-62A9AA149480}">
      <dgm:prSet phldrT="[Text]" custT="1"/>
      <dgm:spPr/>
      <dgm:t>
        <a:bodyPr/>
        <a:lstStyle/>
        <a:p>
          <a:r>
            <a:rPr lang="en-US" sz="3600" b="1">
              <a:solidFill>
                <a:schemeClr val="bg1"/>
              </a:solidFill>
            </a:rPr>
            <a:t>Software</a:t>
          </a:r>
        </a:p>
      </dgm:t>
    </dgm:pt>
    <dgm:pt modelId="{97DC34F3-5B22-4626-B9CD-7C6A823C396B}" type="parTrans" cxnId="{B0836166-D794-4B68-AA22-B11F789A8F87}">
      <dgm:prSet/>
      <dgm:spPr/>
      <dgm:t>
        <a:bodyPr/>
        <a:lstStyle/>
        <a:p>
          <a:endParaRPr lang="en-US" sz="1800" b="1">
            <a:solidFill>
              <a:schemeClr val="bg1"/>
            </a:solidFill>
          </a:endParaRPr>
        </a:p>
      </dgm:t>
    </dgm:pt>
    <dgm:pt modelId="{20C710F9-17F2-405C-9A5E-508EE39D06A9}" type="sibTrans" cxnId="{B0836166-D794-4B68-AA22-B11F789A8F87}">
      <dgm:prSet/>
      <dgm:spPr/>
      <dgm:t>
        <a:bodyPr/>
        <a:lstStyle/>
        <a:p>
          <a:endParaRPr lang="en-US" sz="1800" b="1">
            <a:solidFill>
              <a:schemeClr val="bg1"/>
            </a:solidFill>
          </a:endParaRPr>
        </a:p>
      </dgm:t>
    </dgm:pt>
    <dgm:pt modelId="{B92B76E6-7670-42C6-82DB-831472C27788}">
      <dgm:prSet phldrT="[Text]" custT="1"/>
      <dgm:spPr/>
      <dgm:t>
        <a:bodyPr/>
        <a:lstStyle/>
        <a:p>
          <a:r>
            <a:rPr lang="en-US" sz="2400" b="1">
              <a:solidFill>
                <a:schemeClr val="bg1"/>
              </a:solidFill>
            </a:rPr>
            <a:t>Application</a:t>
          </a:r>
        </a:p>
      </dgm:t>
    </dgm:pt>
    <dgm:pt modelId="{BB7CE77A-4645-454D-B943-D92701A8E8EE}" type="parTrans" cxnId="{5327A039-AF44-4538-9906-CF6D926B9C0B}">
      <dgm:prSet custT="1"/>
      <dgm:spPr/>
      <dgm:t>
        <a:bodyPr/>
        <a:lstStyle/>
        <a:p>
          <a:endParaRPr lang="en-US" sz="500" b="1">
            <a:solidFill>
              <a:schemeClr val="bg1"/>
            </a:solidFill>
          </a:endParaRPr>
        </a:p>
      </dgm:t>
    </dgm:pt>
    <dgm:pt modelId="{CE963697-32D7-431A-A962-61C87B86B459}" type="sibTrans" cxnId="{5327A039-AF44-4538-9906-CF6D926B9C0B}">
      <dgm:prSet/>
      <dgm:spPr/>
      <dgm:t>
        <a:bodyPr/>
        <a:lstStyle/>
        <a:p>
          <a:endParaRPr lang="en-US" sz="1800" b="1">
            <a:solidFill>
              <a:schemeClr val="bg1"/>
            </a:solidFill>
          </a:endParaRPr>
        </a:p>
      </dgm:t>
    </dgm:pt>
    <dgm:pt modelId="{1F4547CF-B891-45AB-AEB3-E49DD365E9ED}">
      <dgm:prSet phldrT="[Text]" custT="1"/>
      <dgm:spPr/>
      <dgm:t>
        <a:bodyPr/>
        <a:lstStyle/>
        <a:p>
          <a:r>
            <a:rPr lang="en-US" sz="2400" b="1">
              <a:solidFill>
                <a:schemeClr val="bg1"/>
              </a:solidFill>
            </a:rPr>
            <a:t>Framework</a:t>
          </a:r>
        </a:p>
      </dgm:t>
    </dgm:pt>
    <dgm:pt modelId="{A388E3E0-A3D9-4B33-A78A-CBCA6823E1EF}" type="parTrans" cxnId="{91185010-F00B-4B0F-8D6B-7CF5D6437C53}">
      <dgm:prSet custT="1"/>
      <dgm:spPr/>
      <dgm:t>
        <a:bodyPr/>
        <a:lstStyle/>
        <a:p>
          <a:endParaRPr lang="en-US" sz="500" b="1">
            <a:solidFill>
              <a:schemeClr val="bg1"/>
            </a:solidFill>
          </a:endParaRPr>
        </a:p>
      </dgm:t>
    </dgm:pt>
    <dgm:pt modelId="{40B6C417-12A1-42ED-BA63-ECC02D04F820}" type="sibTrans" cxnId="{91185010-F00B-4B0F-8D6B-7CF5D6437C53}">
      <dgm:prSet/>
      <dgm:spPr/>
      <dgm:t>
        <a:bodyPr/>
        <a:lstStyle/>
        <a:p>
          <a:endParaRPr lang="en-US" sz="1800" b="1">
            <a:solidFill>
              <a:schemeClr val="bg1"/>
            </a:solidFill>
          </a:endParaRPr>
        </a:p>
      </dgm:t>
    </dgm:pt>
    <dgm:pt modelId="{1B4C66AE-DEE9-43EB-8C4A-B83BF531E84E}">
      <dgm:prSet phldrT="[Text]" custT="1"/>
      <dgm:spPr/>
      <dgm:t>
        <a:bodyPr/>
        <a:lstStyle/>
        <a:p>
          <a:r>
            <a:rPr lang="en-US" sz="2400" b="1" dirty="0">
              <a:solidFill>
                <a:schemeClr val="bg1"/>
              </a:solidFill>
            </a:rPr>
            <a:t>Computer App</a:t>
          </a:r>
        </a:p>
      </dgm:t>
    </dgm:pt>
    <dgm:pt modelId="{55681A6B-5D8E-46FF-B552-0D92E2999954}" type="parTrans" cxnId="{2255A353-CC8A-4A86-83E7-7FBFE4FAEA9D}">
      <dgm:prSet custT="1"/>
      <dgm:spPr/>
      <dgm:t>
        <a:bodyPr/>
        <a:lstStyle/>
        <a:p>
          <a:endParaRPr lang="en-US" sz="500" b="1">
            <a:solidFill>
              <a:schemeClr val="bg1"/>
            </a:solidFill>
          </a:endParaRPr>
        </a:p>
      </dgm:t>
    </dgm:pt>
    <dgm:pt modelId="{EBE65B14-9715-43F3-9F2A-1882CFAE9A09}" type="sibTrans" cxnId="{2255A353-CC8A-4A86-83E7-7FBFE4FAEA9D}">
      <dgm:prSet/>
      <dgm:spPr/>
      <dgm:t>
        <a:bodyPr/>
        <a:lstStyle/>
        <a:p>
          <a:endParaRPr lang="en-US" sz="1800" b="1">
            <a:solidFill>
              <a:schemeClr val="bg1"/>
            </a:solidFill>
          </a:endParaRPr>
        </a:p>
      </dgm:t>
    </dgm:pt>
    <dgm:pt modelId="{127DFEE1-1C3E-4A10-95A7-2048D6577E10}">
      <dgm:prSet phldrT="[Text]" custT="1"/>
      <dgm:spPr/>
      <dgm:t>
        <a:bodyPr/>
        <a:lstStyle/>
        <a:p>
          <a:r>
            <a:rPr lang="en-US" sz="2400" b="1">
              <a:solidFill>
                <a:schemeClr val="bg1"/>
              </a:solidFill>
            </a:rPr>
            <a:t>Web App</a:t>
          </a:r>
        </a:p>
      </dgm:t>
    </dgm:pt>
    <dgm:pt modelId="{62C63CF3-A326-429A-92C6-1DDE7664B930}" type="parTrans" cxnId="{6A12C892-FC8A-4E08-8BE8-E031BD1D0385}">
      <dgm:prSet custT="1"/>
      <dgm:spPr/>
      <dgm:t>
        <a:bodyPr/>
        <a:lstStyle/>
        <a:p>
          <a:endParaRPr lang="en-US" sz="500" b="1">
            <a:solidFill>
              <a:schemeClr val="bg1"/>
            </a:solidFill>
          </a:endParaRPr>
        </a:p>
      </dgm:t>
    </dgm:pt>
    <dgm:pt modelId="{20E9601F-AB00-47D4-AD95-E3B7C76060A2}" type="sibTrans" cxnId="{6A12C892-FC8A-4E08-8BE8-E031BD1D0385}">
      <dgm:prSet/>
      <dgm:spPr/>
      <dgm:t>
        <a:bodyPr/>
        <a:lstStyle/>
        <a:p>
          <a:endParaRPr lang="en-US" sz="1800" b="1">
            <a:solidFill>
              <a:schemeClr val="bg1"/>
            </a:solidFill>
          </a:endParaRPr>
        </a:p>
      </dgm:t>
    </dgm:pt>
    <dgm:pt modelId="{00D24D5D-B716-470A-AD5B-A79014B5E529}">
      <dgm:prSet phldrT="[Text]" custT="1"/>
      <dgm:spPr/>
      <dgm:t>
        <a:bodyPr/>
        <a:lstStyle/>
        <a:p>
          <a:r>
            <a:rPr lang="en-US" sz="2400" b="1">
              <a:solidFill>
                <a:schemeClr val="bg1"/>
              </a:solidFill>
            </a:rPr>
            <a:t>Mobile App</a:t>
          </a:r>
        </a:p>
      </dgm:t>
    </dgm:pt>
    <dgm:pt modelId="{5768E9D3-06C7-4627-A103-5574399473F3}" type="parTrans" cxnId="{7F53ED75-4533-42E1-A4C0-899C46F154C6}">
      <dgm:prSet custT="1"/>
      <dgm:spPr/>
      <dgm:t>
        <a:bodyPr/>
        <a:lstStyle/>
        <a:p>
          <a:endParaRPr lang="en-US" sz="500" b="1">
            <a:solidFill>
              <a:schemeClr val="bg1"/>
            </a:solidFill>
          </a:endParaRPr>
        </a:p>
      </dgm:t>
    </dgm:pt>
    <dgm:pt modelId="{BC5A86F0-BFCB-417D-AA55-EA85C68357A1}" type="sibTrans" cxnId="{7F53ED75-4533-42E1-A4C0-899C46F154C6}">
      <dgm:prSet/>
      <dgm:spPr/>
      <dgm:t>
        <a:bodyPr/>
        <a:lstStyle/>
        <a:p>
          <a:endParaRPr lang="en-US" sz="1800" b="1">
            <a:solidFill>
              <a:schemeClr val="bg1"/>
            </a:solidFill>
          </a:endParaRPr>
        </a:p>
      </dgm:t>
    </dgm:pt>
    <dgm:pt modelId="{163986C8-E145-4841-9C52-E43B45B764EA}">
      <dgm:prSet phldrT="[Text]" custT="1"/>
      <dgm:spPr/>
      <dgm:t>
        <a:bodyPr/>
        <a:lstStyle/>
        <a:p>
          <a:r>
            <a:rPr lang="en-US" sz="2400" b="1">
              <a:solidFill>
                <a:schemeClr val="bg1"/>
              </a:solidFill>
            </a:rPr>
            <a:t>Embedded App</a:t>
          </a:r>
        </a:p>
      </dgm:t>
    </dgm:pt>
    <dgm:pt modelId="{CC657E13-0F8A-4D66-A662-9F4E9BB956AF}" type="parTrans" cxnId="{83D32042-B3D3-4834-A8EE-7AAF63E1A0AC}">
      <dgm:prSet custT="1"/>
      <dgm:spPr/>
      <dgm:t>
        <a:bodyPr/>
        <a:lstStyle/>
        <a:p>
          <a:endParaRPr lang="en-US" sz="500" b="1">
            <a:solidFill>
              <a:schemeClr val="bg1"/>
            </a:solidFill>
          </a:endParaRPr>
        </a:p>
      </dgm:t>
    </dgm:pt>
    <dgm:pt modelId="{0718FA8E-319A-4D83-BB06-6000D449684C}" type="sibTrans" cxnId="{83D32042-B3D3-4834-A8EE-7AAF63E1A0AC}">
      <dgm:prSet/>
      <dgm:spPr/>
      <dgm:t>
        <a:bodyPr/>
        <a:lstStyle/>
        <a:p>
          <a:endParaRPr lang="en-US" sz="1800" b="1">
            <a:solidFill>
              <a:schemeClr val="bg1"/>
            </a:solidFill>
          </a:endParaRPr>
        </a:p>
      </dgm:t>
    </dgm:pt>
    <dgm:pt modelId="{0B26181A-B584-437B-A3A7-5425F0F16061}">
      <dgm:prSet phldrT="[Text]" custT="1"/>
      <dgm:spPr/>
      <dgm:t>
        <a:bodyPr/>
        <a:lstStyle/>
        <a:p>
          <a:r>
            <a:rPr lang="en-US" sz="2400" b="1">
              <a:solidFill>
                <a:schemeClr val="bg1"/>
              </a:solidFill>
            </a:rPr>
            <a:t>System App</a:t>
          </a:r>
        </a:p>
      </dgm:t>
    </dgm:pt>
    <dgm:pt modelId="{C23D0E7E-2BC0-426A-8C84-56D73E27AB69}" type="parTrans" cxnId="{76423CA1-3839-43B0-9248-681C4439A236}">
      <dgm:prSet custT="1"/>
      <dgm:spPr/>
      <dgm:t>
        <a:bodyPr/>
        <a:lstStyle/>
        <a:p>
          <a:endParaRPr lang="en-US" sz="500" b="1">
            <a:solidFill>
              <a:schemeClr val="bg1"/>
            </a:solidFill>
          </a:endParaRPr>
        </a:p>
      </dgm:t>
    </dgm:pt>
    <dgm:pt modelId="{3F3D4799-BD28-435E-BF96-3766B8FC5F25}" type="sibTrans" cxnId="{76423CA1-3839-43B0-9248-681C4439A236}">
      <dgm:prSet/>
      <dgm:spPr/>
      <dgm:t>
        <a:bodyPr/>
        <a:lstStyle/>
        <a:p>
          <a:endParaRPr lang="en-US" sz="1800" b="1">
            <a:solidFill>
              <a:schemeClr val="bg1"/>
            </a:solidFill>
          </a:endParaRPr>
        </a:p>
      </dgm:t>
    </dgm:pt>
    <dgm:pt modelId="{39BB328A-26DB-41C6-8665-8135D1DE3AEF}">
      <dgm:prSet phldrT="[Text]" custT="1"/>
      <dgm:spPr/>
      <dgm:t>
        <a:bodyPr/>
        <a:lstStyle/>
        <a:p>
          <a:r>
            <a:rPr lang="en-US" sz="2400" b="1">
              <a:solidFill>
                <a:schemeClr val="bg1"/>
              </a:solidFill>
            </a:rPr>
            <a:t>Program</a:t>
          </a:r>
        </a:p>
      </dgm:t>
    </dgm:pt>
    <dgm:pt modelId="{C844ACA7-9DEB-49E7-ABF3-621219B09E36}" type="parTrans" cxnId="{D6CC2E1C-A8D8-4F29-94DD-6590B71D6C7D}">
      <dgm:prSet custT="1"/>
      <dgm:spPr/>
      <dgm:t>
        <a:bodyPr/>
        <a:lstStyle/>
        <a:p>
          <a:endParaRPr lang="en-US" sz="500" b="1">
            <a:solidFill>
              <a:schemeClr val="bg1"/>
            </a:solidFill>
          </a:endParaRPr>
        </a:p>
      </dgm:t>
    </dgm:pt>
    <dgm:pt modelId="{AA5CEF7E-92B9-4AA1-B2CE-AEC4D8CE11DC}" type="sibTrans" cxnId="{D6CC2E1C-A8D8-4F29-94DD-6590B71D6C7D}">
      <dgm:prSet/>
      <dgm:spPr/>
      <dgm:t>
        <a:bodyPr/>
        <a:lstStyle/>
        <a:p>
          <a:endParaRPr lang="en-US" sz="1800" b="1">
            <a:solidFill>
              <a:schemeClr val="bg1"/>
            </a:solidFill>
          </a:endParaRPr>
        </a:p>
      </dgm:t>
    </dgm:pt>
    <dgm:pt modelId="{2987697B-47D4-4B0F-8F26-8A7B99409D3A}">
      <dgm:prSet phldrT="[Text]" custT="1"/>
      <dgm:spPr/>
      <dgm:t>
        <a:bodyPr/>
        <a:lstStyle/>
        <a:p>
          <a:r>
            <a:rPr lang="en-US" sz="2400" b="1">
              <a:solidFill>
                <a:schemeClr val="bg1"/>
              </a:solidFill>
            </a:rPr>
            <a:t>Game</a:t>
          </a:r>
        </a:p>
      </dgm:t>
    </dgm:pt>
    <dgm:pt modelId="{6E97A118-586F-475E-A625-C72960252795}" type="parTrans" cxnId="{33EB9485-AB8F-4AC6-9DCC-DBDCE55B5CC3}">
      <dgm:prSet custT="1"/>
      <dgm:spPr/>
      <dgm:t>
        <a:bodyPr/>
        <a:lstStyle/>
        <a:p>
          <a:endParaRPr lang="en-US" sz="500" b="1">
            <a:solidFill>
              <a:schemeClr val="bg1"/>
            </a:solidFill>
          </a:endParaRPr>
        </a:p>
      </dgm:t>
    </dgm:pt>
    <dgm:pt modelId="{25706112-3291-4814-B129-237622F4D652}" type="sibTrans" cxnId="{33EB9485-AB8F-4AC6-9DCC-DBDCE55B5CC3}">
      <dgm:prSet/>
      <dgm:spPr/>
      <dgm:t>
        <a:bodyPr/>
        <a:lstStyle/>
        <a:p>
          <a:endParaRPr lang="en-US" sz="1800" b="1">
            <a:solidFill>
              <a:schemeClr val="bg1"/>
            </a:solidFill>
          </a:endParaRPr>
        </a:p>
      </dgm:t>
    </dgm:pt>
    <dgm:pt modelId="{F0CAB1BD-3286-4BBA-828B-AF4D0622160E}">
      <dgm:prSet phldrT="[Text]" custT="1"/>
      <dgm:spPr/>
      <dgm:t>
        <a:bodyPr/>
        <a:lstStyle/>
        <a:p>
          <a:r>
            <a:rPr lang="en-US" sz="2400" b="1">
              <a:solidFill>
                <a:schemeClr val="bg1"/>
              </a:solidFill>
            </a:rPr>
            <a:t>Library</a:t>
          </a:r>
        </a:p>
      </dgm:t>
    </dgm:pt>
    <dgm:pt modelId="{EAC0B8AF-077C-4ACD-A3F3-FF33F6C4A477}" type="parTrans" cxnId="{58238A4F-1FF5-43A5-8DC4-714D2C9D07D0}">
      <dgm:prSet custT="1"/>
      <dgm:spPr/>
      <dgm:t>
        <a:bodyPr/>
        <a:lstStyle/>
        <a:p>
          <a:endParaRPr lang="en-US" sz="500" b="1">
            <a:solidFill>
              <a:schemeClr val="bg1"/>
            </a:solidFill>
          </a:endParaRPr>
        </a:p>
      </dgm:t>
    </dgm:pt>
    <dgm:pt modelId="{95B8FD70-1025-4405-862C-0737EC0B870B}" type="sibTrans" cxnId="{58238A4F-1FF5-43A5-8DC4-714D2C9D07D0}">
      <dgm:prSet/>
      <dgm:spPr/>
      <dgm:t>
        <a:bodyPr/>
        <a:lstStyle/>
        <a:p>
          <a:endParaRPr lang="en-US" sz="1800" b="1">
            <a:solidFill>
              <a:schemeClr val="bg1"/>
            </a:solidFill>
          </a:endParaRPr>
        </a:p>
      </dgm:t>
    </dgm:pt>
    <dgm:pt modelId="{E05ACC91-F487-458D-843E-579CB612F987}">
      <dgm:prSet phldrT="[Text]" custT="1"/>
      <dgm:spPr/>
      <dgm:t>
        <a:bodyPr/>
        <a:lstStyle/>
        <a:p>
          <a:r>
            <a:rPr lang="en-US" sz="2400" b="1">
              <a:solidFill>
                <a:schemeClr val="bg1"/>
              </a:solidFill>
            </a:rPr>
            <a:t>Data</a:t>
          </a:r>
        </a:p>
      </dgm:t>
    </dgm:pt>
    <dgm:pt modelId="{618D40CB-A8F8-42F0-874D-8682F571EEF8}" type="parTrans" cxnId="{2078D58D-CCBB-40AF-BA61-C745E0C931B9}">
      <dgm:prSet custT="1"/>
      <dgm:spPr/>
      <dgm:t>
        <a:bodyPr/>
        <a:lstStyle/>
        <a:p>
          <a:endParaRPr lang="en-US" sz="500" b="1">
            <a:solidFill>
              <a:schemeClr val="bg1"/>
            </a:solidFill>
          </a:endParaRPr>
        </a:p>
      </dgm:t>
    </dgm:pt>
    <dgm:pt modelId="{B02A55BF-7CB7-47B0-AB43-0FEB37414AFF}" type="sibTrans" cxnId="{2078D58D-CCBB-40AF-BA61-C745E0C931B9}">
      <dgm:prSet/>
      <dgm:spPr/>
      <dgm:t>
        <a:bodyPr/>
        <a:lstStyle/>
        <a:p>
          <a:endParaRPr lang="en-US" sz="1800" b="1">
            <a:solidFill>
              <a:schemeClr val="bg1"/>
            </a:solidFill>
          </a:endParaRPr>
        </a:p>
      </dgm:t>
    </dgm:pt>
    <dgm:pt modelId="{06586A0F-F91A-4205-B2E1-107BE67E9CB3}">
      <dgm:prSet phldrT="[Text]" custT="1"/>
      <dgm:spPr/>
      <dgm:t>
        <a:bodyPr/>
        <a:lstStyle/>
        <a:p>
          <a:r>
            <a:rPr lang="en-US" sz="2400" b="1">
              <a:solidFill>
                <a:schemeClr val="bg1"/>
              </a:solidFill>
            </a:rPr>
            <a:t>…</a:t>
          </a:r>
        </a:p>
      </dgm:t>
    </dgm:pt>
    <dgm:pt modelId="{7F16CCE7-F0A9-4EE0-A990-C6B862BC1CB5}" type="parTrans" cxnId="{549C0C3F-1259-4D19-AABF-3508C1C77A1D}">
      <dgm:prSet custT="1"/>
      <dgm:spPr/>
      <dgm:t>
        <a:bodyPr/>
        <a:lstStyle/>
        <a:p>
          <a:endParaRPr lang="en-US" sz="500" b="1">
            <a:solidFill>
              <a:schemeClr val="bg1"/>
            </a:solidFill>
          </a:endParaRPr>
        </a:p>
      </dgm:t>
    </dgm:pt>
    <dgm:pt modelId="{E1BAB4BF-ABF7-42F4-AC90-55F919607AD6}" type="sibTrans" cxnId="{549C0C3F-1259-4D19-AABF-3508C1C77A1D}">
      <dgm:prSet/>
      <dgm:spPr/>
      <dgm:t>
        <a:bodyPr/>
        <a:lstStyle/>
        <a:p>
          <a:endParaRPr lang="en-US" sz="1800" b="1">
            <a:solidFill>
              <a:schemeClr val="bg1"/>
            </a:solidFill>
          </a:endParaRPr>
        </a:p>
      </dgm:t>
    </dgm:pt>
    <dgm:pt modelId="{6E887A43-05D4-4424-88D5-C8A41627DE06}" type="pres">
      <dgm:prSet presAssocID="{9AC2B0BC-2FFC-4890-A413-B1D52C9ECBBA}" presName="Name0" presStyleCnt="0">
        <dgm:presLayoutVars>
          <dgm:chPref val="1"/>
          <dgm:dir/>
          <dgm:animOne val="branch"/>
          <dgm:animLvl val="lvl"/>
          <dgm:resizeHandles val="exact"/>
        </dgm:presLayoutVars>
      </dgm:prSet>
      <dgm:spPr/>
    </dgm:pt>
    <dgm:pt modelId="{7E3A2BF2-FB52-440B-B036-6924FCEE0E99}" type="pres">
      <dgm:prSet presAssocID="{D910604F-4117-46AA-9215-62A9AA149480}" presName="root1" presStyleCnt="0"/>
      <dgm:spPr/>
    </dgm:pt>
    <dgm:pt modelId="{9D8CB886-782F-43D6-8781-660E62CFCFAC}" type="pres">
      <dgm:prSet presAssocID="{D910604F-4117-46AA-9215-62A9AA149480}" presName="LevelOneTextNode" presStyleLbl="node0" presStyleIdx="0" presStyleCnt="1">
        <dgm:presLayoutVars>
          <dgm:chPref val="3"/>
        </dgm:presLayoutVars>
      </dgm:prSet>
      <dgm:spPr/>
    </dgm:pt>
    <dgm:pt modelId="{93FC10F9-1634-4FEB-881D-FC7A6D407FA6}" type="pres">
      <dgm:prSet presAssocID="{D910604F-4117-46AA-9215-62A9AA149480}" presName="level2hierChild" presStyleCnt="0"/>
      <dgm:spPr/>
    </dgm:pt>
    <dgm:pt modelId="{CD584E66-449E-4AFC-872D-9F04EEA2A8C3}" type="pres">
      <dgm:prSet presAssocID="{BB7CE77A-4645-454D-B943-D92701A8E8EE}" presName="conn2-1" presStyleLbl="parChTrans1D2" presStyleIdx="0" presStyleCnt="5"/>
      <dgm:spPr/>
    </dgm:pt>
    <dgm:pt modelId="{5C9DA657-A4CE-4FA8-993E-6BCE7E880071}" type="pres">
      <dgm:prSet presAssocID="{BB7CE77A-4645-454D-B943-D92701A8E8EE}" presName="connTx" presStyleLbl="parChTrans1D2" presStyleIdx="0" presStyleCnt="5"/>
      <dgm:spPr/>
    </dgm:pt>
    <dgm:pt modelId="{75BA4982-05EF-4C67-8FDF-25C83A112E41}" type="pres">
      <dgm:prSet presAssocID="{B92B76E6-7670-42C6-82DB-831472C27788}" presName="root2" presStyleCnt="0"/>
      <dgm:spPr/>
    </dgm:pt>
    <dgm:pt modelId="{4C7508ED-7A8B-44B2-B096-98D5FEE5BF71}" type="pres">
      <dgm:prSet presAssocID="{B92B76E6-7670-42C6-82DB-831472C27788}" presName="LevelTwoTextNode" presStyleLbl="node2" presStyleIdx="0" presStyleCnt="5">
        <dgm:presLayoutVars>
          <dgm:chPref val="3"/>
        </dgm:presLayoutVars>
      </dgm:prSet>
      <dgm:spPr/>
    </dgm:pt>
    <dgm:pt modelId="{6C1A94CB-057F-4F44-B6C8-EF2BF74DDEF9}" type="pres">
      <dgm:prSet presAssocID="{B92B76E6-7670-42C6-82DB-831472C27788}" presName="level3hierChild" presStyleCnt="0"/>
      <dgm:spPr/>
    </dgm:pt>
    <dgm:pt modelId="{338FEBF5-327E-4DBB-BEC9-F94DF7DA3FFE}" type="pres">
      <dgm:prSet presAssocID="{55681A6B-5D8E-46FF-B552-0D92E2999954}" presName="conn2-1" presStyleLbl="parChTrans1D3" presStyleIdx="0" presStyleCnt="4"/>
      <dgm:spPr/>
    </dgm:pt>
    <dgm:pt modelId="{768C3E0E-BD7E-4DA6-9419-FF2113B25AF1}" type="pres">
      <dgm:prSet presAssocID="{55681A6B-5D8E-46FF-B552-0D92E2999954}" presName="connTx" presStyleLbl="parChTrans1D3" presStyleIdx="0" presStyleCnt="4"/>
      <dgm:spPr/>
    </dgm:pt>
    <dgm:pt modelId="{D44DAAD1-6DE2-4907-87A7-D71964C15F30}" type="pres">
      <dgm:prSet presAssocID="{1B4C66AE-DEE9-43EB-8C4A-B83BF531E84E}" presName="root2" presStyleCnt="0"/>
      <dgm:spPr/>
    </dgm:pt>
    <dgm:pt modelId="{47FAB6B3-C49F-4DEF-8CA7-154678B8D8BC}" type="pres">
      <dgm:prSet presAssocID="{1B4C66AE-DEE9-43EB-8C4A-B83BF531E84E}" presName="LevelTwoTextNode" presStyleLbl="node3" presStyleIdx="0" presStyleCnt="4" custScaleX="124195">
        <dgm:presLayoutVars>
          <dgm:chPref val="3"/>
        </dgm:presLayoutVars>
      </dgm:prSet>
      <dgm:spPr/>
    </dgm:pt>
    <dgm:pt modelId="{32E30571-38B9-4F94-BA1C-8D1064BF4C97}" type="pres">
      <dgm:prSet presAssocID="{1B4C66AE-DEE9-43EB-8C4A-B83BF531E84E}" presName="level3hierChild" presStyleCnt="0"/>
      <dgm:spPr/>
    </dgm:pt>
    <dgm:pt modelId="{DB33AF97-BB5D-4517-909F-73D489E26AEF}" type="pres">
      <dgm:prSet presAssocID="{C23D0E7E-2BC0-426A-8C84-56D73E27AB69}" presName="conn2-1" presStyleLbl="parChTrans1D4" presStyleIdx="0" presStyleCnt="3"/>
      <dgm:spPr/>
    </dgm:pt>
    <dgm:pt modelId="{23B66E26-5B73-4E7A-BDD7-ED4454557697}" type="pres">
      <dgm:prSet presAssocID="{C23D0E7E-2BC0-426A-8C84-56D73E27AB69}" presName="connTx" presStyleLbl="parChTrans1D4" presStyleIdx="0" presStyleCnt="3"/>
      <dgm:spPr/>
    </dgm:pt>
    <dgm:pt modelId="{F05C7168-3128-47AF-8F11-B7E27AC7DA01}" type="pres">
      <dgm:prSet presAssocID="{0B26181A-B584-437B-A3A7-5425F0F16061}" presName="root2" presStyleCnt="0"/>
      <dgm:spPr/>
    </dgm:pt>
    <dgm:pt modelId="{4B7A4519-0BF2-4D1A-82C2-5E1700EB1869}" type="pres">
      <dgm:prSet presAssocID="{0B26181A-B584-437B-A3A7-5425F0F16061}" presName="LevelTwoTextNode" presStyleLbl="node4" presStyleIdx="0" presStyleCnt="3">
        <dgm:presLayoutVars>
          <dgm:chPref val="3"/>
        </dgm:presLayoutVars>
      </dgm:prSet>
      <dgm:spPr/>
    </dgm:pt>
    <dgm:pt modelId="{CD55E364-11CC-4757-9294-8040A9D7678D}" type="pres">
      <dgm:prSet presAssocID="{0B26181A-B584-437B-A3A7-5425F0F16061}" presName="level3hierChild" presStyleCnt="0"/>
      <dgm:spPr/>
    </dgm:pt>
    <dgm:pt modelId="{A3EFDB81-FDBD-4490-B266-232C233A3BCA}" type="pres">
      <dgm:prSet presAssocID="{C844ACA7-9DEB-49E7-ABF3-621219B09E36}" presName="conn2-1" presStyleLbl="parChTrans1D4" presStyleIdx="1" presStyleCnt="3"/>
      <dgm:spPr/>
    </dgm:pt>
    <dgm:pt modelId="{51938A7E-62B5-4D92-8E41-39D230ED7557}" type="pres">
      <dgm:prSet presAssocID="{C844ACA7-9DEB-49E7-ABF3-621219B09E36}" presName="connTx" presStyleLbl="parChTrans1D4" presStyleIdx="1" presStyleCnt="3"/>
      <dgm:spPr/>
    </dgm:pt>
    <dgm:pt modelId="{21AAC338-8A69-4481-9EBB-87076837841B}" type="pres">
      <dgm:prSet presAssocID="{39BB328A-26DB-41C6-8665-8135D1DE3AEF}" presName="root2" presStyleCnt="0"/>
      <dgm:spPr/>
    </dgm:pt>
    <dgm:pt modelId="{1BB4DD35-0250-423F-A6C1-1FB35917FCA5}" type="pres">
      <dgm:prSet presAssocID="{39BB328A-26DB-41C6-8665-8135D1DE3AEF}" presName="LevelTwoTextNode" presStyleLbl="node4" presStyleIdx="1" presStyleCnt="3">
        <dgm:presLayoutVars>
          <dgm:chPref val="3"/>
        </dgm:presLayoutVars>
      </dgm:prSet>
      <dgm:spPr/>
    </dgm:pt>
    <dgm:pt modelId="{7D5B5EC8-2751-4637-B2FE-8F8B3EAE5064}" type="pres">
      <dgm:prSet presAssocID="{39BB328A-26DB-41C6-8665-8135D1DE3AEF}" presName="level3hierChild" presStyleCnt="0"/>
      <dgm:spPr/>
    </dgm:pt>
    <dgm:pt modelId="{4D8B8C37-CB3F-4B37-B152-BED33D389D28}" type="pres">
      <dgm:prSet presAssocID="{6E97A118-586F-475E-A625-C72960252795}" presName="conn2-1" presStyleLbl="parChTrans1D4" presStyleIdx="2" presStyleCnt="3"/>
      <dgm:spPr/>
    </dgm:pt>
    <dgm:pt modelId="{2BF02A3F-B683-48B1-9413-5211E1B38547}" type="pres">
      <dgm:prSet presAssocID="{6E97A118-586F-475E-A625-C72960252795}" presName="connTx" presStyleLbl="parChTrans1D4" presStyleIdx="2" presStyleCnt="3"/>
      <dgm:spPr/>
    </dgm:pt>
    <dgm:pt modelId="{CB278C76-F9FB-4529-A18A-4EBF9F8C837D}" type="pres">
      <dgm:prSet presAssocID="{2987697B-47D4-4B0F-8F26-8A7B99409D3A}" presName="root2" presStyleCnt="0"/>
      <dgm:spPr/>
    </dgm:pt>
    <dgm:pt modelId="{15F074F1-73A6-4F39-94DC-2FA20EFAA9C1}" type="pres">
      <dgm:prSet presAssocID="{2987697B-47D4-4B0F-8F26-8A7B99409D3A}" presName="LevelTwoTextNode" presStyleLbl="node4" presStyleIdx="2" presStyleCnt="3">
        <dgm:presLayoutVars>
          <dgm:chPref val="3"/>
        </dgm:presLayoutVars>
      </dgm:prSet>
      <dgm:spPr/>
    </dgm:pt>
    <dgm:pt modelId="{6D39183E-B5FA-4709-AD8A-967C49FA4573}" type="pres">
      <dgm:prSet presAssocID="{2987697B-47D4-4B0F-8F26-8A7B99409D3A}" presName="level3hierChild" presStyleCnt="0"/>
      <dgm:spPr/>
    </dgm:pt>
    <dgm:pt modelId="{3B548540-597D-4938-8358-70DF8586BC45}" type="pres">
      <dgm:prSet presAssocID="{62C63CF3-A326-429A-92C6-1DDE7664B930}" presName="conn2-1" presStyleLbl="parChTrans1D3" presStyleIdx="1" presStyleCnt="4"/>
      <dgm:spPr/>
    </dgm:pt>
    <dgm:pt modelId="{54DFDCA3-34CE-47B1-8433-FC231B71DABF}" type="pres">
      <dgm:prSet presAssocID="{62C63CF3-A326-429A-92C6-1DDE7664B930}" presName="connTx" presStyleLbl="parChTrans1D3" presStyleIdx="1" presStyleCnt="4"/>
      <dgm:spPr/>
    </dgm:pt>
    <dgm:pt modelId="{6A224583-09B9-4137-B9CC-A35CC5FF1F4D}" type="pres">
      <dgm:prSet presAssocID="{127DFEE1-1C3E-4A10-95A7-2048D6577E10}" presName="root2" presStyleCnt="0"/>
      <dgm:spPr/>
    </dgm:pt>
    <dgm:pt modelId="{C82B1150-FD3A-4D6C-AF76-CA237041F4C0}" type="pres">
      <dgm:prSet presAssocID="{127DFEE1-1C3E-4A10-95A7-2048D6577E10}" presName="LevelTwoTextNode" presStyleLbl="node3" presStyleIdx="1" presStyleCnt="4" custScaleX="124195">
        <dgm:presLayoutVars>
          <dgm:chPref val="3"/>
        </dgm:presLayoutVars>
      </dgm:prSet>
      <dgm:spPr/>
    </dgm:pt>
    <dgm:pt modelId="{5301A528-C6B0-4537-9BF1-BC73CC71F382}" type="pres">
      <dgm:prSet presAssocID="{127DFEE1-1C3E-4A10-95A7-2048D6577E10}" presName="level3hierChild" presStyleCnt="0"/>
      <dgm:spPr/>
    </dgm:pt>
    <dgm:pt modelId="{8B0294AB-5AA6-4A9C-9122-FF78988A8D8C}" type="pres">
      <dgm:prSet presAssocID="{5768E9D3-06C7-4627-A103-5574399473F3}" presName="conn2-1" presStyleLbl="parChTrans1D3" presStyleIdx="2" presStyleCnt="4"/>
      <dgm:spPr/>
    </dgm:pt>
    <dgm:pt modelId="{DEA2F45E-FB6A-452A-B97D-AE36A8654750}" type="pres">
      <dgm:prSet presAssocID="{5768E9D3-06C7-4627-A103-5574399473F3}" presName="connTx" presStyleLbl="parChTrans1D3" presStyleIdx="2" presStyleCnt="4"/>
      <dgm:spPr/>
    </dgm:pt>
    <dgm:pt modelId="{CE72F7F5-4406-4008-BC38-0E79EF8260CA}" type="pres">
      <dgm:prSet presAssocID="{00D24D5D-B716-470A-AD5B-A79014B5E529}" presName="root2" presStyleCnt="0"/>
      <dgm:spPr/>
    </dgm:pt>
    <dgm:pt modelId="{4C2FD6A7-D655-4B41-A60E-A3A394B8F4E5}" type="pres">
      <dgm:prSet presAssocID="{00D24D5D-B716-470A-AD5B-A79014B5E529}" presName="LevelTwoTextNode" presStyleLbl="node3" presStyleIdx="2" presStyleCnt="4" custScaleX="124195">
        <dgm:presLayoutVars>
          <dgm:chPref val="3"/>
        </dgm:presLayoutVars>
      </dgm:prSet>
      <dgm:spPr/>
    </dgm:pt>
    <dgm:pt modelId="{7A5E65C6-D1D1-45F6-AD59-2039D018A6D6}" type="pres">
      <dgm:prSet presAssocID="{00D24D5D-B716-470A-AD5B-A79014B5E529}" presName="level3hierChild" presStyleCnt="0"/>
      <dgm:spPr/>
    </dgm:pt>
    <dgm:pt modelId="{5A245F09-9D45-4FD1-9009-683D5C5C7C1B}" type="pres">
      <dgm:prSet presAssocID="{CC657E13-0F8A-4D66-A662-9F4E9BB956AF}" presName="conn2-1" presStyleLbl="parChTrans1D3" presStyleIdx="3" presStyleCnt="4"/>
      <dgm:spPr/>
    </dgm:pt>
    <dgm:pt modelId="{17B3B9FE-1B37-4F45-8255-61ED54B739FB}" type="pres">
      <dgm:prSet presAssocID="{CC657E13-0F8A-4D66-A662-9F4E9BB956AF}" presName="connTx" presStyleLbl="parChTrans1D3" presStyleIdx="3" presStyleCnt="4"/>
      <dgm:spPr/>
    </dgm:pt>
    <dgm:pt modelId="{6E1666C4-D829-4845-BB38-95EBB9319071}" type="pres">
      <dgm:prSet presAssocID="{163986C8-E145-4841-9C52-E43B45B764EA}" presName="root2" presStyleCnt="0"/>
      <dgm:spPr/>
    </dgm:pt>
    <dgm:pt modelId="{0F1163C9-C20D-47D3-A4DB-AD4BD0406F61}" type="pres">
      <dgm:prSet presAssocID="{163986C8-E145-4841-9C52-E43B45B764EA}" presName="LevelTwoTextNode" presStyleLbl="node3" presStyleIdx="3" presStyleCnt="4" custScaleX="124195">
        <dgm:presLayoutVars>
          <dgm:chPref val="3"/>
        </dgm:presLayoutVars>
      </dgm:prSet>
      <dgm:spPr/>
    </dgm:pt>
    <dgm:pt modelId="{B37FF6D0-1145-4188-B032-B22C172A1B74}" type="pres">
      <dgm:prSet presAssocID="{163986C8-E145-4841-9C52-E43B45B764EA}" presName="level3hierChild" presStyleCnt="0"/>
      <dgm:spPr/>
    </dgm:pt>
    <dgm:pt modelId="{C704FCED-4B80-43B3-945C-BE6258E0FEF5}" type="pres">
      <dgm:prSet presAssocID="{A388E3E0-A3D9-4B33-A78A-CBCA6823E1EF}" presName="conn2-1" presStyleLbl="parChTrans1D2" presStyleIdx="1" presStyleCnt="5"/>
      <dgm:spPr/>
    </dgm:pt>
    <dgm:pt modelId="{9D1A21F6-FAFB-4240-A29D-3048DC750C1C}" type="pres">
      <dgm:prSet presAssocID="{A388E3E0-A3D9-4B33-A78A-CBCA6823E1EF}" presName="connTx" presStyleLbl="parChTrans1D2" presStyleIdx="1" presStyleCnt="5"/>
      <dgm:spPr/>
    </dgm:pt>
    <dgm:pt modelId="{71D94214-A937-4257-B699-F9361F130BB8}" type="pres">
      <dgm:prSet presAssocID="{1F4547CF-B891-45AB-AEB3-E49DD365E9ED}" presName="root2" presStyleCnt="0"/>
      <dgm:spPr/>
    </dgm:pt>
    <dgm:pt modelId="{6BE3CA08-E395-4FE9-9B00-D46361A3D310}" type="pres">
      <dgm:prSet presAssocID="{1F4547CF-B891-45AB-AEB3-E49DD365E9ED}" presName="LevelTwoTextNode" presStyleLbl="node2" presStyleIdx="1" presStyleCnt="5" custLinFactNeighborY="-3294">
        <dgm:presLayoutVars>
          <dgm:chPref val="3"/>
        </dgm:presLayoutVars>
      </dgm:prSet>
      <dgm:spPr/>
    </dgm:pt>
    <dgm:pt modelId="{5EBDFAD9-8157-4684-AEF4-9B62A86C3A35}" type="pres">
      <dgm:prSet presAssocID="{1F4547CF-B891-45AB-AEB3-E49DD365E9ED}" presName="level3hierChild" presStyleCnt="0"/>
      <dgm:spPr/>
    </dgm:pt>
    <dgm:pt modelId="{8C0D2798-11DE-4B8B-B17A-3C5B85F1FAB9}" type="pres">
      <dgm:prSet presAssocID="{EAC0B8AF-077C-4ACD-A3F3-FF33F6C4A477}" presName="conn2-1" presStyleLbl="parChTrans1D2" presStyleIdx="2" presStyleCnt="5"/>
      <dgm:spPr/>
    </dgm:pt>
    <dgm:pt modelId="{42CC3DD4-AE1D-4ED7-852B-BE2F45F905F2}" type="pres">
      <dgm:prSet presAssocID="{EAC0B8AF-077C-4ACD-A3F3-FF33F6C4A477}" presName="connTx" presStyleLbl="parChTrans1D2" presStyleIdx="2" presStyleCnt="5"/>
      <dgm:spPr/>
    </dgm:pt>
    <dgm:pt modelId="{AC80AB3F-2AF2-40E8-B352-02F142391A9C}" type="pres">
      <dgm:prSet presAssocID="{F0CAB1BD-3286-4BBA-828B-AF4D0622160E}" presName="root2" presStyleCnt="0"/>
      <dgm:spPr/>
    </dgm:pt>
    <dgm:pt modelId="{D720540B-56D0-4DB8-A0E9-8467B764E752}" type="pres">
      <dgm:prSet presAssocID="{F0CAB1BD-3286-4BBA-828B-AF4D0622160E}" presName="LevelTwoTextNode" presStyleLbl="node2" presStyleIdx="2" presStyleCnt="5">
        <dgm:presLayoutVars>
          <dgm:chPref val="3"/>
        </dgm:presLayoutVars>
      </dgm:prSet>
      <dgm:spPr/>
    </dgm:pt>
    <dgm:pt modelId="{6213341F-3EDB-4E2D-81D1-7E38C021E731}" type="pres">
      <dgm:prSet presAssocID="{F0CAB1BD-3286-4BBA-828B-AF4D0622160E}" presName="level3hierChild" presStyleCnt="0"/>
      <dgm:spPr/>
    </dgm:pt>
    <dgm:pt modelId="{B0EC417C-C3CC-40E2-8786-5EEB2AF53A63}" type="pres">
      <dgm:prSet presAssocID="{618D40CB-A8F8-42F0-874D-8682F571EEF8}" presName="conn2-1" presStyleLbl="parChTrans1D2" presStyleIdx="3" presStyleCnt="5"/>
      <dgm:spPr/>
    </dgm:pt>
    <dgm:pt modelId="{5A863C8F-7CB2-4901-9A26-26BAF1C89547}" type="pres">
      <dgm:prSet presAssocID="{618D40CB-A8F8-42F0-874D-8682F571EEF8}" presName="connTx" presStyleLbl="parChTrans1D2" presStyleIdx="3" presStyleCnt="5"/>
      <dgm:spPr/>
    </dgm:pt>
    <dgm:pt modelId="{2A32571B-DBED-42B9-A4BA-4E02259500C8}" type="pres">
      <dgm:prSet presAssocID="{E05ACC91-F487-458D-843E-579CB612F987}" presName="root2" presStyleCnt="0"/>
      <dgm:spPr/>
    </dgm:pt>
    <dgm:pt modelId="{25641F22-A967-4B83-BA19-D25AA75BF7E0}" type="pres">
      <dgm:prSet presAssocID="{E05ACC91-F487-458D-843E-579CB612F987}" presName="LevelTwoTextNode" presStyleLbl="node2" presStyleIdx="3" presStyleCnt="5">
        <dgm:presLayoutVars>
          <dgm:chPref val="3"/>
        </dgm:presLayoutVars>
      </dgm:prSet>
      <dgm:spPr/>
    </dgm:pt>
    <dgm:pt modelId="{BBD10D0F-07EA-4551-9C86-6587B7BFFC20}" type="pres">
      <dgm:prSet presAssocID="{E05ACC91-F487-458D-843E-579CB612F987}" presName="level3hierChild" presStyleCnt="0"/>
      <dgm:spPr/>
    </dgm:pt>
    <dgm:pt modelId="{C59D56B0-4CC2-495C-A278-35FBB895296F}" type="pres">
      <dgm:prSet presAssocID="{7F16CCE7-F0A9-4EE0-A990-C6B862BC1CB5}" presName="conn2-1" presStyleLbl="parChTrans1D2" presStyleIdx="4" presStyleCnt="5"/>
      <dgm:spPr/>
    </dgm:pt>
    <dgm:pt modelId="{5F6B166D-AC5D-4570-A6D7-D51FAF16946B}" type="pres">
      <dgm:prSet presAssocID="{7F16CCE7-F0A9-4EE0-A990-C6B862BC1CB5}" presName="connTx" presStyleLbl="parChTrans1D2" presStyleIdx="4" presStyleCnt="5"/>
      <dgm:spPr/>
    </dgm:pt>
    <dgm:pt modelId="{E50A96B7-F2CE-4C13-8684-A48A5A91B210}" type="pres">
      <dgm:prSet presAssocID="{06586A0F-F91A-4205-B2E1-107BE67E9CB3}" presName="root2" presStyleCnt="0"/>
      <dgm:spPr/>
    </dgm:pt>
    <dgm:pt modelId="{76542380-3210-4D98-8AA7-9F6306405136}" type="pres">
      <dgm:prSet presAssocID="{06586A0F-F91A-4205-B2E1-107BE67E9CB3}" presName="LevelTwoTextNode" presStyleLbl="node2" presStyleIdx="4" presStyleCnt="5">
        <dgm:presLayoutVars>
          <dgm:chPref val="3"/>
        </dgm:presLayoutVars>
      </dgm:prSet>
      <dgm:spPr/>
    </dgm:pt>
    <dgm:pt modelId="{3072DDBD-B549-4163-88B9-2358D72FF30D}" type="pres">
      <dgm:prSet presAssocID="{06586A0F-F91A-4205-B2E1-107BE67E9CB3}" presName="level3hierChild" presStyleCnt="0"/>
      <dgm:spPr/>
    </dgm:pt>
  </dgm:ptLst>
  <dgm:cxnLst>
    <dgm:cxn modelId="{4A4C9307-6E72-434B-AF01-D6BC3BF2761A}" type="presOf" srcId="{127DFEE1-1C3E-4A10-95A7-2048D6577E10}" destId="{C82B1150-FD3A-4D6C-AF76-CA237041F4C0}" srcOrd="0" destOrd="0" presId="urn:microsoft.com/office/officeart/2008/layout/HorizontalMultiLevelHierarchy"/>
    <dgm:cxn modelId="{0D1CE00D-994B-4845-80D4-19910EC80A77}" type="presOf" srcId="{6E97A118-586F-475E-A625-C72960252795}" destId="{4D8B8C37-CB3F-4B37-B152-BED33D389D28}" srcOrd="0" destOrd="0" presId="urn:microsoft.com/office/officeart/2008/layout/HorizontalMultiLevelHierarchy"/>
    <dgm:cxn modelId="{91185010-F00B-4B0F-8D6B-7CF5D6437C53}" srcId="{D910604F-4117-46AA-9215-62A9AA149480}" destId="{1F4547CF-B891-45AB-AEB3-E49DD365E9ED}" srcOrd="1" destOrd="0" parTransId="{A388E3E0-A3D9-4B33-A78A-CBCA6823E1EF}" sibTransId="{40B6C417-12A1-42ED-BA63-ECC02D04F820}"/>
    <dgm:cxn modelId="{EE6B3E15-1E11-4F75-B3E9-E6D6601FF03B}" type="presOf" srcId="{7F16CCE7-F0A9-4EE0-A990-C6B862BC1CB5}" destId="{C59D56B0-4CC2-495C-A278-35FBB895296F}" srcOrd="0" destOrd="0" presId="urn:microsoft.com/office/officeart/2008/layout/HorizontalMultiLevelHierarchy"/>
    <dgm:cxn modelId="{D6CC2E1C-A8D8-4F29-94DD-6590B71D6C7D}" srcId="{1B4C66AE-DEE9-43EB-8C4A-B83BF531E84E}" destId="{39BB328A-26DB-41C6-8665-8135D1DE3AEF}" srcOrd="1" destOrd="0" parTransId="{C844ACA7-9DEB-49E7-ABF3-621219B09E36}" sibTransId="{AA5CEF7E-92B9-4AA1-B2CE-AEC4D8CE11DC}"/>
    <dgm:cxn modelId="{088D0022-FAD7-45C7-A505-1A9B04610563}" type="presOf" srcId="{1B4C66AE-DEE9-43EB-8C4A-B83BF531E84E}" destId="{47FAB6B3-C49F-4DEF-8CA7-154678B8D8BC}" srcOrd="0" destOrd="0" presId="urn:microsoft.com/office/officeart/2008/layout/HorizontalMultiLevelHierarchy"/>
    <dgm:cxn modelId="{B9592533-0A84-435A-8BBD-C7AA63C81105}" type="presOf" srcId="{C844ACA7-9DEB-49E7-ABF3-621219B09E36}" destId="{51938A7E-62B5-4D92-8E41-39D230ED7557}" srcOrd="1" destOrd="0" presId="urn:microsoft.com/office/officeart/2008/layout/HorizontalMultiLevelHierarchy"/>
    <dgm:cxn modelId="{5327A039-AF44-4538-9906-CF6D926B9C0B}" srcId="{D910604F-4117-46AA-9215-62A9AA149480}" destId="{B92B76E6-7670-42C6-82DB-831472C27788}" srcOrd="0" destOrd="0" parTransId="{BB7CE77A-4645-454D-B943-D92701A8E8EE}" sibTransId="{CE963697-32D7-431A-A962-61C87B86B459}"/>
    <dgm:cxn modelId="{549C0C3F-1259-4D19-AABF-3508C1C77A1D}" srcId="{D910604F-4117-46AA-9215-62A9AA149480}" destId="{06586A0F-F91A-4205-B2E1-107BE67E9CB3}" srcOrd="4" destOrd="0" parTransId="{7F16CCE7-F0A9-4EE0-A990-C6B862BC1CB5}" sibTransId="{E1BAB4BF-ABF7-42F4-AC90-55F919607AD6}"/>
    <dgm:cxn modelId="{83D32042-B3D3-4834-A8EE-7AAF63E1A0AC}" srcId="{B92B76E6-7670-42C6-82DB-831472C27788}" destId="{163986C8-E145-4841-9C52-E43B45B764EA}" srcOrd="3" destOrd="0" parTransId="{CC657E13-0F8A-4D66-A662-9F4E9BB956AF}" sibTransId="{0718FA8E-319A-4D83-BB06-6000D449684C}"/>
    <dgm:cxn modelId="{ABFDF046-BB74-42C7-BDC0-F428C7858F11}" type="presOf" srcId="{5768E9D3-06C7-4627-A103-5574399473F3}" destId="{8B0294AB-5AA6-4A9C-9122-FF78988A8D8C}" srcOrd="0" destOrd="0" presId="urn:microsoft.com/office/officeart/2008/layout/HorizontalMultiLevelHierarchy"/>
    <dgm:cxn modelId="{58238A4F-1FF5-43A5-8DC4-714D2C9D07D0}" srcId="{D910604F-4117-46AA-9215-62A9AA149480}" destId="{F0CAB1BD-3286-4BBA-828B-AF4D0622160E}" srcOrd="2" destOrd="0" parTransId="{EAC0B8AF-077C-4ACD-A3F3-FF33F6C4A477}" sibTransId="{95B8FD70-1025-4405-862C-0737EC0B870B}"/>
    <dgm:cxn modelId="{0EEF7F51-4067-4FCF-9481-9C42B6A80782}" type="presOf" srcId="{5768E9D3-06C7-4627-A103-5574399473F3}" destId="{DEA2F45E-FB6A-452A-B97D-AE36A8654750}" srcOrd="1" destOrd="0" presId="urn:microsoft.com/office/officeart/2008/layout/HorizontalMultiLevelHierarchy"/>
    <dgm:cxn modelId="{BBB60353-0FC7-452E-86EA-74970C5993E2}" type="presOf" srcId="{55681A6B-5D8E-46FF-B552-0D92E2999954}" destId="{768C3E0E-BD7E-4DA6-9419-FF2113B25AF1}" srcOrd="1" destOrd="0" presId="urn:microsoft.com/office/officeart/2008/layout/HorizontalMultiLevelHierarchy"/>
    <dgm:cxn modelId="{2255A353-CC8A-4A86-83E7-7FBFE4FAEA9D}" srcId="{B92B76E6-7670-42C6-82DB-831472C27788}" destId="{1B4C66AE-DEE9-43EB-8C4A-B83BF531E84E}" srcOrd="0" destOrd="0" parTransId="{55681A6B-5D8E-46FF-B552-0D92E2999954}" sibTransId="{EBE65B14-9715-43F3-9F2A-1882CFAE9A09}"/>
    <dgm:cxn modelId="{00511354-6D32-4280-905C-E45A2B5C25DB}" type="presOf" srcId="{06586A0F-F91A-4205-B2E1-107BE67E9CB3}" destId="{76542380-3210-4D98-8AA7-9F6306405136}" srcOrd="0" destOrd="0" presId="urn:microsoft.com/office/officeart/2008/layout/HorizontalMultiLevelHierarchy"/>
    <dgm:cxn modelId="{EB587163-B0D3-4FDD-90E5-E1E6527BA981}" type="presOf" srcId="{618D40CB-A8F8-42F0-874D-8682F571EEF8}" destId="{B0EC417C-C3CC-40E2-8786-5EEB2AF53A63}" srcOrd="0" destOrd="0" presId="urn:microsoft.com/office/officeart/2008/layout/HorizontalMultiLevelHierarchy"/>
    <dgm:cxn modelId="{B0836166-D794-4B68-AA22-B11F789A8F87}" srcId="{9AC2B0BC-2FFC-4890-A413-B1D52C9ECBBA}" destId="{D910604F-4117-46AA-9215-62A9AA149480}" srcOrd="0" destOrd="0" parTransId="{97DC34F3-5B22-4626-B9CD-7C6A823C396B}" sibTransId="{20C710F9-17F2-405C-9A5E-508EE39D06A9}"/>
    <dgm:cxn modelId="{6310A968-1AA2-44AC-AA76-6EC77C81AB1A}" type="presOf" srcId="{A388E3E0-A3D9-4B33-A78A-CBCA6823E1EF}" destId="{C704FCED-4B80-43B3-945C-BE6258E0FEF5}" srcOrd="0" destOrd="0" presId="urn:microsoft.com/office/officeart/2008/layout/HorizontalMultiLevelHierarchy"/>
    <dgm:cxn modelId="{8EA3E274-7194-40DA-98E2-24E9D86A5A20}" type="presOf" srcId="{00D24D5D-B716-470A-AD5B-A79014B5E529}" destId="{4C2FD6A7-D655-4B41-A60E-A3A394B8F4E5}" srcOrd="0" destOrd="0" presId="urn:microsoft.com/office/officeart/2008/layout/HorizontalMultiLevelHierarchy"/>
    <dgm:cxn modelId="{87F79075-BCF6-4B93-9AEA-F495833FEF1B}" type="presOf" srcId="{1F4547CF-B891-45AB-AEB3-E49DD365E9ED}" destId="{6BE3CA08-E395-4FE9-9B00-D46361A3D310}" srcOrd="0" destOrd="0" presId="urn:microsoft.com/office/officeart/2008/layout/HorizontalMultiLevelHierarchy"/>
    <dgm:cxn modelId="{7F53ED75-4533-42E1-A4C0-899C46F154C6}" srcId="{B92B76E6-7670-42C6-82DB-831472C27788}" destId="{00D24D5D-B716-470A-AD5B-A79014B5E529}" srcOrd="2" destOrd="0" parTransId="{5768E9D3-06C7-4627-A103-5574399473F3}" sibTransId="{BC5A86F0-BFCB-417D-AA55-EA85C68357A1}"/>
    <dgm:cxn modelId="{99702A76-8077-4DA5-AA3E-BED81BC75360}" type="presOf" srcId="{62C63CF3-A326-429A-92C6-1DDE7664B930}" destId="{3B548540-597D-4938-8358-70DF8586BC45}" srcOrd="0" destOrd="0" presId="urn:microsoft.com/office/officeart/2008/layout/HorizontalMultiLevelHierarchy"/>
    <dgm:cxn modelId="{7F84E77E-DA64-434D-AE51-42D49A499064}" type="presOf" srcId="{F0CAB1BD-3286-4BBA-828B-AF4D0622160E}" destId="{D720540B-56D0-4DB8-A0E9-8467B764E752}" srcOrd="0" destOrd="0" presId="urn:microsoft.com/office/officeart/2008/layout/HorizontalMultiLevelHierarchy"/>
    <dgm:cxn modelId="{33EB9485-AB8F-4AC6-9DCC-DBDCE55B5CC3}" srcId="{1B4C66AE-DEE9-43EB-8C4A-B83BF531E84E}" destId="{2987697B-47D4-4B0F-8F26-8A7B99409D3A}" srcOrd="2" destOrd="0" parTransId="{6E97A118-586F-475E-A625-C72960252795}" sibTransId="{25706112-3291-4814-B129-237622F4D652}"/>
    <dgm:cxn modelId="{DF239E86-B1E2-4BE6-881F-E4A01F7584D4}" type="presOf" srcId="{9AC2B0BC-2FFC-4890-A413-B1D52C9ECBBA}" destId="{6E887A43-05D4-4424-88D5-C8A41627DE06}" srcOrd="0" destOrd="0" presId="urn:microsoft.com/office/officeart/2008/layout/HorizontalMultiLevelHierarchy"/>
    <dgm:cxn modelId="{2078D58D-CCBB-40AF-BA61-C745E0C931B9}" srcId="{D910604F-4117-46AA-9215-62A9AA149480}" destId="{E05ACC91-F487-458D-843E-579CB612F987}" srcOrd="3" destOrd="0" parTransId="{618D40CB-A8F8-42F0-874D-8682F571EEF8}" sibTransId="{B02A55BF-7CB7-47B0-AB43-0FEB37414AFF}"/>
    <dgm:cxn modelId="{2754F68D-D949-4ED8-8021-C3C2C506B3B1}" type="presOf" srcId="{2987697B-47D4-4B0F-8F26-8A7B99409D3A}" destId="{15F074F1-73A6-4F39-94DC-2FA20EFAA9C1}" srcOrd="0" destOrd="0" presId="urn:microsoft.com/office/officeart/2008/layout/HorizontalMultiLevelHierarchy"/>
    <dgm:cxn modelId="{D3C77E8E-EF31-4AA3-9AEF-C3DCAC56A548}" type="presOf" srcId="{163986C8-E145-4841-9C52-E43B45B764EA}" destId="{0F1163C9-C20D-47D3-A4DB-AD4BD0406F61}" srcOrd="0" destOrd="0" presId="urn:microsoft.com/office/officeart/2008/layout/HorizontalMultiLevelHierarchy"/>
    <dgm:cxn modelId="{6A12C892-FC8A-4E08-8BE8-E031BD1D0385}" srcId="{B92B76E6-7670-42C6-82DB-831472C27788}" destId="{127DFEE1-1C3E-4A10-95A7-2048D6577E10}" srcOrd="1" destOrd="0" parTransId="{62C63CF3-A326-429A-92C6-1DDE7664B930}" sibTransId="{20E9601F-AB00-47D4-AD95-E3B7C76060A2}"/>
    <dgm:cxn modelId="{F6069297-C61E-45F4-B9A2-70E85E8AB259}" type="presOf" srcId="{EAC0B8AF-077C-4ACD-A3F3-FF33F6C4A477}" destId="{8C0D2798-11DE-4B8B-B17A-3C5B85F1FAB9}" srcOrd="0" destOrd="0" presId="urn:microsoft.com/office/officeart/2008/layout/HorizontalMultiLevelHierarchy"/>
    <dgm:cxn modelId="{9C82DF9C-30C3-410B-A46E-CCF7824C2B8E}" type="presOf" srcId="{BB7CE77A-4645-454D-B943-D92701A8E8EE}" destId="{5C9DA657-A4CE-4FA8-993E-6BCE7E880071}" srcOrd="1" destOrd="0" presId="urn:microsoft.com/office/officeart/2008/layout/HorizontalMultiLevelHierarchy"/>
    <dgm:cxn modelId="{76423CA1-3839-43B0-9248-681C4439A236}" srcId="{1B4C66AE-DEE9-43EB-8C4A-B83BF531E84E}" destId="{0B26181A-B584-437B-A3A7-5425F0F16061}" srcOrd="0" destOrd="0" parTransId="{C23D0E7E-2BC0-426A-8C84-56D73E27AB69}" sibTransId="{3F3D4799-BD28-435E-BF96-3766B8FC5F25}"/>
    <dgm:cxn modelId="{5C600EA2-C1EB-4C4A-AE34-7B1490C4FA96}" type="presOf" srcId="{EAC0B8AF-077C-4ACD-A3F3-FF33F6C4A477}" destId="{42CC3DD4-AE1D-4ED7-852B-BE2F45F905F2}" srcOrd="1" destOrd="0" presId="urn:microsoft.com/office/officeart/2008/layout/HorizontalMultiLevelHierarchy"/>
    <dgm:cxn modelId="{D661C3A2-824B-4960-82F7-C87A486B739E}" type="presOf" srcId="{62C63CF3-A326-429A-92C6-1DDE7664B930}" destId="{54DFDCA3-34CE-47B1-8433-FC231B71DABF}" srcOrd="1" destOrd="0" presId="urn:microsoft.com/office/officeart/2008/layout/HorizontalMultiLevelHierarchy"/>
    <dgm:cxn modelId="{ADBA91A6-A16F-49F3-8084-8CDB7056E2C7}" type="presOf" srcId="{CC657E13-0F8A-4D66-A662-9F4E9BB956AF}" destId="{5A245F09-9D45-4FD1-9009-683D5C5C7C1B}" srcOrd="0" destOrd="0" presId="urn:microsoft.com/office/officeart/2008/layout/HorizontalMultiLevelHierarchy"/>
    <dgm:cxn modelId="{9C9DD7A6-2ED4-40E5-8A66-E187B8D78508}" type="presOf" srcId="{A388E3E0-A3D9-4B33-A78A-CBCA6823E1EF}" destId="{9D1A21F6-FAFB-4240-A29D-3048DC750C1C}" srcOrd="1" destOrd="0" presId="urn:microsoft.com/office/officeart/2008/layout/HorizontalMultiLevelHierarchy"/>
    <dgm:cxn modelId="{7C983AA8-374D-4286-A938-DE9B7F6AA327}" type="presOf" srcId="{7F16CCE7-F0A9-4EE0-A990-C6B862BC1CB5}" destId="{5F6B166D-AC5D-4570-A6D7-D51FAF16946B}" srcOrd="1" destOrd="0" presId="urn:microsoft.com/office/officeart/2008/layout/HorizontalMultiLevelHierarchy"/>
    <dgm:cxn modelId="{E68E31A9-F569-4271-B1D9-8F155C547EAD}" type="presOf" srcId="{BB7CE77A-4645-454D-B943-D92701A8E8EE}" destId="{CD584E66-449E-4AFC-872D-9F04EEA2A8C3}" srcOrd="0" destOrd="0" presId="urn:microsoft.com/office/officeart/2008/layout/HorizontalMultiLevelHierarchy"/>
    <dgm:cxn modelId="{F74C1FAE-820A-46BF-8810-59ACF0CBE5AE}" type="presOf" srcId="{39BB328A-26DB-41C6-8665-8135D1DE3AEF}" destId="{1BB4DD35-0250-423F-A6C1-1FB35917FCA5}" srcOrd="0" destOrd="0" presId="urn:microsoft.com/office/officeart/2008/layout/HorizontalMultiLevelHierarchy"/>
    <dgm:cxn modelId="{CD89E8B5-DB81-47F5-A1FC-ADA0F1CC3BDA}" type="presOf" srcId="{D910604F-4117-46AA-9215-62A9AA149480}" destId="{9D8CB886-782F-43D6-8781-660E62CFCFAC}" srcOrd="0" destOrd="0" presId="urn:microsoft.com/office/officeart/2008/layout/HorizontalMultiLevelHierarchy"/>
    <dgm:cxn modelId="{4687A0B7-CF7E-469B-AC52-C1D4D1335ED4}" type="presOf" srcId="{618D40CB-A8F8-42F0-874D-8682F571EEF8}" destId="{5A863C8F-7CB2-4901-9A26-26BAF1C89547}" srcOrd="1" destOrd="0" presId="urn:microsoft.com/office/officeart/2008/layout/HorizontalMultiLevelHierarchy"/>
    <dgm:cxn modelId="{7A818CBE-23E9-4C8A-AB0F-D43096A5FF50}" type="presOf" srcId="{B92B76E6-7670-42C6-82DB-831472C27788}" destId="{4C7508ED-7A8B-44B2-B096-98D5FEE5BF71}" srcOrd="0" destOrd="0" presId="urn:microsoft.com/office/officeart/2008/layout/HorizontalMultiLevelHierarchy"/>
    <dgm:cxn modelId="{9AE902CC-1385-466E-B0EA-012687330183}" type="presOf" srcId="{CC657E13-0F8A-4D66-A662-9F4E9BB956AF}" destId="{17B3B9FE-1B37-4F45-8255-61ED54B739FB}" srcOrd="1" destOrd="0" presId="urn:microsoft.com/office/officeart/2008/layout/HorizontalMultiLevelHierarchy"/>
    <dgm:cxn modelId="{881EA0D8-F4E1-46DA-9569-8FFF8BFC304C}" type="presOf" srcId="{6E97A118-586F-475E-A625-C72960252795}" destId="{2BF02A3F-B683-48B1-9413-5211E1B38547}" srcOrd="1" destOrd="0" presId="urn:microsoft.com/office/officeart/2008/layout/HorizontalMultiLevelHierarchy"/>
    <dgm:cxn modelId="{C7AD2DD9-C5B7-4AE7-B6DB-4E0FA89BBBD2}" type="presOf" srcId="{C23D0E7E-2BC0-426A-8C84-56D73E27AB69}" destId="{23B66E26-5B73-4E7A-BDD7-ED4454557697}" srcOrd="1" destOrd="0" presId="urn:microsoft.com/office/officeart/2008/layout/HorizontalMultiLevelHierarchy"/>
    <dgm:cxn modelId="{79025FEA-AA06-4D9A-86F2-C8C56952797E}" type="presOf" srcId="{C844ACA7-9DEB-49E7-ABF3-621219B09E36}" destId="{A3EFDB81-FDBD-4490-B266-232C233A3BCA}" srcOrd="0" destOrd="0" presId="urn:microsoft.com/office/officeart/2008/layout/HorizontalMultiLevelHierarchy"/>
    <dgm:cxn modelId="{F31BEFEF-783E-43EA-AA12-129AAD1F8995}" type="presOf" srcId="{0B26181A-B584-437B-A3A7-5425F0F16061}" destId="{4B7A4519-0BF2-4D1A-82C2-5E1700EB1869}" srcOrd="0" destOrd="0" presId="urn:microsoft.com/office/officeart/2008/layout/HorizontalMultiLevelHierarchy"/>
    <dgm:cxn modelId="{099251F2-4D7F-4EA8-B956-3D6C4F4588F1}" type="presOf" srcId="{E05ACC91-F487-458D-843E-579CB612F987}" destId="{25641F22-A967-4B83-BA19-D25AA75BF7E0}" srcOrd="0" destOrd="0" presId="urn:microsoft.com/office/officeart/2008/layout/HorizontalMultiLevelHierarchy"/>
    <dgm:cxn modelId="{9CA157F5-5CA1-4822-A292-D5C2432E873A}" type="presOf" srcId="{55681A6B-5D8E-46FF-B552-0D92E2999954}" destId="{338FEBF5-327E-4DBB-BEC9-F94DF7DA3FFE}" srcOrd="0" destOrd="0" presId="urn:microsoft.com/office/officeart/2008/layout/HorizontalMultiLevelHierarchy"/>
    <dgm:cxn modelId="{2989F1F9-94F9-4EA2-B914-4B33BB83A66E}" type="presOf" srcId="{C23D0E7E-2BC0-426A-8C84-56D73E27AB69}" destId="{DB33AF97-BB5D-4517-909F-73D489E26AEF}" srcOrd="0" destOrd="0" presId="urn:microsoft.com/office/officeart/2008/layout/HorizontalMultiLevelHierarchy"/>
    <dgm:cxn modelId="{A21F598A-E56E-4955-98DB-125EB673BDC0}" type="presParOf" srcId="{6E887A43-05D4-4424-88D5-C8A41627DE06}" destId="{7E3A2BF2-FB52-440B-B036-6924FCEE0E99}" srcOrd="0" destOrd="0" presId="urn:microsoft.com/office/officeart/2008/layout/HorizontalMultiLevelHierarchy"/>
    <dgm:cxn modelId="{BBC53926-1B67-4907-8A2D-E1D9E965C320}" type="presParOf" srcId="{7E3A2BF2-FB52-440B-B036-6924FCEE0E99}" destId="{9D8CB886-782F-43D6-8781-660E62CFCFAC}" srcOrd="0" destOrd="0" presId="urn:microsoft.com/office/officeart/2008/layout/HorizontalMultiLevelHierarchy"/>
    <dgm:cxn modelId="{05E7DEF3-5BF0-4E1A-A137-1765B5D9B9D2}" type="presParOf" srcId="{7E3A2BF2-FB52-440B-B036-6924FCEE0E99}" destId="{93FC10F9-1634-4FEB-881D-FC7A6D407FA6}" srcOrd="1" destOrd="0" presId="urn:microsoft.com/office/officeart/2008/layout/HorizontalMultiLevelHierarchy"/>
    <dgm:cxn modelId="{348A6FFD-C96A-4330-AC77-66772D52CD87}" type="presParOf" srcId="{93FC10F9-1634-4FEB-881D-FC7A6D407FA6}" destId="{CD584E66-449E-4AFC-872D-9F04EEA2A8C3}" srcOrd="0" destOrd="0" presId="urn:microsoft.com/office/officeart/2008/layout/HorizontalMultiLevelHierarchy"/>
    <dgm:cxn modelId="{01A241FA-2B27-4D67-BDB8-1E277E1479CF}" type="presParOf" srcId="{CD584E66-449E-4AFC-872D-9F04EEA2A8C3}" destId="{5C9DA657-A4CE-4FA8-993E-6BCE7E880071}" srcOrd="0" destOrd="0" presId="urn:microsoft.com/office/officeart/2008/layout/HorizontalMultiLevelHierarchy"/>
    <dgm:cxn modelId="{3081DA95-65E3-4F5C-91A1-BD8BC621E19D}" type="presParOf" srcId="{93FC10F9-1634-4FEB-881D-FC7A6D407FA6}" destId="{75BA4982-05EF-4C67-8FDF-25C83A112E41}" srcOrd="1" destOrd="0" presId="urn:microsoft.com/office/officeart/2008/layout/HorizontalMultiLevelHierarchy"/>
    <dgm:cxn modelId="{6E691EBC-88F1-4515-8559-F69A3CEAC1A4}" type="presParOf" srcId="{75BA4982-05EF-4C67-8FDF-25C83A112E41}" destId="{4C7508ED-7A8B-44B2-B096-98D5FEE5BF71}" srcOrd="0" destOrd="0" presId="urn:microsoft.com/office/officeart/2008/layout/HorizontalMultiLevelHierarchy"/>
    <dgm:cxn modelId="{21154CA8-FA70-45C5-A527-B2DFE4C41275}" type="presParOf" srcId="{75BA4982-05EF-4C67-8FDF-25C83A112E41}" destId="{6C1A94CB-057F-4F44-B6C8-EF2BF74DDEF9}" srcOrd="1" destOrd="0" presId="urn:microsoft.com/office/officeart/2008/layout/HorizontalMultiLevelHierarchy"/>
    <dgm:cxn modelId="{6B982403-FE56-403B-BF7F-EE481B6C29AF}" type="presParOf" srcId="{6C1A94CB-057F-4F44-B6C8-EF2BF74DDEF9}" destId="{338FEBF5-327E-4DBB-BEC9-F94DF7DA3FFE}" srcOrd="0" destOrd="0" presId="urn:microsoft.com/office/officeart/2008/layout/HorizontalMultiLevelHierarchy"/>
    <dgm:cxn modelId="{82A80F89-4881-41C6-89FD-433F1BF6AED3}" type="presParOf" srcId="{338FEBF5-327E-4DBB-BEC9-F94DF7DA3FFE}" destId="{768C3E0E-BD7E-4DA6-9419-FF2113B25AF1}" srcOrd="0" destOrd="0" presId="urn:microsoft.com/office/officeart/2008/layout/HorizontalMultiLevelHierarchy"/>
    <dgm:cxn modelId="{77F62C2B-E61F-462E-8C57-3AD92ADE6627}" type="presParOf" srcId="{6C1A94CB-057F-4F44-B6C8-EF2BF74DDEF9}" destId="{D44DAAD1-6DE2-4907-87A7-D71964C15F30}" srcOrd="1" destOrd="0" presId="urn:microsoft.com/office/officeart/2008/layout/HorizontalMultiLevelHierarchy"/>
    <dgm:cxn modelId="{B2D34817-11EA-4061-8D71-C83B5CC90592}" type="presParOf" srcId="{D44DAAD1-6DE2-4907-87A7-D71964C15F30}" destId="{47FAB6B3-C49F-4DEF-8CA7-154678B8D8BC}" srcOrd="0" destOrd="0" presId="urn:microsoft.com/office/officeart/2008/layout/HorizontalMultiLevelHierarchy"/>
    <dgm:cxn modelId="{9005D044-B285-40E6-B570-63CC0AB84FD0}" type="presParOf" srcId="{D44DAAD1-6DE2-4907-87A7-D71964C15F30}" destId="{32E30571-38B9-4F94-BA1C-8D1064BF4C97}" srcOrd="1" destOrd="0" presId="urn:microsoft.com/office/officeart/2008/layout/HorizontalMultiLevelHierarchy"/>
    <dgm:cxn modelId="{3930F657-8B57-4962-A62D-A430EAF254EA}" type="presParOf" srcId="{32E30571-38B9-4F94-BA1C-8D1064BF4C97}" destId="{DB33AF97-BB5D-4517-909F-73D489E26AEF}" srcOrd="0" destOrd="0" presId="urn:microsoft.com/office/officeart/2008/layout/HorizontalMultiLevelHierarchy"/>
    <dgm:cxn modelId="{2548D94D-234B-43BA-AA11-7A609338D59A}" type="presParOf" srcId="{DB33AF97-BB5D-4517-909F-73D489E26AEF}" destId="{23B66E26-5B73-4E7A-BDD7-ED4454557697}" srcOrd="0" destOrd="0" presId="urn:microsoft.com/office/officeart/2008/layout/HorizontalMultiLevelHierarchy"/>
    <dgm:cxn modelId="{090508F7-B257-4031-BA5C-05FE27CA4AB2}" type="presParOf" srcId="{32E30571-38B9-4F94-BA1C-8D1064BF4C97}" destId="{F05C7168-3128-47AF-8F11-B7E27AC7DA01}" srcOrd="1" destOrd="0" presId="urn:microsoft.com/office/officeart/2008/layout/HorizontalMultiLevelHierarchy"/>
    <dgm:cxn modelId="{3197B92B-780E-4383-B929-6DA04BC392AD}" type="presParOf" srcId="{F05C7168-3128-47AF-8F11-B7E27AC7DA01}" destId="{4B7A4519-0BF2-4D1A-82C2-5E1700EB1869}" srcOrd="0" destOrd="0" presId="urn:microsoft.com/office/officeart/2008/layout/HorizontalMultiLevelHierarchy"/>
    <dgm:cxn modelId="{29E1207A-5E8C-4C9E-B5D1-DAFFC4CD4B51}" type="presParOf" srcId="{F05C7168-3128-47AF-8F11-B7E27AC7DA01}" destId="{CD55E364-11CC-4757-9294-8040A9D7678D}" srcOrd="1" destOrd="0" presId="urn:microsoft.com/office/officeart/2008/layout/HorizontalMultiLevelHierarchy"/>
    <dgm:cxn modelId="{92116F8C-FEAA-4365-A213-4C75EE09BF2F}" type="presParOf" srcId="{32E30571-38B9-4F94-BA1C-8D1064BF4C97}" destId="{A3EFDB81-FDBD-4490-B266-232C233A3BCA}" srcOrd="2" destOrd="0" presId="urn:microsoft.com/office/officeart/2008/layout/HorizontalMultiLevelHierarchy"/>
    <dgm:cxn modelId="{EA43E5F9-AA20-4292-8807-1B0B8C2E8470}" type="presParOf" srcId="{A3EFDB81-FDBD-4490-B266-232C233A3BCA}" destId="{51938A7E-62B5-4D92-8E41-39D230ED7557}" srcOrd="0" destOrd="0" presId="urn:microsoft.com/office/officeart/2008/layout/HorizontalMultiLevelHierarchy"/>
    <dgm:cxn modelId="{BE6D539B-FF83-4EB9-8F50-4B66B102094B}" type="presParOf" srcId="{32E30571-38B9-4F94-BA1C-8D1064BF4C97}" destId="{21AAC338-8A69-4481-9EBB-87076837841B}" srcOrd="3" destOrd="0" presId="urn:microsoft.com/office/officeart/2008/layout/HorizontalMultiLevelHierarchy"/>
    <dgm:cxn modelId="{BF65520D-A356-458F-B83D-CC10F6EA999C}" type="presParOf" srcId="{21AAC338-8A69-4481-9EBB-87076837841B}" destId="{1BB4DD35-0250-423F-A6C1-1FB35917FCA5}" srcOrd="0" destOrd="0" presId="urn:microsoft.com/office/officeart/2008/layout/HorizontalMultiLevelHierarchy"/>
    <dgm:cxn modelId="{4EFFE257-A681-4F78-A866-B1DE99DF884A}" type="presParOf" srcId="{21AAC338-8A69-4481-9EBB-87076837841B}" destId="{7D5B5EC8-2751-4637-B2FE-8F8B3EAE5064}" srcOrd="1" destOrd="0" presId="urn:microsoft.com/office/officeart/2008/layout/HorizontalMultiLevelHierarchy"/>
    <dgm:cxn modelId="{25C580F8-B4D7-4F26-A9F7-81BDD7158BDE}" type="presParOf" srcId="{32E30571-38B9-4F94-BA1C-8D1064BF4C97}" destId="{4D8B8C37-CB3F-4B37-B152-BED33D389D28}" srcOrd="4" destOrd="0" presId="urn:microsoft.com/office/officeart/2008/layout/HorizontalMultiLevelHierarchy"/>
    <dgm:cxn modelId="{C150590D-68FE-441E-8ED3-40EF0C60FD53}" type="presParOf" srcId="{4D8B8C37-CB3F-4B37-B152-BED33D389D28}" destId="{2BF02A3F-B683-48B1-9413-5211E1B38547}" srcOrd="0" destOrd="0" presId="urn:microsoft.com/office/officeart/2008/layout/HorizontalMultiLevelHierarchy"/>
    <dgm:cxn modelId="{DF23E30A-BFC7-469A-9927-64707712E81A}" type="presParOf" srcId="{32E30571-38B9-4F94-BA1C-8D1064BF4C97}" destId="{CB278C76-F9FB-4529-A18A-4EBF9F8C837D}" srcOrd="5" destOrd="0" presId="urn:microsoft.com/office/officeart/2008/layout/HorizontalMultiLevelHierarchy"/>
    <dgm:cxn modelId="{1999A9B7-0C0D-4933-A23C-46EFE9D670DC}" type="presParOf" srcId="{CB278C76-F9FB-4529-A18A-4EBF9F8C837D}" destId="{15F074F1-73A6-4F39-94DC-2FA20EFAA9C1}" srcOrd="0" destOrd="0" presId="urn:microsoft.com/office/officeart/2008/layout/HorizontalMultiLevelHierarchy"/>
    <dgm:cxn modelId="{082ECE38-CED8-4369-B79C-8D0ABB8B8B47}" type="presParOf" srcId="{CB278C76-F9FB-4529-A18A-4EBF9F8C837D}" destId="{6D39183E-B5FA-4709-AD8A-967C49FA4573}" srcOrd="1" destOrd="0" presId="urn:microsoft.com/office/officeart/2008/layout/HorizontalMultiLevelHierarchy"/>
    <dgm:cxn modelId="{5AFBE6A5-EB0F-4BC4-AC39-1E7A2689809A}" type="presParOf" srcId="{6C1A94CB-057F-4F44-B6C8-EF2BF74DDEF9}" destId="{3B548540-597D-4938-8358-70DF8586BC45}" srcOrd="2" destOrd="0" presId="urn:microsoft.com/office/officeart/2008/layout/HorizontalMultiLevelHierarchy"/>
    <dgm:cxn modelId="{4AFE33FB-2433-4438-82D7-B302FAA1BCE1}" type="presParOf" srcId="{3B548540-597D-4938-8358-70DF8586BC45}" destId="{54DFDCA3-34CE-47B1-8433-FC231B71DABF}" srcOrd="0" destOrd="0" presId="urn:microsoft.com/office/officeart/2008/layout/HorizontalMultiLevelHierarchy"/>
    <dgm:cxn modelId="{B312CDF3-8917-480D-92F4-B7CC65CAD0A5}" type="presParOf" srcId="{6C1A94CB-057F-4F44-B6C8-EF2BF74DDEF9}" destId="{6A224583-09B9-4137-B9CC-A35CC5FF1F4D}" srcOrd="3" destOrd="0" presId="urn:microsoft.com/office/officeart/2008/layout/HorizontalMultiLevelHierarchy"/>
    <dgm:cxn modelId="{40424D98-629C-4E05-9841-96626C460DA5}" type="presParOf" srcId="{6A224583-09B9-4137-B9CC-A35CC5FF1F4D}" destId="{C82B1150-FD3A-4D6C-AF76-CA237041F4C0}" srcOrd="0" destOrd="0" presId="urn:microsoft.com/office/officeart/2008/layout/HorizontalMultiLevelHierarchy"/>
    <dgm:cxn modelId="{7CAF9556-8E32-448E-8BB1-5C1735526AA6}" type="presParOf" srcId="{6A224583-09B9-4137-B9CC-A35CC5FF1F4D}" destId="{5301A528-C6B0-4537-9BF1-BC73CC71F382}" srcOrd="1" destOrd="0" presId="urn:microsoft.com/office/officeart/2008/layout/HorizontalMultiLevelHierarchy"/>
    <dgm:cxn modelId="{4D81779B-0D82-49CB-964E-46C0314AE95D}" type="presParOf" srcId="{6C1A94CB-057F-4F44-B6C8-EF2BF74DDEF9}" destId="{8B0294AB-5AA6-4A9C-9122-FF78988A8D8C}" srcOrd="4" destOrd="0" presId="urn:microsoft.com/office/officeart/2008/layout/HorizontalMultiLevelHierarchy"/>
    <dgm:cxn modelId="{7C52D379-1822-4E0E-B280-05C02CD2ECE4}" type="presParOf" srcId="{8B0294AB-5AA6-4A9C-9122-FF78988A8D8C}" destId="{DEA2F45E-FB6A-452A-B97D-AE36A8654750}" srcOrd="0" destOrd="0" presId="urn:microsoft.com/office/officeart/2008/layout/HorizontalMultiLevelHierarchy"/>
    <dgm:cxn modelId="{7287CECB-AEF3-4905-872D-FA979A7244CA}" type="presParOf" srcId="{6C1A94CB-057F-4F44-B6C8-EF2BF74DDEF9}" destId="{CE72F7F5-4406-4008-BC38-0E79EF8260CA}" srcOrd="5" destOrd="0" presId="urn:microsoft.com/office/officeart/2008/layout/HorizontalMultiLevelHierarchy"/>
    <dgm:cxn modelId="{BF3F9C5B-EC3E-42D0-9A7C-CA0FA8410E86}" type="presParOf" srcId="{CE72F7F5-4406-4008-BC38-0E79EF8260CA}" destId="{4C2FD6A7-D655-4B41-A60E-A3A394B8F4E5}" srcOrd="0" destOrd="0" presId="urn:microsoft.com/office/officeart/2008/layout/HorizontalMultiLevelHierarchy"/>
    <dgm:cxn modelId="{A460411E-221C-4FC5-8794-54B2D8FD67BF}" type="presParOf" srcId="{CE72F7F5-4406-4008-BC38-0E79EF8260CA}" destId="{7A5E65C6-D1D1-45F6-AD59-2039D018A6D6}" srcOrd="1" destOrd="0" presId="urn:microsoft.com/office/officeart/2008/layout/HorizontalMultiLevelHierarchy"/>
    <dgm:cxn modelId="{AF8E0E99-CE87-4022-9274-715CE37E6CCA}" type="presParOf" srcId="{6C1A94CB-057F-4F44-B6C8-EF2BF74DDEF9}" destId="{5A245F09-9D45-4FD1-9009-683D5C5C7C1B}" srcOrd="6" destOrd="0" presId="urn:microsoft.com/office/officeart/2008/layout/HorizontalMultiLevelHierarchy"/>
    <dgm:cxn modelId="{498E4DB1-E5D8-4D33-92EE-DF7DCC31457B}" type="presParOf" srcId="{5A245F09-9D45-4FD1-9009-683D5C5C7C1B}" destId="{17B3B9FE-1B37-4F45-8255-61ED54B739FB}" srcOrd="0" destOrd="0" presId="urn:microsoft.com/office/officeart/2008/layout/HorizontalMultiLevelHierarchy"/>
    <dgm:cxn modelId="{A479F4CD-023A-4266-9D86-8C583CB7B943}" type="presParOf" srcId="{6C1A94CB-057F-4F44-B6C8-EF2BF74DDEF9}" destId="{6E1666C4-D829-4845-BB38-95EBB9319071}" srcOrd="7" destOrd="0" presId="urn:microsoft.com/office/officeart/2008/layout/HorizontalMultiLevelHierarchy"/>
    <dgm:cxn modelId="{9F906D27-1F76-4499-B35E-0D066CD41DD4}" type="presParOf" srcId="{6E1666C4-D829-4845-BB38-95EBB9319071}" destId="{0F1163C9-C20D-47D3-A4DB-AD4BD0406F61}" srcOrd="0" destOrd="0" presId="urn:microsoft.com/office/officeart/2008/layout/HorizontalMultiLevelHierarchy"/>
    <dgm:cxn modelId="{7077BBA5-C6F5-4C9B-85FA-D2534CED50A0}" type="presParOf" srcId="{6E1666C4-D829-4845-BB38-95EBB9319071}" destId="{B37FF6D0-1145-4188-B032-B22C172A1B74}" srcOrd="1" destOrd="0" presId="urn:microsoft.com/office/officeart/2008/layout/HorizontalMultiLevelHierarchy"/>
    <dgm:cxn modelId="{340905FA-133B-43EB-AD0C-7807F1170036}" type="presParOf" srcId="{93FC10F9-1634-4FEB-881D-FC7A6D407FA6}" destId="{C704FCED-4B80-43B3-945C-BE6258E0FEF5}" srcOrd="2" destOrd="0" presId="urn:microsoft.com/office/officeart/2008/layout/HorizontalMultiLevelHierarchy"/>
    <dgm:cxn modelId="{132672FA-0B9A-4687-866F-505169FC5A03}" type="presParOf" srcId="{C704FCED-4B80-43B3-945C-BE6258E0FEF5}" destId="{9D1A21F6-FAFB-4240-A29D-3048DC750C1C}" srcOrd="0" destOrd="0" presId="urn:microsoft.com/office/officeart/2008/layout/HorizontalMultiLevelHierarchy"/>
    <dgm:cxn modelId="{116FB1F0-03F1-4556-8F90-5C0498B2FBB0}" type="presParOf" srcId="{93FC10F9-1634-4FEB-881D-FC7A6D407FA6}" destId="{71D94214-A937-4257-B699-F9361F130BB8}" srcOrd="3" destOrd="0" presId="urn:microsoft.com/office/officeart/2008/layout/HorizontalMultiLevelHierarchy"/>
    <dgm:cxn modelId="{E9A51D8E-8F25-4BC7-B93E-54EE750A776A}" type="presParOf" srcId="{71D94214-A937-4257-B699-F9361F130BB8}" destId="{6BE3CA08-E395-4FE9-9B00-D46361A3D310}" srcOrd="0" destOrd="0" presId="urn:microsoft.com/office/officeart/2008/layout/HorizontalMultiLevelHierarchy"/>
    <dgm:cxn modelId="{7B4C7F37-5BC9-447B-89EE-072B2DC59305}" type="presParOf" srcId="{71D94214-A937-4257-B699-F9361F130BB8}" destId="{5EBDFAD9-8157-4684-AEF4-9B62A86C3A35}" srcOrd="1" destOrd="0" presId="urn:microsoft.com/office/officeart/2008/layout/HorizontalMultiLevelHierarchy"/>
    <dgm:cxn modelId="{DB0BC205-3050-4577-B50A-35C1D9D770D1}" type="presParOf" srcId="{93FC10F9-1634-4FEB-881D-FC7A6D407FA6}" destId="{8C0D2798-11DE-4B8B-B17A-3C5B85F1FAB9}" srcOrd="4" destOrd="0" presId="urn:microsoft.com/office/officeart/2008/layout/HorizontalMultiLevelHierarchy"/>
    <dgm:cxn modelId="{9826835D-0DD6-496F-A111-85952D23D9CB}" type="presParOf" srcId="{8C0D2798-11DE-4B8B-B17A-3C5B85F1FAB9}" destId="{42CC3DD4-AE1D-4ED7-852B-BE2F45F905F2}" srcOrd="0" destOrd="0" presId="urn:microsoft.com/office/officeart/2008/layout/HorizontalMultiLevelHierarchy"/>
    <dgm:cxn modelId="{B645D626-9FFA-426E-AF8F-FAF2E08EC0D7}" type="presParOf" srcId="{93FC10F9-1634-4FEB-881D-FC7A6D407FA6}" destId="{AC80AB3F-2AF2-40E8-B352-02F142391A9C}" srcOrd="5" destOrd="0" presId="urn:microsoft.com/office/officeart/2008/layout/HorizontalMultiLevelHierarchy"/>
    <dgm:cxn modelId="{C211E32C-37CB-4307-A7C6-2688EE3A484E}" type="presParOf" srcId="{AC80AB3F-2AF2-40E8-B352-02F142391A9C}" destId="{D720540B-56D0-4DB8-A0E9-8467B764E752}" srcOrd="0" destOrd="0" presId="urn:microsoft.com/office/officeart/2008/layout/HorizontalMultiLevelHierarchy"/>
    <dgm:cxn modelId="{35A5A33C-3AEC-4C41-B2EC-E99D1DA599E3}" type="presParOf" srcId="{AC80AB3F-2AF2-40E8-B352-02F142391A9C}" destId="{6213341F-3EDB-4E2D-81D1-7E38C021E731}" srcOrd="1" destOrd="0" presId="urn:microsoft.com/office/officeart/2008/layout/HorizontalMultiLevelHierarchy"/>
    <dgm:cxn modelId="{60457B30-6550-457C-A515-5DB55C7F3FD9}" type="presParOf" srcId="{93FC10F9-1634-4FEB-881D-FC7A6D407FA6}" destId="{B0EC417C-C3CC-40E2-8786-5EEB2AF53A63}" srcOrd="6" destOrd="0" presId="urn:microsoft.com/office/officeart/2008/layout/HorizontalMultiLevelHierarchy"/>
    <dgm:cxn modelId="{1CD9B565-C6E5-4A13-8C71-20B14EB3B0DB}" type="presParOf" srcId="{B0EC417C-C3CC-40E2-8786-5EEB2AF53A63}" destId="{5A863C8F-7CB2-4901-9A26-26BAF1C89547}" srcOrd="0" destOrd="0" presId="urn:microsoft.com/office/officeart/2008/layout/HorizontalMultiLevelHierarchy"/>
    <dgm:cxn modelId="{751BEB7F-45E1-4735-A043-5201F930DE06}" type="presParOf" srcId="{93FC10F9-1634-4FEB-881D-FC7A6D407FA6}" destId="{2A32571B-DBED-42B9-A4BA-4E02259500C8}" srcOrd="7" destOrd="0" presId="urn:microsoft.com/office/officeart/2008/layout/HorizontalMultiLevelHierarchy"/>
    <dgm:cxn modelId="{CB23F6DF-AF02-4342-9D78-CB84316C5D6E}" type="presParOf" srcId="{2A32571B-DBED-42B9-A4BA-4E02259500C8}" destId="{25641F22-A967-4B83-BA19-D25AA75BF7E0}" srcOrd="0" destOrd="0" presId="urn:microsoft.com/office/officeart/2008/layout/HorizontalMultiLevelHierarchy"/>
    <dgm:cxn modelId="{9DC2C854-0A6A-40E1-9399-E44D7380A7AC}" type="presParOf" srcId="{2A32571B-DBED-42B9-A4BA-4E02259500C8}" destId="{BBD10D0F-07EA-4551-9C86-6587B7BFFC20}" srcOrd="1" destOrd="0" presId="urn:microsoft.com/office/officeart/2008/layout/HorizontalMultiLevelHierarchy"/>
    <dgm:cxn modelId="{355C0559-4185-401D-A2A0-19F073CF2F35}" type="presParOf" srcId="{93FC10F9-1634-4FEB-881D-FC7A6D407FA6}" destId="{C59D56B0-4CC2-495C-A278-35FBB895296F}" srcOrd="8" destOrd="0" presId="urn:microsoft.com/office/officeart/2008/layout/HorizontalMultiLevelHierarchy"/>
    <dgm:cxn modelId="{B24DDD31-4BC0-4519-8EDF-4BCEF5DE3378}" type="presParOf" srcId="{C59D56B0-4CC2-495C-A278-35FBB895296F}" destId="{5F6B166D-AC5D-4570-A6D7-D51FAF16946B}" srcOrd="0" destOrd="0" presId="urn:microsoft.com/office/officeart/2008/layout/HorizontalMultiLevelHierarchy"/>
    <dgm:cxn modelId="{A57F74EC-CAA5-468C-A3BE-9EC51190DB87}" type="presParOf" srcId="{93FC10F9-1634-4FEB-881D-FC7A6D407FA6}" destId="{E50A96B7-F2CE-4C13-8684-A48A5A91B210}" srcOrd="9" destOrd="0" presId="urn:microsoft.com/office/officeart/2008/layout/HorizontalMultiLevelHierarchy"/>
    <dgm:cxn modelId="{F78E7ED8-A00D-4D26-B596-190F545C2B61}" type="presParOf" srcId="{E50A96B7-F2CE-4C13-8684-A48A5A91B210}" destId="{76542380-3210-4D98-8AA7-9F6306405136}" srcOrd="0" destOrd="0" presId="urn:microsoft.com/office/officeart/2008/layout/HorizontalMultiLevelHierarchy"/>
    <dgm:cxn modelId="{551382C8-2464-4B7A-AD10-DBF6DBF14093}" type="presParOf" srcId="{E50A96B7-F2CE-4C13-8684-A48A5A91B210}" destId="{3072DDBD-B549-4163-88B9-2358D72FF30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F9F5B-6E39-4225-B32C-49E91422E583}"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54D73816-F0A3-4D57-A4A3-B33F636721EC}">
      <dgm:prSet phldrT="[Text]"/>
      <dgm:spPr/>
      <dgm:t>
        <a:bodyPr/>
        <a:lstStyle/>
        <a:p>
          <a:r>
            <a:rPr lang="en-US" b="1">
              <a:solidFill>
                <a:schemeClr val="bg1"/>
              </a:solidFill>
            </a:rPr>
            <a:t>PM hệ thống</a:t>
          </a:r>
        </a:p>
      </dgm:t>
    </dgm:pt>
    <dgm:pt modelId="{E7A163BE-6ED9-410D-BD1D-A6D8F7E063E2}" type="parTrans" cxnId="{F4D156DF-7128-4D64-86DA-378175446AA9}">
      <dgm:prSet/>
      <dgm:spPr/>
      <dgm:t>
        <a:bodyPr/>
        <a:lstStyle/>
        <a:p>
          <a:endParaRPr lang="en-US" b="1">
            <a:solidFill>
              <a:schemeClr val="bg1"/>
            </a:solidFill>
          </a:endParaRPr>
        </a:p>
      </dgm:t>
    </dgm:pt>
    <dgm:pt modelId="{97AF0E19-B1E2-4F5C-9717-E504513FA8CE}" type="sibTrans" cxnId="{F4D156DF-7128-4D64-86DA-378175446AA9}">
      <dgm:prSet/>
      <dgm:spPr/>
      <dgm:t>
        <a:bodyPr/>
        <a:lstStyle/>
        <a:p>
          <a:endParaRPr lang="en-US" b="1">
            <a:solidFill>
              <a:schemeClr val="bg1"/>
            </a:solidFill>
          </a:endParaRPr>
        </a:p>
      </dgm:t>
    </dgm:pt>
    <dgm:pt modelId="{CE95341B-6F11-4A50-9587-617FBF48B62F}">
      <dgm:prSet phldrT="[Text]"/>
      <dgm:spPr/>
      <dgm:t>
        <a:bodyPr/>
        <a:lstStyle/>
        <a:p>
          <a:r>
            <a:rPr lang="en-US" b="1">
              <a:solidFill>
                <a:schemeClr val="bg1"/>
              </a:solidFill>
            </a:rPr>
            <a:t>PM ứng dụng</a:t>
          </a:r>
        </a:p>
      </dgm:t>
    </dgm:pt>
    <dgm:pt modelId="{0826619B-24B6-45C3-8CE2-0EA3FF3739EE}" type="parTrans" cxnId="{4BF716B4-EE1B-406D-AFDB-5E7643D08E29}">
      <dgm:prSet/>
      <dgm:spPr/>
      <dgm:t>
        <a:bodyPr/>
        <a:lstStyle/>
        <a:p>
          <a:endParaRPr lang="en-US" b="1">
            <a:solidFill>
              <a:schemeClr val="bg1"/>
            </a:solidFill>
          </a:endParaRPr>
        </a:p>
      </dgm:t>
    </dgm:pt>
    <dgm:pt modelId="{45A269DA-DAB0-41E8-91BD-E7857D4501A4}" type="sibTrans" cxnId="{4BF716B4-EE1B-406D-AFDB-5E7643D08E29}">
      <dgm:prSet/>
      <dgm:spPr/>
      <dgm:t>
        <a:bodyPr/>
        <a:lstStyle/>
        <a:p>
          <a:endParaRPr lang="en-US" b="1">
            <a:solidFill>
              <a:schemeClr val="bg1"/>
            </a:solidFill>
          </a:endParaRPr>
        </a:p>
      </dgm:t>
    </dgm:pt>
    <dgm:pt modelId="{03D97F71-AC92-49EB-B49F-2DADED36B7C2}">
      <dgm:prSet phldrT="[Text]"/>
      <dgm:spPr/>
      <dgm:t>
        <a:bodyPr/>
        <a:lstStyle/>
        <a:p>
          <a:r>
            <a:rPr lang="en-US" b="1">
              <a:solidFill>
                <a:schemeClr val="bg1"/>
              </a:solidFill>
            </a:rPr>
            <a:t>Hệ điều hành</a:t>
          </a:r>
        </a:p>
      </dgm:t>
    </dgm:pt>
    <dgm:pt modelId="{2CA109F3-5A5B-4B13-A4B3-FB3CD35B8278}" type="parTrans" cxnId="{D1BCBC80-C384-470C-98E7-2AA4C5B17E3A}">
      <dgm:prSet/>
      <dgm:spPr/>
      <dgm:t>
        <a:bodyPr/>
        <a:lstStyle/>
        <a:p>
          <a:endParaRPr lang="en-US" b="1">
            <a:solidFill>
              <a:schemeClr val="bg1"/>
            </a:solidFill>
          </a:endParaRPr>
        </a:p>
      </dgm:t>
    </dgm:pt>
    <dgm:pt modelId="{F714811F-690B-435F-A1C9-6D1754322BD5}" type="sibTrans" cxnId="{D1BCBC80-C384-470C-98E7-2AA4C5B17E3A}">
      <dgm:prSet/>
      <dgm:spPr/>
      <dgm:t>
        <a:bodyPr/>
        <a:lstStyle/>
        <a:p>
          <a:endParaRPr lang="en-US" b="1">
            <a:solidFill>
              <a:schemeClr val="bg1"/>
            </a:solidFill>
          </a:endParaRPr>
        </a:p>
      </dgm:t>
    </dgm:pt>
    <dgm:pt modelId="{72D402E7-35EC-4E63-B6D3-402709B0836C}">
      <dgm:prSet phldrT="[Text]"/>
      <dgm:spPr/>
      <dgm:t>
        <a:bodyPr/>
        <a:lstStyle/>
        <a:p>
          <a:r>
            <a:rPr lang="en-US" b="1">
              <a:solidFill>
                <a:schemeClr val="bg1"/>
              </a:solidFill>
            </a:rPr>
            <a:t>Tiện ích hệ thống</a:t>
          </a:r>
        </a:p>
      </dgm:t>
    </dgm:pt>
    <dgm:pt modelId="{6DAE0365-0753-4BAE-A53E-6A08C72452F6}" type="parTrans" cxnId="{08EEA54A-F8D5-4557-8FCA-BD41AA2FCA47}">
      <dgm:prSet/>
      <dgm:spPr/>
      <dgm:t>
        <a:bodyPr/>
        <a:lstStyle/>
        <a:p>
          <a:endParaRPr lang="en-US" b="1">
            <a:solidFill>
              <a:schemeClr val="bg1"/>
            </a:solidFill>
          </a:endParaRPr>
        </a:p>
      </dgm:t>
    </dgm:pt>
    <dgm:pt modelId="{64F7EB4C-DF9B-45B4-91B3-F8DC0FD6BA75}" type="sibTrans" cxnId="{08EEA54A-F8D5-4557-8FCA-BD41AA2FCA47}">
      <dgm:prSet/>
      <dgm:spPr/>
      <dgm:t>
        <a:bodyPr/>
        <a:lstStyle/>
        <a:p>
          <a:endParaRPr lang="en-US" b="1">
            <a:solidFill>
              <a:schemeClr val="bg1"/>
            </a:solidFill>
          </a:endParaRPr>
        </a:p>
      </dgm:t>
    </dgm:pt>
    <dgm:pt modelId="{27CF3E85-4DA4-456D-9399-C707B8F40272}">
      <dgm:prSet phldrT="[Text]"/>
      <dgm:spPr/>
      <dgm:t>
        <a:bodyPr/>
        <a:lstStyle/>
        <a:p>
          <a:r>
            <a:rPr lang="en-US" b="1">
              <a:solidFill>
                <a:schemeClr val="bg1"/>
              </a:solidFill>
            </a:rPr>
            <a:t>Đồ họa</a:t>
          </a:r>
        </a:p>
      </dgm:t>
    </dgm:pt>
    <dgm:pt modelId="{51350521-9EBF-4B26-9598-5D8FDF9F4E01}" type="parTrans" cxnId="{1C5D0F84-21AF-4EF5-84B6-98FBC58D4695}">
      <dgm:prSet/>
      <dgm:spPr/>
      <dgm:t>
        <a:bodyPr/>
        <a:lstStyle/>
        <a:p>
          <a:endParaRPr lang="en-US" b="1">
            <a:solidFill>
              <a:schemeClr val="bg1"/>
            </a:solidFill>
          </a:endParaRPr>
        </a:p>
      </dgm:t>
    </dgm:pt>
    <dgm:pt modelId="{BE5137B9-8717-445F-A057-2DF62B976E23}" type="sibTrans" cxnId="{1C5D0F84-21AF-4EF5-84B6-98FBC58D4695}">
      <dgm:prSet/>
      <dgm:spPr/>
      <dgm:t>
        <a:bodyPr/>
        <a:lstStyle/>
        <a:p>
          <a:endParaRPr lang="en-US" b="1">
            <a:solidFill>
              <a:schemeClr val="bg1"/>
            </a:solidFill>
          </a:endParaRPr>
        </a:p>
      </dgm:t>
    </dgm:pt>
    <dgm:pt modelId="{02B459C8-DCC3-4483-A1A3-401FD95DEB5C}">
      <dgm:prSet phldrT="[Text]"/>
      <dgm:spPr/>
      <dgm:t>
        <a:bodyPr/>
        <a:lstStyle/>
        <a:p>
          <a:r>
            <a:rPr lang="en-US" b="1">
              <a:solidFill>
                <a:schemeClr val="bg1"/>
              </a:solidFill>
            </a:rPr>
            <a:t>Giải trí</a:t>
          </a:r>
        </a:p>
      </dgm:t>
    </dgm:pt>
    <dgm:pt modelId="{F2E0275D-2BDB-4357-8A60-4086147BD2FA}" type="parTrans" cxnId="{9B03CA27-6E5D-4DFC-BCEE-B0F4EA6CBFE3}">
      <dgm:prSet/>
      <dgm:spPr/>
      <dgm:t>
        <a:bodyPr/>
        <a:lstStyle/>
        <a:p>
          <a:endParaRPr lang="en-US" b="1">
            <a:solidFill>
              <a:schemeClr val="bg1"/>
            </a:solidFill>
          </a:endParaRPr>
        </a:p>
      </dgm:t>
    </dgm:pt>
    <dgm:pt modelId="{C7A03DF2-7651-4F55-B8E9-91282C123686}" type="sibTrans" cxnId="{9B03CA27-6E5D-4DFC-BCEE-B0F4EA6CBFE3}">
      <dgm:prSet/>
      <dgm:spPr/>
      <dgm:t>
        <a:bodyPr/>
        <a:lstStyle/>
        <a:p>
          <a:endParaRPr lang="en-US" b="1">
            <a:solidFill>
              <a:schemeClr val="bg1"/>
            </a:solidFill>
          </a:endParaRPr>
        </a:p>
      </dgm:t>
    </dgm:pt>
    <dgm:pt modelId="{ED18DB46-E395-4023-9B53-82CDF35F9F9D}">
      <dgm:prSet phldrT="[Text]"/>
      <dgm:spPr/>
      <dgm:t>
        <a:bodyPr/>
        <a:lstStyle/>
        <a:p>
          <a:r>
            <a:rPr lang="en-US" b="1">
              <a:solidFill>
                <a:schemeClr val="bg1"/>
              </a:solidFill>
            </a:rPr>
            <a:t>Văn phòng</a:t>
          </a:r>
        </a:p>
      </dgm:t>
    </dgm:pt>
    <dgm:pt modelId="{51D5DDA3-96DE-439C-AB8D-6DDC46CB5607}" type="parTrans" cxnId="{A2C72E9F-CE89-4A9D-A6DD-DACB471303B7}">
      <dgm:prSet/>
      <dgm:spPr/>
      <dgm:t>
        <a:bodyPr/>
        <a:lstStyle/>
        <a:p>
          <a:endParaRPr lang="en-US" b="1">
            <a:solidFill>
              <a:schemeClr val="bg1"/>
            </a:solidFill>
          </a:endParaRPr>
        </a:p>
      </dgm:t>
    </dgm:pt>
    <dgm:pt modelId="{BF3317EF-8407-4347-8237-72B6ADA28CD0}" type="sibTrans" cxnId="{A2C72E9F-CE89-4A9D-A6DD-DACB471303B7}">
      <dgm:prSet/>
      <dgm:spPr/>
      <dgm:t>
        <a:bodyPr/>
        <a:lstStyle/>
        <a:p>
          <a:endParaRPr lang="en-US" b="1">
            <a:solidFill>
              <a:schemeClr val="bg1"/>
            </a:solidFill>
          </a:endParaRPr>
        </a:p>
      </dgm:t>
    </dgm:pt>
    <dgm:pt modelId="{CCF95A95-CC48-4A41-84F9-67AB759685E0}">
      <dgm:prSet phldrT="[Text]"/>
      <dgm:spPr/>
      <dgm:t>
        <a:bodyPr/>
        <a:lstStyle/>
        <a:p>
          <a:r>
            <a:rPr lang="en-US" b="1">
              <a:solidFill>
                <a:schemeClr val="bg1"/>
              </a:solidFill>
            </a:rPr>
            <a:t>…</a:t>
          </a:r>
        </a:p>
      </dgm:t>
    </dgm:pt>
    <dgm:pt modelId="{1C288A8C-5CF7-4554-815B-A6FE8138B08C}" type="parTrans" cxnId="{FB11C9D3-CD97-42A7-AE81-F780347E9F73}">
      <dgm:prSet/>
      <dgm:spPr/>
      <dgm:t>
        <a:bodyPr/>
        <a:lstStyle/>
        <a:p>
          <a:endParaRPr lang="en-US" b="1">
            <a:solidFill>
              <a:schemeClr val="bg1"/>
            </a:solidFill>
          </a:endParaRPr>
        </a:p>
      </dgm:t>
    </dgm:pt>
    <dgm:pt modelId="{FFEE3B47-BB84-4254-B145-A3F70E89178C}" type="sibTrans" cxnId="{FB11C9D3-CD97-42A7-AE81-F780347E9F73}">
      <dgm:prSet/>
      <dgm:spPr/>
      <dgm:t>
        <a:bodyPr/>
        <a:lstStyle/>
        <a:p>
          <a:endParaRPr lang="en-US" b="1">
            <a:solidFill>
              <a:schemeClr val="bg1"/>
            </a:solidFill>
          </a:endParaRPr>
        </a:p>
      </dgm:t>
    </dgm:pt>
    <dgm:pt modelId="{42CB2A35-1C3A-4531-B3DB-A803141E634A}">
      <dgm:prSet phldrT="[Text]" custT="1"/>
      <dgm:spPr/>
      <dgm:t>
        <a:bodyPr/>
        <a:lstStyle/>
        <a:p>
          <a:r>
            <a:rPr lang="en-US" sz="3200" b="1">
              <a:solidFill>
                <a:schemeClr val="bg1"/>
              </a:solidFill>
            </a:rPr>
            <a:t>Phần mềm</a:t>
          </a:r>
        </a:p>
      </dgm:t>
    </dgm:pt>
    <dgm:pt modelId="{BA784347-1A1F-40AA-9090-FE3E7D44BDE1}" type="sibTrans" cxnId="{95DDA39F-8A3E-4AAB-8F99-70FF64F56D31}">
      <dgm:prSet/>
      <dgm:spPr/>
      <dgm:t>
        <a:bodyPr/>
        <a:lstStyle/>
        <a:p>
          <a:endParaRPr lang="en-US" b="1">
            <a:solidFill>
              <a:schemeClr val="bg1"/>
            </a:solidFill>
          </a:endParaRPr>
        </a:p>
      </dgm:t>
    </dgm:pt>
    <dgm:pt modelId="{5C8857AD-584D-4C8D-84B9-A3EC223C2524}" type="parTrans" cxnId="{95DDA39F-8A3E-4AAB-8F99-70FF64F56D31}">
      <dgm:prSet/>
      <dgm:spPr/>
      <dgm:t>
        <a:bodyPr/>
        <a:lstStyle/>
        <a:p>
          <a:endParaRPr lang="en-US" b="1">
            <a:solidFill>
              <a:schemeClr val="bg1"/>
            </a:solidFill>
          </a:endParaRPr>
        </a:p>
      </dgm:t>
    </dgm:pt>
    <dgm:pt modelId="{007C1DA9-EE14-4964-899F-96C208B78B77}" type="pres">
      <dgm:prSet presAssocID="{6C4F9F5B-6E39-4225-B32C-49E91422E583}" presName="Name0" presStyleCnt="0">
        <dgm:presLayoutVars>
          <dgm:chPref val="1"/>
          <dgm:dir/>
          <dgm:animOne val="branch"/>
          <dgm:animLvl val="lvl"/>
          <dgm:resizeHandles val="exact"/>
        </dgm:presLayoutVars>
      </dgm:prSet>
      <dgm:spPr/>
    </dgm:pt>
    <dgm:pt modelId="{38261DAB-29FA-450C-82EF-CD149F0F3713}" type="pres">
      <dgm:prSet presAssocID="{42CB2A35-1C3A-4531-B3DB-A803141E634A}" presName="root1" presStyleCnt="0"/>
      <dgm:spPr/>
    </dgm:pt>
    <dgm:pt modelId="{2D2B6552-332C-4393-9E16-71757F0D607F}" type="pres">
      <dgm:prSet presAssocID="{42CB2A35-1C3A-4531-B3DB-A803141E634A}" presName="LevelOneTextNode" presStyleLbl="node0" presStyleIdx="0" presStyleCnt="1">
        <dgm:presLayoutVars>
          <dgm:chPref val="3"/>
        </dgm:presLayoutVars>
      </dgm:prSet>
      <dgm:spPr/>
    </dgm:pt>
    <dgm:pt modelId="{7E46E6B1-830A-4E5D-851C-1E1E016A99DF}" type="pres">
      <dgm:prSet presAssocID="{42CB2A35-1C3A-4531-B3DB-A803141E634A}" presName="level2hierChild" presStyleCnt="0"/>
      <dgm:spPr/>
    </dgm:pt>
    <dgm:pt modelId="{2B371876-E254-4B94-91DE-AC49EA63D068}" type="pres">
      <dgm:prSet presAssocID="{E7A163BE-6ED9-410D-BD1D-A6D8F7E063E2}" presName="conn2-1" presStyleLbl="parChTrans1D2" presStyleIdx="0" presStyleCnt="2"/>
      <dgm:spPr/>
    </dgm:pt>
    <dgm:pt modelId="{561B06E3-BF8E-40C7-BD33-BA38F9E480B9}" type="pres">
      <dgm:prSet presAssocID="{E7A163BE-6ED9-410D-BD1D-A6D8F7E063E2}" presName="connTx" presStyleLbl="parChTrans1D2" presStyleIdx="0" presStyleCnt="2"/>
      <dgm:spPr/>
    </dgm:pt>
    <dgm:pt modelId="{6F1925C4-79B8-4F64-9375-2EEB1F76A5B1}" type="pres">
      <dgm:prSet presAssocID="{54D73816-F0A3-4D57-A4A3-B33F636721EC}" presName="root2" presStyleCnt="0"/>
      <dgm:spPr/>
    </dgm:pt>
    <dgm:pt modelId="{ADC0EF62-9CCF-4C5F-A924-033610161E82}" type="pres">
      <dgm:prSet presAssocID="{54D73816-F0A3-4D57-A4A3-B33F636721EC}" presName="LevelTwoTextNode" presStyleLbl="node2" presStyleIdx="0" presStyleCnt="2">
        <dgm:presLayoutVars>
          <dgm:chPref val="3"/>
        </dgm:presLayoutVars>
      </dgm:prSet>
      <dgm:spPr/>
    </dgm:pt>
    <dgm:pt modelId="{849843B7-B24F-482C-A099-23186AE7FCBB}" type="pres">
      <dgm:prSet presAssocID="{54D73816-F0A3-4D57-A4A3-B33F636721EC}" presName="level3hierChild" presStyleCnt="0"/>
      <dgm:spPr/>
    </dgm:pt>
    <dgm:pt modelId="{BA292C04-4792-459F-9D20-72448C2D722C}" type="pres">
      <dgm:prSet presAssocID="{2CA109F3-5A5B-4B13-A4B3-FB3CD35B8278}" presName="conn2-1" presStyleLbl="parChTrans1D3" presStyleIdx="0" presStyleCnt="6"/>
      <dgm:spPr/>
    </dgm:pt>
    <dgm:pt modelId="{6B797C7D-0CBE-4611-9B8A-E3A3FAFAD480}" type="pres">
      <dgm:prSet presAssocID="{2CA109F3-5A5B-4B13-A4B3-FB3CD35B8278}" presName="connTx" presStyleLbl="parChTrans1D3" presStyleIdx="0" presStyleCnt="6"/>
      <dgm:spPr/>
    </dgm:pt>
    <dgm:pt modelId="{416C9402-CA4E-44BA-97C0-2C54FEF53C66}" type="pres">
      <dgm:prSet presAssocID="{03D97F71-AC92-49EB-B49F-2DADED36B7C2}" presName="root2" presStyleCnt="0"/>
      <dgm:spPr/>
    </dgm:pt>
    <dgm:pt modelId="{18D01B1A-E6FC-42DA-B9B7-C76BEEDA574E}" type="pres">
      <dgm:prSet presAssocID="{03D97F71-AC92-49EB-B49F-2DADED36B7C2}" presName="LevelTwoTextNode" presStyleLbl="node3" presStyleIdx="0" presStyleCnt="6">
        <dgm:presLayoutVars>
          <dgm:chPref val="3"/>
        </dgm:presLayoutVars>
      </dgm:prSet>
      <dgm:spPr/>
    </dgm:pt>
    <dgm:pt modelId="{BF9AB3E3-092F-4F10-B698-9F3AC8628075}" type="pres">
      <dgm:prSet presAssocID="{03D97F71-AC92-49EB-B49F-2DADED36B7C2}" presName="level3hierChild" presStyleCnt="0"/>
      <dgm:spPr/>
    </dgm:pt>
    <dgm:pt modelId="{749DEC10-8A8E-4755-A8D2-8AEB4594C5FF}" type="pres">
      <dgm:prSet presAssocID="{6DAE0365-0753-4BAE-A53E-6A08C72452F6}" presName="conn2-1" presStyleLbl="parChTrans1D3" presStyleIdx="1" presStyleCnt="6"/>
      <dgm:spPr/>
    </dgm:pt>
    <dgm:pt modelId="{1C7784B9-0A07-422F-A31C-625FFC665A06}" type="pres">
      <dgm:prSet presAssocID="{6DAE0365-0753-4BAE-A53E-6A08C72452F6}" presName="connTx" presStyleLbl="parChTrans1D3" presStyleIdx="1" presStyleCnt="6"/>
      <dgm:spPr/>
    </dgm:pt>
    <dgm:pt modelId="{03AF4273-F852-4193-B3DF-74924576735E}" type="pres">
      <dgm:prSet presAssocID="{72D402E7-35EC-4E63-B6D3-402709B0836C}" presName="root2" presStyleCnt="0"/>
      <dgm:spPr/>
    </dgm:pt>
    <dgm:pt modelId="{03CEEF9D-8105-4056-B02B-DF243E01B123}" type="pres">
      <dgm:prSet presAssocID="{72D402E7-35EC-4E63-B6D3-402709B0836C}" presName="LevelTwoTextNode" presStyleLbl="node3" presStyleIdx="1" presStyleCnt="6">
        <dgm:presLayoutVars>
          <dgm:chPref val="3"/>
        </dgm:presLayoutVars>
      </dgm:prSet>
      <dgm:spPr/>
    </dgm:pt>
    <dgm:pt modelId="{CE3DC5ED-3DAD-420A-B276-8D84ED8F39A7}" type="pres">
      <dgm:prSet presAssocID="{72D402E7-35EC-4E63-B6D3-402709B0836C}" presName="level3hierChild" presStyleCnt="0"/>
      <dgm:spPr/>
    </dgm:pt>
    <dgm:pt modelId="{E38EFB72-E77F-4D10-B315-A9D532369B20}" type="pres">
      <dgm:prSet presAssocID="{0826619B-24B6-45C3-8CE2-0EA3FF3739EE}" presName="conn2-1" presStyleLbl="parChTrans1D2" presStyleIdx="1" presStyleCnt="2"/>
      <dgm:spPr/>
    </dgm:pt>
    <dgm:pt modelId="{AE755B81-1A9E-4D2A-B633-F6076D3022C4}" type="pres">
      <dgm:prSet presAssocID="{0826619B-24B6-45C3-8CE2-0EA3FF3739EE}" presName="connTx" presStyleLbl="parChTrans1D2" presStyleIdx="1" presStyleCnt="2"/>
      <dgm:spPr/>
    </dgm:pt>
    <dgm:pt modelId="{A2C3F6F8-881E-4BDE-8915-3C14F3337DFB}" type="pres">
      <dgm:prSet presAssocID="{CE95341B-6F11-4A50-9587-617FBF48B62F}" presName="root2" presStyleCnt="0"/>
      <dgm:spPr/>
    </dgm:pt>
    <dgm:pt modelId="{76EA5B8B-C304-47B9-B656-6A5D2C631661}" type="pres">
      <dgm:prSet presAssocID="{CE95341B-6F11-4A50-9587-617FBF48B62F}" presName="LevelTwoTextNode" presStyleLbl="node2" presStyleIdx="1" presStyleCnt="2">
        <dgm:presLayoutVars>
          <dgm:chPref val="3"/>
        </dgm:presLayoutVars>
      </dgm:prSet>
      <dgm:spPr/>
    </dgm:pt>
    <dgm:pt modelId="{476F6B4C-80BD-4966-9BD4-B4194F3C287B}" type="pres">
      <dgm:prSet presAssocID="{CE95341B-6F11-4A50-9587-617FBF48B62F}" presName="level3hierChild" presStyleCnt="0"/>
      <dgm:spPr/>
    </dgm:pt>
    <dgm:pt modelId="{608520B6-333A-4F57-A093-7ADD283CC866}" type="pres">
      <dgm:prSet presAssocID="{51350521-9EBF-4B26-9598-5D8FDF9F4E01}" presName="conn2-1" presStyleLbl="parChTrans1D3" presStyleIdx="2" presStyleCnt="6"/>
      <dgm:spPr/>
    </dgm:pt>
    <dgm:pt modelId="{7A94BF50-3741-4FBC-AB9C-69198870DA94}" type="pres">
      <dgm:prSet presAssocID="{51350521-9EBF-4B26-9598-5D8FDF9F4E01}" presName="connTx" presStyleLbl="parChTrans1D3" presStyleIdx="2" presStyleCnt="6"/>
      <dgm:spPr/>
    </dgm:pt>
    <dgm:pt modelId="{0BA69BC4-5A4E-4534-8E1A-3A6D6D2B2496}" type="pres">
      <dgm:prSet presAssocID="{27CF3E85-4DA4-456D-9399-C707B8F40272}" presName="root2" presStyleCnt="0"/>
      <dgm:spPr/>
    </dgm:pt>
    <dgm:pt modelId="{F54B4BD4-CAD0-4E2F-B25F-519C51785817}" type="pres">
      <dgm:prSet presAssocID="{27CF3E85-4DA4-456D-9399-C707B8F40272}" presName="LevelTwoTextNode" presStyleLbl="node3" presStyleIdx="2" presStyleCnt="6">
        <dgm:presLayoutVars>
          <dgm:chPref val="3"/>
        </dgm:presLayoutVars>
      </dgm:prSet>
      <dgm:spPr/>
    </dgm:pt>
    <dgm:pt modelId="{441A9F36-2B3F-4B26-B79D-69742CC708BF}" type="pres">
      <dgm:prSet presAssocID="{27CF3E85-4DA4-456D-9399-C707B8F40272}" presName="level3hierChild" presStyleCnt="0"/>
      <dgm:spPr/>
    </dgm:pt>
    <dgm:pt modelId="{200164DF-6B69-4A75-AC01-C60E16160057}" type="pres">
      <dgm:prSet presAssocID="{F2E0275D-2BDB-4357-8A60-4086147BD2FA}" presName="conn2-1" presStyleLbl="parChTrans1D3" presStyleIdx="3" presStyleCnt="6"/>
      <dgm:spPr/>
    </dgm:pt>
    <dgm:pt modelId="{851C9E34-99EB-405B-AF51-53BC631DB415}" type="pres">
      <dgm:prSet presAssocID="{F2E0275D-2BDB-4357-8A60-4086147BD2FA}" presName="connTx" presStyleLbl="parChTrans1D3" presStyleIdx="3" presStyleCnt="6"/>
      <dgm:spPr/>
    </dgm:pt>
    <dgm:pt modelId="{BAE1EDC4-9BB7-47C7-A69F-1E6C591CEDEC}" type="pres">
      <dgm:prSet presAssocID="{02B459C8-DCC3-4483-A1A3-401FD95DEB5C}" presName="root2" presStyleCnt="0"/>
      <dgm:spPr/>
    </dgm:pt>
    <dgm:pt modelId="{2C09EFF5-A50B-448C-AF16-8A4445865916}" type="pres">
      <dgm:prSet presAssocID="{02B459C8-DCC3-4483-A1A3-401FD95DEB5C}" presName="LevelTwoTextNode" presStyleLbl="node3" presStyleIdx="3" presStyleCnt="6">
        <dgm:presLayoutVars>
          <dgm:chPref val="3"/>
        </dgm:presLayoutVars>
      </dgm:prSet>
      <dgm:spPr/>
    </dgm:pt>
    <dgm:pt modelId="{635B28BB-C887-4B71-86C6-E7DA58FEFDF6}" type="pres">
      <dgm:prSet presAssocID="{02B459C8-DCC3-4483-A1A3-401FD95DEB5C}" presName="level3hierChild" presStyleCnt="0"/>
      <dgm:spPr/>
    </dgm:pt>
    <dgm:pt modelId="{958BCE30-D122-4C6E-94BF-9A8544055C2B}" type="pres">
      <dgm:prSet presAssocID="{51D5DDA3-96DE-439C-AB8D-6DDC46CB5607}" presName="conn2-1" presStyleLbl="parChTrans1D3" presStyleIdx="4" presStyleCnt="6"/>
      <dgm:spPr/>
    </dgm:pt>
    <dgm:pt modelId="{6A026175-34B5-4FEE-9C3E-DDB6C1CD8986}" type="pres">
      <dgm:prSet presAssocID="{51D5DDA3-96DE-439C-AB8D-6DDC46CB5607}" presName="connTx" presStyleLbl="parChTrans1D3" presStyleIdx="4" presStyleCnt="6"/>
      <dgm:spPr/>
    </dgm:pt>
    <dgm:pt modelId="{5410375E-6997-4B5E-9058-9E23ED9BCAEC}" type="pres">
      <dgm:prSet presAssocID="{ED18DB46-E395-4023-9B53-82CDF35F9F9D}" presName="root2" presStyleCnt="0"/>
      <dgm:spPr/>
    </dgm:pt>
    <dgm:pt modelId="{67E1B918-C945-4D7C-A602-E2FA3FE1A8B1}" type="pres">
      <dgm:prSet presAssocID="{ED18DB46-E395-4023-9B53-82CDF35F9F9D}" presName="LevelTwoTextNode" presStyleLbl="node3" presStyleIdx="4" presStyleCnt="6">
        <dgm:presLayoutVars>
          <dgm:chPref val="3"/>
        </dgm:presLayoutVars>
      </dgm:prSet>
      <dgm:spPr/>
    </dgm:pt>
    <dgm:pt modelId="{62E3B523-1196-4085-9BAC-39AEBC0F29A4}" type="pres">
      <dgm:prSet presAssocID="{ED18DB46-E395-4023-9B53-82CDF35F9F9D}" presName="level3hierChild" presStyleCnt="0"/>
      <dgm:spPr/>
    </dgm:pt>
    <dgm:pt modelId="{B37B55DB-9DB1-4CD0-862F-5CFE37578E11}" type="pres">
      <dgm:prSet presAssocID="{1C288A8C-5CF7-4554-815B-A6FE8138B08C}" presName="conn2-1" presStyleLbl="parChTrans1D3" presStyleIdx="5" presStyleCnt="6"/>
      <dgm:spPr/>
    </dgm:pt>
    <dgm:pt modelId="{01163212-AAD6-42F7-B39F-F30C8D0B7B0C}" type="pres">
      <dgm:prSet presAssocID="{1C288A8C-5CF7-4554-815B-A6FE8138B08C}" presName="connTx" presStyleLbl="parChTrans1D3" presStyleIdx="5" presStyleCnt="6"/>
      <dgm:spPr/>
    </dgm:pt>
    <dgm:pt modelId="{8661A3B9-7181-4B1D-A7D2-AFFDFCD573B2}" type="pres">
      <dgm:prSet presAssocID="{CCF95A95-CC48-4A41-84F9-67AB759685E0}" presName="root2" presStyleCnt="0"/>
      <dgm:spPr/>
    </dgm:pt>
    <dgm:pt modelId="{6687FE01-957A-4AD2-8A52-839DE95EB202}" type="pres">
      <dgm:prSet presAssocID="{CCF95A95-CC48-4A41-84F9-67AB759685E0}" presName="LevelTwoTextNode" presStyleLbl="node3" presStyleIdx="5" presStyleCnt="6">
        <dgm:presLayoutVars>
          <dgm:chPref val="3"/>
        </dgm:presLayoutVars>
      </dgm:prSet>
      <dgm:spPr/>
    </dgm:pt>
    <dgm:pt modelId="{66AC1211-3326-41E4-8237-8D5CAF49063B}" type="pres">
      <dgm:prSet presAssocID="{CCF95A95-CC48-4A41-84F9-67AB759685E0}" presName="level3hierChild" presStyleCnt="0"/>
      <dgm:spPr/>
    </dgm:pt>
  </dgm:ptLst>
  <dgm:cxnLst>
    <dgm:cxn modelId="{F1C8871B-3DC6-409E-8967-3BB91B526058}" type="presOf" srcId="{F2E0275D-2BDB-4357-8A60-4086147BD2FA}" destId="{851C9E34-99EB-405B-AF51-53BC631DB415}" srcOrd="1" destOrd="0" presId="urn:microsoft.com/office/officeart/2008/layout/HorizontalMultiLevelHierarchy"/>
    <dgm:cxn modelId="{C90D341F-28EF-4ACD-8DE4-C4D90F5B1EBE}" type="presOf" srcId="{42CB2A35-1C3A-4531-B3DB-A803141E634A}" destId="{2D2B6552-332C-4393-9E16-71757F0D607F}" srcOrd="0" destOrd="0" presId="urn:microsoft.com/office/officeart/2008/layout/HorizontalMultiLevelHierarchy"/>
    <dgm:cxn modelId="{C2E8F424-B5CA-46CC-9DCB-FA9A9475E017}" type="presOf" srcId="{ED18DB46-E395-4023-9B53-82CDF35F9F9D}" destId="{67E1B918-C945-4D7C-A602-E2FA3FE1A8B1}" srcOrd="0" destOrd="0" presId="urn:microsoft.com/office/officeart/2008/layout/HorizontalMultiLevelHierarchy"/>
    <dgm:cxn modelId="{9B03CA27-6E5D-4DFC-BCEE-B0F4EA6CBFE3}" srcId="{CE95341B-6F11-4A50-9587-617FBF48B62F}" destId="{02B459C8-DCC3-4483-A1A3-401FD95DEB5C}" srcOrd="1" destOrd="0" parTransId="{F2E0275D-2BDB-4357-8A60-4086147BD2FA}" sibTransId="{C7A03DF2-7651-4F55-B8E9-91282C123686}"/>
    <dgm:cxn modelId="{1262E028-80E9-4917-A4F9-33681DEBDC48}" type="presOf" srcId="{51D5DDA3-96DE-439C-AB8D-6DDC46CB5607}" destId="{958BCE30-D122-4C6E-94BF-9A8544055C2B}" srcOrd="0" destOrd="0" presId="urn:microsoft.com/office/officeart/2008/layout/HorizontalMultiLevelHierarchy"/>
    <dgm:cxn modelId="{00ED5A33-36B7-4E55-880B-0A57F7C30360}" type="presOf" srcId="{CE95341B-6F11-4A50-9587-617FBF48B62F}" destId="{76EA5B8B-C304-47B9-B656-6A5D2C631661}" srcOrd="0" destOrd="0" presId="urn:microsoft.com/office/officeart/2008/layout/HorizontalMultiLevelHierarchy"/>
    <dgm:cxn modelId="{A1562238-0219-4992-9808-A0E406CE9F79}" type="presOf" srcId="{F2E0275D-2BDB-4357-8A60-4086147BD2FA}" destId="{200164DF-6B69-4A75-AC01-C60E16160057}" srcOrd="0" destOrd="0" presId="urn:microsoft.com/office/officeart/2008/layout/HorizontalMultiLevelHierarchy"/>
    <dgm:cxn modelId="{08EEA54A-F8D5-4557-8FCA-BD41AA2FCA47}" srcId="{54D73816-F0A3-4D57-A4A3-B33F636721EC}" destId="{72D402E7-35EC-4E63-B6D3-402709B0836C}" srcOrd="1" destOrd="0" parTransId="{6DAE0365-0753-4BAE-A53E-6A08C72452F6}" sibTransId="{64F7EB4C-DF9B-45B4-91B3-F8DC0FD6BA75}"/>
    <dgm:cxn modelId="{B25A5053-9D70-431A-80CB-86D58308DA8E}" type="presOf" srcId="{E7A163BE-6ED9-410D-BD1D-A6D8F7E063E2}" destId="{2B371876-E254-4B94-91DE-AC49EA63D068}" srcOrd="0" destOrd="0" presId="urn:microsoft.com/office/officeart/2008/layout/HorizontalMultiLevelHierarchy"/>
    <dgm:cxn modelId="{052D1E54-1314-4D33-81AD-44C866C1D28F}" type="presOf" srcId="{1C288A8C-5CF7-4554-815B-A6FE8138B08C}" destId="{01163212-AAD6-42F7-B39F-F30C8D0B7B0C}" srcOrd="1" destOrd="0" presId="urn:microsoft.com/office/officeart/2008/layout/HorizontalMultiLevelHierarchy"/>
    <dgm:cxn modelId="{0AD1BE5B-9889-4E5A-9615-0DDB63E277C3}" type="presOf" srcId="{72D402E7-35EC-4E63-B6D3-402709B0836C}" destId="{03CEEF9D-8105-4056-B02B-DF243E01B123}" srcOrd="0" destOrd="0" presId="urn:microsoft.com/office/officeart/2008/layout/HorizontalMultiLevelHierarchy"/>
    <dgm:cxn modelId="{4DCB9C5C-7B77-4828-87D6-F36BEA08953E}" type="presOf" srcId="{1C288A8C-5CF7-4554-815B-A6FE8138B08C}" destId="{B37B55DB-9DB1-4CD0-862F-5CFE37578E11}" srcOrd="0" destOrd="0" presId="urn:microsoft.com/office/officeart/2008/layout/HorizontalMultiLevelHierarchy"/>
    <dgm:cxn modelId="{22207277-0899-4C3D-A416-A698B5EB71FD}" type="presOf" srcId="{6DAE0365-0753-4BAE-A53E-6A08C72452F6}" destId="{749DEC10-8A8E-4755-A8D2-8AEB4594C5FF}" srcOrd="0" destOrd="0" presId="urn:microsoft.com/office/officeart/2008/layout/HorizontalMultiLevelHierarchy"/>
    <dgm:cxn modelId="{8ECFB77A-3A26-49E2-919E-A34653C73D8A}" type="presOf" srcId="{54D73816-F0A3-4D57-A4A3-B33F636721EC}" destId="{ADC0EF62-9CCF-4C5F-A924-033610161E82}" srcOrd="0" destOrd="0" presId="urn:microsoft.com/office/officeart/2008/layout/HorizontalMultiLevelHierarchy"/>
    <dgm:cxn modelId="{4DA21D7C-5C08-4711-A5E2-2B9DB338EDE7}" type="presOf" srcId="{6C4F9F5B-6E39-4225-B32C-49E91422E583}" destId="{007C1DA9-EE14-4964-899F-96C208B78B77}" srcOrd="0" destOrd="0" presId="urn:microsoft.com/office/officeart/2008/layout/HorizontalMultiLevelHierarchy"/>
    <dgm:cxn modelId="{3116AE80-85EE-4DCD-B646-D73F6E0B98EE}" type="presOf" srcId="{6DAE0365-0753-4BAE-A53E-6A08C72452F6}" destId="{1C7784B9-0A07-422F-A31C-625FFC665A06}" srcOrd="1" destOrd="0" presId="urn:microsoft.com/office/officeart/2008/layout/HorizontalMultiLevelHierarchy"/>
    <dgm:cxn modelId="{D1BCBC80-C384-470C-98E7-2AA4C5B17E3A}" srcId="{54D73816-F0A3-4D57-A4A3-B33F636721EC}" destId="{03D97F71-AC92-49EB-B49F-2DADED36B7C2}" srcOrd="0" destOrd="0" parTransId="{2CA109F3-5A5B-4B13-A4B3-FB3CD35B8278}" sibTransId="{F714811F-690B-435F-A1C9-6D1754322BD5}"/>
    <dgm:cxn modelId="{36471381-4D1A-481E-84F1-182170F20201}" type="presOf" srcId="{0826619B-24B6-45C3-8CE2-0EA3FF3739EE}" destId="{E38EFB72-E77F-4D10-B315-A9D532369B20}" srcOrd="0" destOrd="0" presId="urn:microsoft.com/office/officeart/2008/layout/HorizontalMultiLevelHierarchy"/>
    <dgm:cxn modelId="{1C5D0F84-21AF-4EF5-84B6-98FBC58D4695}" srcId="{CE95341B-6F11-4A50-9587-617FBF48B62F}" destId="{27CF3E85-4DA4-456D-9399-C707B8F40272}" srcOrd="0" destOrd="0" parTransId="{51350521-9EBF-4B26-9598-5D8FDF9F4E01}" sibTransId="{BE5137B9-8717-445F-A057-2DF62B976E23}"/>
    <dgm:cxn modelId="{12E9F684-BC64-48B7-A093-9FC65E9863F1}" type="presOf" srcId="{CCF95A95-CC48-4A41-84F9-67AB759685E0}" destId="{6687FE01-957A-4AD2-8A52-839DE95EB202}" srcOrd="0" destOrd="0" presId="urn:microsoft.com/office/officeart/2008/layout/HorizontalMultiLevelHierarchy"/>
    <dgm:cxn modelId="{00DC3386-254A-4447-B436-595CC0E74F71}" type="presOf" srcId="{0826619B-24B6-45C3-8CE2-0EA3FF3739EE}" destId="{AE755B81-1A9E-4D2A-B633-F6076D3022C4}" srcOrd="1" destOrd="0" presId="urn:microsoft.com/office/officeart/2008/layout/HorizontalMultiLevelHierarchy"/>
    <dgm:cxn modelId="{ACC17B86-80E5-4612-9771-B84FD478C3B8}" type="presOf" srcId="{2CA109F3-5A5B-4B13-A4B3-FB3CD35B8278}" destId="{6B797C7D-0CBE-4611-9B8A-E3A3FAFAD480}" srcOrd="1" destOrd="0" presId="urn:microsoft.com/office/officeart/2008/layout/HorizontalMultiLevelHierarchy"/>
    <dgm:cxn modelId="{59D91693-4BA4-4D8B-A5B2-F4254410746B}" type="presOf" srcId="{51350521-9EBF-4B26-9598-5D8FDF9F4E01}" destId="{7A94BF50-3741-4FBC-AB9C-69198870DA94}" srcOrd="1" destOrd="0" presId="urn:microsoft.com/office/officeart/2008/layout/HorizontalMultiLevelHierarchy"/>
    <dgm:cxn modelId="{F34E6496-BC99-4196-B4EC-9C604953C4C8}" type="presOf" srcId="{51350521-9EBF-4B26-9598-5D8FDF9F4E01}" destId="{608520B6-333A-4F57-A093-7ADD283CC866}" srcOrd="0" destOrd="0" presId="urn:microsoft.com/office/officeart/2008/layout/HorizontalMultiLevelHierarchy"/>
    <dgm:cxn modelId="{A2C72E9F-CE89-4A9D-A6DD-DACB471303B7}" srcId="{CE95341B-6F11-4A50-9587-617FBF48B62F}" destId="{ED18DB46-E395-4023-9B53-82CDF35F9F9D}" srcOrd="2" destOrd="0" parTransId="{51D5DDA3-96DE-439C-AB8D-6DDC46CB5607}" sibTransId="{BF3317EF-8407-4347-8237-72B6ADA28CD0}"/>
    <dgm:cxn modelId="{95DDA39F-8A3E-4AAB-8F99-70FF64F56D31}" srcId="{6C4F9F5B-6E39-4225-B32C-49E91422E583}" destId="{42CB2A35-1C3A-4531-B3DB-A803141E634A}" srcOrd="0" destOrd="0" parTransId="{5C8857AD-584D-4C8D-84B9-A3EC223C2524}" sibTransId="{BA784347-1A1F-40AA-9090-FE3E7D44BDE1}"/>
    <dgm:cxn modelId="{E7C944B1-9787-4676-9A47-943481635D39}" type="presOf" srcId="{27CF3E85-4DA4-456D-9399-C707B8F40272}" destId="{F54B4BD4-CAD0-4E2F-B25F-519C51785817}" srcOrd="0" destOrd="0" presId="urn:microsoft.com/office/officeart/2008/layout/HorizontalMultiLevelHierarchy"/>
    <dgm:cxn modelId="{DD47F9B3-D20B-4320-A9CC-34507267C982}" type="presOf" srcId="{E7A163BE-6ED9-410D-BD1D-A6D8F7E063E2}" destId="{561B06E3-BF8E-40C7-BD33-BA38F9E480B9}" srcOrd="1" destOrd="0" presId="urn:microsoft.com/office/officeart/2008/layout/HorizontalMultiLevelHierarchy"/>
    <dgm:cxn modelId="{4BF716B4-EE1B-406D-AFDB-5E7643D08E29}" srcId="{42CB2A35-1C3A-4531-B3DB-A803141E634A}" destId="{CE95341B-6F11-4A50-9587-617FBF48B62F}" srcOrd="1" destOrd="0" parTransId="{0826619B-24B6-45C3-8CE2-0EA3FF3739EE}" sibTransId="{45A269DA-DAB0-41E8-91BD-E7857D4501A4}"/>
    <dgm:cxn modelId="{4E070FB6-BE62-446E-A190-9CB70D30A464}" type="presOf" srcId="{2CA109F3-5A5B-4B13-A4B3-FB3CD35B8278}" destId="{BA292C04-4792-459F-9D20-72448C2D722C}" srcOrd="0" destOrd="0" presId="urn:microsoft.com/office/officeart/2008/layout/HorizontalMultiLevelHierarchy"/>
    <dgm:cxn modelId="{FB11C9D3-CD97-42A7-AE81-F780347E9F73}" srcId="{CE95341B-6F11-4A50-9587-617FBF48B62F}" destId="{CCF95A95-CC48-4A41-84F9-67AB759685E0}" srcOrd="3" destOrd="0" parTransId="{1C288A8C-5CF7-4554-815B-A6FE8138B08C}" sibTransId="{FFEE3B47-BB84-4254-B145-A3F70E89178C}"/>
    <dgm:cxn modelId="{9C9FE5D4-EED9-4553-846D-C6F87FB67602}" type="presOf" srcId="{03D97F71-AC92-49EB-B49F-2DADED36B7C2}" destId="{18D01B1A-E6FC-42DA-B9B7-C76BEEDA574E}" srcOrd="0" destOrd="0" presId="urn:microsoft.com/office/officeart/2008/layout/HorizontalMultiLevelHierarchy"/>
    <dgm:cxn modelId="{4B7EABD9-C378-40B0-A071-6A2674C8D2C6}" type="presOf" srcId="{02B459C8-DCC3-4483-A1A3-401FD95DEB5C}" destId="{2C09EFF5-A50B-448C-AF16-8A4445865916}" srcOrd="0" destOrd="0" presId="urn:microsoft.com/office/officeart/2008/layout/HorizontalMultiLevelHierarchy"/>
    <dgm:cxn modelId="{F4D156DF-7128-4D64-86DA-378175446AA9}" srcId="{42CB2A35-1C3A-4531-B3DB-A803141E634A}" destId="{54D73816-F0A3-4D57-A4A3-B33F636721EC}" srcOrd="0" destOrd="0" parTransId="{E7A163BE-6ED9-410D-BD1D-A6D8F7E063E2}" sibTransId="{97AF0E19-B1E2-4F5C-9717-E504513FA8CE}"/>
    <dgm:cxn modelId="{71665EF3-3022-4F3F-9914-B71B43C931CB}" type="presOf" srcId="{51D5DDA3-96DE-439C-AB8D-6DDC46CB5607}" destId="{6A026175-34B5-4FEE-9C3E-DDB6C1CD8986}" srcOrd="1" destOrd="0" presId="urn:microsoft.com/office/officeart/2008/layout/HorizontalMultiLevelHierarchy"/>
    <dgm:cxn modelId="{1EE7F3A8-C895-49B7-9EE1-C0D725522D0E}" type="presParOf" srcId="{007C1DA9-EE14-4964-899F-96C208B78B77}" destId="{38261DAB-29FA-450C-82EF-CD149F0F3713}" srcOrd="0" destOrd="0" presId="urn:microsoft.com/office/officeart/2008/layout/HorizontalMultiLevelHierarchy"/>
    <dgm:cxn modelId="{533FE09C-9D92-4DDE-BCCC-93C4584D0146}" type="presParOf" srcId="{38261DAB-29FA-450C-82EF-CD149F0F3713}" destId="{2D2B6552-332C-4393-9E16-71757F0D607F}" srcOrd="0" destOrd="0" presId="urn:microsoft.com/office/officeart/2008/layout/HorizontalMultiLevelHierarchy"/>
    <dgm:cxn modelId="{00A1004B-A641-4522-BCF0-9C09091CB7D9}" type="presParOf" srcId="{38261DAB-29FA-450C-82EF-CD149F0F3713}" destId="{7E46E6B1-830A-4E5D-851C-1E1E016A99DF}" srcOrd="1" destOrd="0" presId="urn:microsoft.com/office/officeart/2008/layout/HorizontalMultiLevelHierarchy"/>
    <dgm:cxn modelId="{50B16760-DC47-4FB3-832B-257287491A6A}" type="presParOf" srcId="{7E46E6B1-830A-4E5D-851C-1E1E016A99DF}" destId="{2B371876-E254-4B94-91DE-AC49EA63D068}" srcOrd="0" destOrd="0" presId="urn:microsoft.com/office/officeart/2008/layout/HorizontalMultiLevelHierarchy"/>
    <dgm:cxn modelId="{BFE4877D-3327-4D08-A138-515A76F53ABB}" type="presParOf" srcId="{2B371876-E254-4B94-91DE-AC49EA63D068}" destId="{561B06E3-BF8E-40C7-BD33-BA38F9E480B9}" srcOrd="0" destOrd="0" presId="urn:microsoft.com/office/officeart/2008/layout/HorizontalMultiLevelHierarchy"/>
    <dgm:cxn modelId="{757E9C8E-4CFF-4564-9442-8C8E880BE0B2}" type="presParOf" srcId="{7E46E6B1-830A-4E5D-851C-1E1E016A99DF}" destId="{6F1925C4-79B8-4F64-9375-2EEB1F76A5B1}" srcOrd="1" destOrd="0" presId="urn:microsoft.com/office/officeart/2008/layout/HorizontalMultiLevelHierarchy"/>
    <dgm:cxn modelId="{F8234B6E-4A98-4A44-A779-A713F38B5EF3}" type="presParOf" srcId="{6F1925C4-79B8-4F64-9375-2EEB1F76A5B1}" destId="{ADC0EF62-9CCF-4C5F-A924-033610161E82}" srcOrd="0" destOrd="0" presId="urn:microsoft.com/office/officeart/2008/layout/HorizontalMultiLevelHierarchy"/>
    <dgm:cxn modelId="{22D8B7E8-914B-462C-A035-57BE040060E8}" type="presParOf" srcId="{6F1925C4-79B8-4F64-9375-2EEB1F76A5B1}" destId="{849843B7-B24F-482C-A099-23186AE7FCBB}" srcOrd="1" destOrd="0" presId="urn:microsoft.com/office/officeart/2008/layout/HorizontalMultiLevelHierarchy"/>
    <dgm:cxn modelId="{FBDD317E-BAA0-4FFC-B964-E1D29F6228D7}" type="presParOf" srcId="{849843B7-B24F-482C-A099-23186AE7FCBB}" destId="{BA292C04-4792-459F-9D20-72448C2D722C}" srcOrd="0" destOrd="0" presId="urn:microsoft.com/office/officeart/2008/layout/HorizontalMultiLevelHierarchy"/>
    <dgm:cxn modelId="{73F1DEAA-1190-4C4C-80BC-EB4C8F780B76}" type="presParOf" srcId="{BA292C04-4792-459F-9D20-72448C2D722C}" destId="{6B797C7D-0CBE-4611-9B8A-E3A3FAFAD480}" srcOrd="0" destOrd="0" presId="urn:microsoft.com/office/officeart/2008/layout/HorizontalMultiLevelHierarchy"/>
    <dgm:cxn modelId="{2ADDF0D0-84A6-48D9-A853-0BE6B11A9CEE}" type="presParOf" srcId="{849843B7-B24F-482C-A099-23186AE7FCBB}" destId="{416C9402-CA4E-44BA-97C0-2C54FEF53C66}" srcOrd="1" destOrd="0" presId="urn:microsoft.com/office/officeart/2008/layout/HorizontalMultiLevelHierarchy"/>
    <dgm:cxn modelId="{C23003E0-C665-48AF-8483-EF33990EC2E7}" type="presParOf" srcId="{416C9402-CA4E-44BA-97C0-2C54FEF53C66}" destId="{18D01B1A-E6FC-42DA-B9B7-C76BEEDA574E}" srcOrd="0" destOrd="0" presId="urn:microsoft.com/office/officeart/2008/layout/HorizontalMultiLevelHierarchy"/>
    <dgm:cxn modelId="{0463C580-C3C8-4A16-AB47-DC2915A61505}" type="presParOf" srcId="{416C9402-CA4E-44BA-97C0-2C54FEF53C66}" destId="{BF9AB3E3-092F-4F10-B698-9F3AC8628075}" srcOrd="1" destOrd="0" presId="urn:microsoft.com/office/officeart/2008/layout/HorizontalMultiLevelHierarchy"/>
    <dgm:cxn modelId="{DFF01C90-813E-4A51-A16B-C3688CA94A84}" type="presParOf" srcId="{849843B7-B24F-482C-A099-23186AE7FCBB}" destId="{749DEC10-8A8E-4755-A8D2-8AEB4594C5FF}" srcOrd="2" destOrd="0" presId="urn:microsoft.com/office/officeart/2008/layout/HorizontalMultiLevelHierarchy"/>
    <dgm:cxn modelId="{AD8E6ECA-51B7-4351-BCFB-B53103ADADBE}" type="presParOf" srcId="{749DEC10-8A8E-4755-A8D2-8AEB4594C5FF}" destId="{1C7784B9-0A07-422F-A31C-625FFC665A06}" srcOrd="0" destOrd="0" presId="urn:microsoft.com/office/officeart/2008/layout/HorizontalMultiLevelHierarchy"/>
    <dgm:cxn modelId="{B2A75D67-0E47-4860-B75A-07E9F5A95BEE}" type="presParOf" srcId="{849843B7-B24F-482C-A099-23186AE7FCBB}" destId="{03AF4273-F852-4193-B3DF-74924576735E}" srcOrd="3" destOrd="0" presId="urn:microsoft.com/office/officeart/2008/layout/HorizontalMultiLevelHierarchy"/>
    <dgm:cxn modelId="{BA7D311E-5B00-4AB3-ACFB-D16A5EDB9534}" type="presParOf" srcId="{03AF4273-F852-4193-B3DF-74924576735E}" destId="{03CEEF9D-8105-4056-B02B-DF243E01B123}" srcOrd="0" destOrd="0" presId="urn:microsoft.com/office/officeart/2008/layout/HorizontalMultiLevelHierarchy"/>
    <dgm:cxn modelId="{96892BD1-48B5-4EBA-93C3-D5FD47499DFE}" type="presParOf" srcId="{03AF4273-F852-4193-B3DF-74924576735E}" destId="{CE3DC5ED-3DAD-420A-B276-8D84ED8F39A7}" srcOrd="1" destOrd="0" presId="urn:microsoft.com/office/officeart/2008/layout/HorizontalMultiLevelHierarchy"/>
    <dgm:cxn modelId="{132F2095-C326-4196-8EA1-8E3B57814EB7}" type="presParOf" srcId="{7E46E6B1-830A-4E5D-851C-1E1E016A99DF}" destId="{E38EFB72-E77F-4D10-B315-A9D532369B20}" srcOrd="2" destOrd="0" presId="urn:microsoft.com/office/officeart/2008/layout/HorizontalMultiLevelHierarchy"/>
    <dgm:cxn modelId="{1FEA3D36-B093-45A0-B311-FFC7E6DC3211}" type="presParOf" srcId="{E38EFB72-E77F-4D10-B315-A9D532369B20}" destId="{AE755B81-1A9E-4D2A-B633-F6076D3022C4}" srcOrd="0" destOrd="0" presId="urn:microsoft.com/office/officeart/2008/layout/HorizontalMultiLevelHierarchy"/>
    <dgm:cxn modelId="{558E384D-4BA2-4701-BA57-7F88CEB07FBA}" type="presParOf" srcId="{7E46E6B1-830A-4E5D-851C-1E1E016A99DF}" destId="{A2C3F6F8-881E-4BDE-8915-3C14F3337DFB}" srcOrd="3" destOrd="0" presId="urn:microsoft.com/office/officeart/2008/layout/HorizontalMultiLevelHierarchy"/>
    <dgm:cxn modelId="{4EB3825F-94D7-4577-ABC4-278BC92A4C8E}" type="presParOf" srcId="{A2C3F6F8-881E-4BDE-8915-3C14F3337DFB}" destId="{76EA5B8B-C304-47B9-B656-6A5D2C631661}" srcOrd="0" destOrd="0" presId="urn:microsoft.com/office/officeart/2008/layout/HorizontalMultiLevelHierarchy"/>
    <dgm:cxn modelId="{0BD1F340-7E5A-4F27-990F-2CACCEEF6B27}" type="presParOf" srcId="{A2C3F6F8-881E-4BDE-8915-3C14F3337DFB}" destId="{476F6B4C-80BD-4966-9BD4-B4194F3C287B}" srcOrd="1" destOrd="0" presId="urn:microsoft.com/office/officeart/2008/layout/HorizontalMultiLevelHierarchy"/>
    <dgm:cxn modelId="{5E945BA5-776D-4E06-9C99-65BCC21D5398}" type="presParOf" srcId="{476F6B4C-80BD-4966-9BD4-B4194F3C287B}" destId="{608520B6-333A-4F57-A093-7ADD283CC866}" srcOrd="0" destOrd="0" presId="urn:microsoft.com/office/officeart/2008/layout/HorizontalMultiLevelHierarchy"/>
    <dgm:cxn modelId="{EED3780C-5282-4418-9A10-9C75DA51CAF6}" type="presParOf" srcId="{608520B6-333A-4F57-A093-7ADD283CC866}" destId="{7A94BF50-3741-4FBC-AB9C-69198870DA94}" srcOrd="0" destOrd="0" presId="urn:microsoft.com/office/officeart/2008/layout/HorizontalMultiLevelHierarchy"/>
    <dgm:cxn modelId="{815FC3F2-78DD-400D-84EC-7CEB74624CE6}" type="presParOf" srcId="{476F6B4C-80BD-4966-9BD4-B4194F3C287B}" destId="{0BA69BC4-5A4E-4534-8E1A-3A6D6D2B2496}" srcOrd="1" destOrd="0" presId="urn:microsoft.com/office/officeart/2008/layout/HorizontalMultiLevelHierarchy"/>
    <dgm:cxn modelId="{75B11CF7-831D-40C5-ABA1-2894CD460918}" type="presParOf" srcId="{0BA69BC4-5A4E-4534-8E1A-3A6D6D2B2496}" destId="{F54B4BD4-CAD0-4E2F-B25F-519C51785817}" srcOrd="0" destOrd="0" presId="urn:microsoft.com/office/officeart/2008/layout/HorizontalMultiLevelHierarchy"/>
    <dgm:cxn modelId="{3332BC9B-CC46-4585-98BB-750488450BDB}" type="presParOf" srcId="{0BA69BC4-5A4E-4534-8E1A-3A6D6D2B2496}" destId="{441A9F36-2B3F-4B26-B79D-69742CC708BF}" srcOrd="1" destOrd="0" presId="urn:microsoft.com/office/officeart/2008/layout/HorizontalMultiLevelHierarchy"/>
    <dgm:cxn modelId="{A4945029-0FE6-49B3-96EC-D94EF1982004}" type="presParOf" srcId="{476F6B4C-80BD-4966-9BD4-B4194F3C287B}" destId="{200164DF-6B69-4A75-AC01-C60E16160057}" srcOrd="2" destOrd="0" presId="urn:microsoft.com/office/officeart/2008/layout/HorizontalMultiLevelHierarchy"/>
    <dgm:cxn modelId="{FA9B5585-8756-4991-A01C-646EABB9029D}" type="presParOf" srcId="{200164DF-6B69-4A75-AC01-C60E16160057}" destId="{851C9E34-99EB-405B-AF51-53BC631DB415}" srcOrd="0" destOrd="0" presId="urn:microsoft.com/office/officeart/2008/layout/HorizontalMultiLevelHierarchy"/>
    <dgm:cxn modelId="{A6ECBBDB-4C67-4E9C-8DF2-7E8A6688D36F}" type="presParOf" srcId="{476F6B4C-80BD-4966-9BD4-B4194F3C287B}" destId="{BAE1EDC4-9BB7-47C7-A69F-1E6C591CEDEC}" srcOrd="3" destOrd="0" presId="urn:microsoft.com/office/officeart/2008/layout/HorizontalMultiLevelHierarchy"/>
    <dgm:cxn modelId="{06BEAB3D-A9BC-4E4B-A053-A732A73890E9}" type="presParOf" srcId="{BAE1EDC4-9BB7-47C7-A69F-1E6C591CEDEC}" destId="{2C09EFF5-A50B-448C-AF16-8A4445865916}" srcOrd="0" destOrd="0" presId="urn:microsoft.com/office/officeart/2008/layout/HorizontalMultiLevelHierarchy"/>
    <dgm:cxn modelId="{EE7B15AB-97B7-4E44-AA83-526D5417887A}" type="presParOf" srcId="{BAE1EDC4-9BB7-47C7-A69F-1E6C591CEDEC}" destId="{635B28BB-C887-4B71-86C6-E7DA58FEFDF6}" srcOrd="1" destOrd="0" presId="urn:microsoft.com/office/officeart/2008/layout/HorizontalMultiLevelHierarchy"/>
    <dgm:cxn modelId="{9F79615F-5096-4FDD-A200-559EDCF7021E}" type="presParOf" srcId="{476F6B4C-80BD-4966-9BD4-B4194F3C287B}" destId="{958BCE30-D122-4C6E-94BF-9A8544055C2B}" srcOrd="4" destOrd="0" presId="urn:microsoft.com/office/officeart/2008/layout/HorizontalMultiLevelHierarchy"/>
    <dgm:cxn modelId="{CBA4EDE7-D996-4187-AB2F-E496FF849F82}" type="presParOf" srcId="{958BCE30-D122-4C6E-94BF-9A8544055C2B}" destId="{6A026175-34B5-4FEE-9C3E-DDB6C1CD8986}" srcOrd="0" destOrd="0" presId="urn:microsoft.com/office/officeart/2008/layout/HorizontalMultiLevelHierarchy"/>
    <dgm:cxn modelId="{AF053FE7-E1AB-498D-8E9C-FFA937BFE5FB}" type="presParOf" srcId="{476F6B4C-80BD-4966-9BD4-B4194F3C287B}" destId="{5410375E-6997-4B5E-9058-9E23ED9BCAEC}" srcOrd="5" destOrd="0" presId="urn:microsoft.com/office/officeart/2008/layout/HorizontalMultiLevelHierarchy"/>
    <dgm:cxn modelId="{DDDF57F2-4098-4F88-A26E-4B1F805916AE}" type="presParOf" srcId="{5410375E-6997-4B5E-9058-9E23ED9BCAEC}" destId="{67E1B918-C945-4D7C-A602-E2FA3FE1A8B1}" srcOrd="0" destOrd="0" presId="urn:microsoft.com/office/officeart/2008/layout/HorizontalMultiLevelHierarchy"/>
    <dgm:cxn modelId="{19F81CD3-104B-4510-9404-ADED9B3AF956}" type="presParOf" srcId="{5410375E-6997-4B5E-9058-9E23ED9BCAEC}" destId="{62E3B523-1196-4085-9BAC-39AEBC0F29A4}" srcOrd="1" destOrd="0" presId="urn:microsoft.com/office/officeart/2008/layout/HorizontalMultiLevelHierarchy"/>
    <dgm:cxn modelId="{8B482105-62B9-412D-8E08-31ADF6FBE698}" type="presParOf" srcId="{476F6B4C-80BD-4966-9BD4-B4194F3C287B}" destId="{B37B55DB-9DB1-4CD0-862F-5CFE37578E11}" srcOrd="6" destOrd="0" presId="urn:microsoft.com/office/officeart/2008/layout/HorizontalMultiLevelHierarchy"/>
    <dgm:cxn modelId="{A9C9FE29-B766-4CEE-9A00-ACAF770391D8}" type="presParOf" srcId="{B37B55DB-9DB1-4CD0-862F-5CFE37578E11}" destId="{01163212-AAD6-42F7-B39F-F30C8D0B7B0C}" srcOrd="0" destOrd="0" presId="urn:microsoft.com/office/officeart/2008/layout/HorizontalMultiLevelHierarchy"/>
    <dgm:cxn modelId="{41798D46-C225-47C1-B3BF-D2B46199E267}" type="presParOf" srcId="{476F6B4C-80BD-4966-9BD4-B4194F3C287B}" destId="{8661A3B9-7181-4B1D-A7D2-AFFDFCD573B2}" srcOrd="7" destOrd="0" presId="urn:microsoft.com/office/officeart/2008/layout/HorizontalMultiLevelHierarchy"/>
    <dgm:cxn modelId="{9865818B-E3AB-4ABA-8030-D1664F02F645}" type="presParOf" srcId="{8661A3B9-7181-4B1D-A7D2-AFFDFCD573B2}" destId="{6687FE01-957A-4AD2-8A52-839DE95EB202}" srcOrd="0" destOrd="0" presId="urn:microsoft.com/office/officeart/2008/layout/HorizontalMultiLevelHierarchy"/>
    <dgm:cxn modelId="{FCDB5258-9EA5-49EF-9D41-66731CA7647F}" type="presParOf" srcId="{8661A3B9-7181-4B1D-A7D2-AFFDFCD573B2}" destId="{66AC1211-3326-41E4-8237-8D5CAF49063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4F9F5B-6E39-4225-B32C-49E91422E583}"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54D73816-F0A3-4D57-A4A3-B33F636721EC}">
      <dgm:prSet phldrT="[Text]"/>
      <dgm:spPr/>
      <dgm:t>
        <a:bodyPr/>
        <a:lstStyle/>
        <a:p>
          <a:r>
            <a:rPr lang="en-US" b="1">
              <a:solidFill>
                <a:schemeClr val="bg1"/>
              </a:solidFill>
            </a:rPr>
            <a:t>PM tự do</a:t>
          </a:r>
        </a:p>
      </dgm:t>
    </dgm:pt>
    <dgm:pt modelId="{E7A163BE-6ED9-410D-BD1D-A6D8F7E063E2}" type="parTrans" cxnId="{F4D156DF-7128-4D64-86DA-378175446AA9}">
      <dgm:prSet/>
      <dgm:spPr/>
      <dgm:t>
        <a:bodyPr/>
        <a:lstStyle/>
        <a:p>
          <a:endParaRPr lang="en-US" b="1">
            <a:solidFill>
              <a:schemeClr val="bg1"/>
            </a:solidFill>
          </a:endParaRPr>
        </a:p>
      </dgm:t>
    </dgm:pt>
    <dgm:pt modelId="{97AF0E19-B1E2-4F5C-9717-E504513FA8CE}" type="sibTrans" cxnId="{F4D156DF-7128-4D64-86DA-378175446AA9}">
      <dgm:prSet/>
      <dgm:spPr/>
      <dgm:t>
        <a:bodyPr/>
        <a:lstStyle/>
        <a:p>
          <a:endParaRPr lang="en-US" b="1">
            <a:solidFill>
              <a:schemeClr val="bg1"/>
            </a:solidFill>
          </a:endParaRPr>
        </a:p>
      </dgm:t>
    </dgm:pt>
    <dgm:pt modelId="{CE95341B-6F11-4A50-9587-617FBF48B62F}">
      <dgm:prSet phldrT="[Text]"/>
      <dgm:spPr/>
      <dgm:t>
        <a:bodyPr/>
        <a:lstStyle/>
        <a:p>
          <a:r>
            <a:rPr lang="en-US" b="1">
              <a:solidFill>
                <a:schemeClr val="bg1"/>
              </a:solidFill>
            </a:rPr>
            <a:t>PM hợp đồng</a:t>
          </a:r>
        </a:p>
      </dgm:t>
    </dgm:pt>
    <dgm:pt modelId="{0826619B-24B6-45C3-8CE2-0EA3FF3739EE}" type="parTrans" cxnId="{4BF716B4-EE1B-406D-AFDB-5E7643D08E29}">
      <dgm:prSet/>
      <dgm:spPr/>
      <dgm:t>
        <a:bodyPr/>
        <a:lstStyle/>
        <a:p>
          <a:endParaRPr lang="en-US" b="1">
            <a:solidFill>
              <a:schemeClr val="bg1"/>
            </a:solidFill>
          </a:endParaRPr>
        </a:p>
      </dgm:t>
    </dgm:pt>
    <dgm:pt modelId="{45A269DA-DAB0-41E8-91BD-E7857D4501A4}" type="sibTrans" cxnId="{4BF716B4-EE1B-406D-AFDB-5E7643D08E29}">
      <dgm:prSet/>
      <dgm:spPr/>
      <dgm:t>
        <a:bodyPr/>
        <a:lstStyle/>
        <a:p>
          <a:endParaRPr lang="en-US" b="1">
            <a:solidFill>
              <a:schemeClr val="bg1"/>
            </a:solidFill>
          </a:endParaRPr>
        </a:p>
      </dgm:t>
    </dgm:pt>
    <dgm:pt modelId="{42CB2A35-1C3A-4531-B3DB-A803141E634A}">
      <dgm:prSet phldrT="[Text]" custT="1"/>
      <dgm:spPr/>
      <dgm:t>
        <a:bodyPr/>
        <a:lstStyle/>
        <a:p>
          <a:r>
            <a:rPr lang="en-US" sz="3200" b="1">
              <a:solidFill>
                <a:schemeClr val="bg1"/>
              </a:solidFill>
            </a:rPr>
            <a:t>Phần mềm</a:t>
          </a:r>
        </a:p>
      </dgm:t>
    </dgm:pt>
    <dgm:pt modelId="{BA784347-1A1F-40AA-9090-FE3E7D44BDE1}" type="sibTrans" cxnId="{95DDA39F-8A3E-4AAB-8F99-70FF64F56D31}">
      <dgm:prSet/>
      <dgm:spPr/>
      <dgm:t>
        <a:bodyPr/>
        <a:lstStyle/>
        <a:p>
          <a:endParaRPr lang="en-US" b="1">
            <a:solidFill>
              <a:schemeClr val="bg1"/>
            </a:solidFill>
          </a:endParaRPr>
        </a:p>
      </dgm:t>
    </dgm:pt>
    <dgm:pt modelId="{5C8857AD-584D-4C8D-84B9-A3EC223C2524}" type="parTrans" cxnId="{95DDA39F-8A3E-4AAB-8F99-70FF64F56D31}">
      <dgm:prSet/>
      <dgm:spPr/>
      <dgm:t>
        <a:bodyPr/>
        <a:lstStyle/>
        <a:p>
          <a:endParaRPr lang="en-US" b="1">
            <a:solidFill>
              <a:schemeClr val="bg1"/>
            </a:solidFill>
          </a:endParaRPr>
        </a:p>
      </dgm:t>
    </dgm:pt>
    <dgm:pt modelId="{27CF3E85-4DA4-456D-9399-C707B8F40272}">
      <dgm:prSet phldrT="[Text]"/>
      <dgm:spPr/>
      <dgm:t>
        <a:bodyPr/>
        <a:lstStyle/>
        <a:p>
          <a:r>
            <a:rPr lang="en-US" b="1">
              <a:solidFill>
                <a:schemeClr val="bg1"/>
              </a:solidFill>
            </a:rPr>
            <a:t>Thu ngân Co.opMart</a:t>
          </a:r>
        </a:p>
      </dgm:t>
    </dgm:pt>
    <dgm:pt modelId="{BE5137B9-8717-445F-A057-2DF62B976E23}" type="sibTrans" cxnId="{1C5D0F84-21AF-4EF5-84B6-98FBC58D4695}">
      <dgm:prSet/>
      <dgm:spPr/>
      <dgm:t>
        <a:bodyPr/>
        <a:lstStyle/>
        <a:p>
          <a:endParaRPr lang="en-US" b="1">
            <a:solidFill>
              <a:schemeClr val="bg1"/>
            </a:solidFill>
          </a:endParaRPr>
        </a:p>
      </dgm:t>
    </dgm:pt>
    <dgm:pt modelId="{51350521-9EBF-4B26-9598-5D8FDF9F4E01}" type="parTrans" cxnId="{1C5D0F84-21AF-4EF5-84B6-98FBC58D4695}">
      <dgm:prSet/>
      <dgm:spPr/>
      <dgm:t>
        <a:bodyPr/>
        <a:lstStyle/>
        <a:p>
          <a:endParaRPr lang="en-US" b="1">
            <a:solidFill>
              <a:schemeClr val="bg1"/>
            </a:solidFill>
          </a:endParaRPr>
        </a:p>
      </dgm:t>
    </dgm:pt>
    <dgm:pt modelId="{72D402E7-35EC-4E63-B6D3-402709B0836C}">
      <dgm:prSet phldrT="[Text]"/>
      <dgm:spPr/>
      <dgm:t>
        <a:bodyPr/>
        <a:lstStyle/>
        <a:p>
          <a:r>
            <a:rPr lang="en-US" b="1">
              <a:solidFill>
                <a:schemeClr val="bg1"/>
              </a:solidFill>
            </a:rPr>
            <a:t>Adobe Photoshop</a:t>
          </a:r>
        </a:p>
      </dgm:t>
    </dgm:pt>
    <dgm:pt modelId="{64F7EB4C-DF9B-45B4-91B3-F8DC0FD6BA75}" type="sibTrans" cxnId="{08EEA54A-F8D5-4557-8FCA-BD41AA2FCA47}">
      <dgm:prSet/>
      <dgm:spPr/>
      <dgm:t>
        <a:bodyPr/>
        <a:lstStyle/>
        <a:p>
          <a:endParaRPr lang="en-US" b="1">
            <a:solidFill>
              <a:schemeClr val="bg1"/>
            </a:solidFill>
          </a:endParaRPr>
        </a:p>
      </dgm:t>
    </dgm:pt>
    <dgm:pt modelId="{6DAE0365-0753-4BAE-A53E-6A08C72452F6}" type="parTrans" cxnId="{08EEA54A-F8D5-4557-8FCA-BD41AA2FCA47}">
      <dgm:prSet/>
      <dgm:spPr/>
      <dgm:t>
        <a:bodyPr/>
        <a:lstStyle/>
        <a:p>
          <a:endParaRPr lang="en-US" b="1">
            <a:solidFill>
              <a:schemeClr val="bg1"/>
            </a:solidFill>
          </a:endParaRPr>
        </a:p>
      </dgm:t>
    </dgm:pt>
    <dgm:pt modelId="{03D97F71-AC92-49EB-B49F-2DADED36B7C2}">
      <dgm:prSet phldrT="[Text]"/>
      <dgm:spPr/>
      <dgm:t>
        <a:bodyPr/>
        <a:lstStyle/>
        <a:p>
          <a:r>
            <a:rPr lang="en-US" b="1">
              <a:solidFill>
                <a:schemeClr val="bg1"/>
              </a:solidFill>
            </a:rPr>
            <a:t>Microsoft Office</a:t>
          </a:r>
        </a:p>
      </dgm:t>
    </dgm:pt>
    <dgm:pt modelId="{F714811F-690B-435F-A1C9-6D1754322BD5}" type="sibTrans" cxnId="{D1BCBC80-C384-470C-98E7-2AA4C5B17E3A}">
      <dgm:prSet/>
      <dgm:spPr/>
      <dgm:t>
        <a:bodyPr/>
        <a:lstStyle/>
        <a:p>
          <a:endParaRPr lang="en-US" b="1">
            <a:solidFill>
              <a:schemeClr val="bg1"/>
            </a:solidFill>
          </a:endParaRPr>
        </a:p>
      </dgm:t>
    </dgm:pt>
    <dgm:pt modelId="{2CA109F3-5A5B-4B13-A4B3-FB3CD35B8278}" type="parTrans" cxnId="{D1BCBC80-C384-470C-98E7-2AA4C5B17E3A}">
      <dgm:prSet/>
      <dgm:spPr/>
      <dgm:t>
        <a:bodyPr/>
        <a:lstStyle/>
        <a:p>
          <a:endParaRPr lang="en-US" b="1">
            <a:solidFill>
              <a:schemeClr val="bg1"/>
            </a:solidFill>
          </a:endParaRPr>
        </a:p>
      </dgm:t>
    </dgm:pt>
    <dgm:pt modelId="{E034CA34-7838-4CBB-A250-666FFE369B0A}">
      <dgm:prSet phldrT="[Text]"/>
      <dgm:spPr/>
      <dgm:t>
        <a:bodyPr/>
        <a:lstStyle/>
        <a:p>
          <a:r>
            <a:rPr lang="en-US" b="1">
              <a:solidFill>
                <a:schemeClr val="bg1"/>
              </a:solidFill>
            </a:rPr>
            <a:t>…</a:t>
          </a:r>
        </a:p>
      </dgm:t>
    </dgm:pt>
    <dgm:pt modelId="{6ACCF788-9405-4856-872E-1E6306662199}" type="parTrans" cxnId="{270D0876-A207-40A8-ACC7-5FCB0407FD5B}">
      <dgm:prSet/>
      <dgm:spPr/>
      <dgm:t>
        <a:bodyPr/>
        <a:lstStyle/>
        <a:p>
          <a:endParaRPr lang="en-US">
            <a:solidFill>
              <a:schemeClr val="bg1"/>
            </a:solidFill>
          </a:endParaRPr>
        </a:p>
      </dgm:t>
    </dgm:pt>
    <dgm:pt modelId="{C790879B-AAA9-42F0-82DB-1670FFBA8120}" type="sibTrans" cxnId="{270D0876-A207-40A8-ACC7-5FCB0407FD5B}">
      <dgm:prSet/>
      <dgm:spPr/>
      <dgm:t>
        <a:bodyPr/>
        <a:lstStyle/>
        <a:p>
          <a:endParaRPr lang="en-US">
            <a:solidFill>
              <a:schemeClr val="bg1"/>
            </a:solidFill>
          </a:endParaRPr>
        </a:p>
      </dgm:t>
    </dgm:pt>
    <dgm:pt modelId="{B8F901DD-2903-4556-8AAC-4DAEE930CBAD}">
      <dgm:prSet phldrT="[Text]"/>
      <dgm:spPr/>
      <dgm:t>
        <a:bodyPr/>
        <a:lstStyle/>
        <a:p>
          <a:r>
            <a:rPr lang="en-US" b="1">
              <a:solidFill>
                <a:schemeClr val="bg1"/>
              </a:solidFill>
            </a:rPr>
            <a:t>Quản lí bệnh viện</a:t>
          </a:r>
        </a:p>
      </dgm:t>
    </dgm:pt>
    <dgm:pt modelId="{D6150751-8653-4058-B03B-2F18AF75212A}" type="parTrans" cxnId="{CF4211C3-F6AD-4360-86F7-816706B1366E}">
      <dgm:prSet/>
      <dgm:spPr/>
      <dgm:t>
        <a:bodyPr/>
        <a:lstStyle/>
        <a:p>
          <a:endParaRPr lang="en-US">
            <a:solidFill>
              <a:schemeClr val="bg1"/>
            </a:solidFill>
          </a:endParaRPr>
        </a:p>
      </dgm:t>
    </dgm:pt>
    <dgm:pt modelId="{3192501D-CA9B-4923-8684-D0DC16D79507}" type="sibTrans" cxnId="{CF4211C3-F6AD-4360-86F7-816706B1366E}">
      <dgm:prSet/>
      <dgm:spPr/>
      <dgm:t>
        <a:bodyPr/>
        <a:lstStyle/>
        <a:p>
          <a:endParaRPr lang="en-US">
            <a:solidFill>
              <a:schemeClr val="bg1"/>
            </a:solidFill>
          </a:endParaRPr>
        </a:p>
      </dgm:t>
    </dgm:pt>
    <dgm:pt modelId="{C9738356-16D4-406D-9F7D-ED4333E03FA2}">
      <dgm:prSet phldrT="[Text]"/>
      <dgm:spPr/>
      <dgm:t>
        <a:bodyPr/>
        <a:lstStyle/>
        <a:p>
          <a:r>
            <a:rPr lang="en-US" b="1">
              <a:solidFill>
                <a:schemeClr val="bg1"/>
              </a:solidFill>
            </a:rPr>
            <a:t>…</a:t>
          </a:r>
        </a:p>
      </dgm:t>
    </dgm:pt>
    <dgm:pt modelId="{B0E95E07-97A6-474B-9EA6-54203011B39E}" type="parTrans" cxnId="{E12BA01D-33B2-4289-A8C5-F4CB4392CBEA}">
      <dgm:prSet/>
      <dgm:spPr/>
      <dgm:t>
        <a:bodyPr/>
        <a:lstStyle/>
        <a:p>
          <a:endParaRPr lang="en-US">
            <a:solidFill>
              <a:schemeClr val="bg1"/>
            </a:solidFill>
          </a:endParaRPr>
        </a:p>
      </dgm:t>
    </dgm:pt>
    <dgm:pt modelId="{69389B60-0A93-44ED-AC3F-567547C4F3F5}" type="sibTrans" cxnId="{E12BA01D-33B2-4289-A8C5-F4CB4392CBEA}">
      <dgm:prSet/>
      <dgm:spPr/>
      <dgm:t>
        <a:bodyPr/>
        <a:lstStyle/>
        <a:p>
          <a:endParaRPr lang="en-US">
            <a:solidFill>
              <a:schemeClr val="bg1"/>
            </a:solidFill>
          </a:endParaRPr>
        </a:p>
      </dgm:t>
    </dgm:pt>
    <dgm:pt modelId="{007C1DA9-EE14-4964-899F-96C208B78B77}" type="pres">
      <dgm:prSet presAssocID="{6C4F9F5B-6E39-4225-B32C-49E91422E583}" presName="Name0" presStyleCnt="0">
        <dgm:presLayoutVars>
          <dgm:chPref val="1"/>
          <dgm:dir/>
          <dgm:animOne val="branch"/>
          <dgm:animLvl val="lvl"/>
          <dgm:resizeHandles val="exact"/>
        </dgm:presLayoutVars>
      </dgm:prSet>
      <dgm:spPr/>
    </dgm:pt>
    <dgm:pt modelId="{38261DAB-29FA-450C-82EF-CD149F0F3713}" type="pres">
      <dgm:prSet presAssocID="{42CB2A35-1C3A-4531-B3DB-A803141E634A}" presName="root1" presStyleCnt="0"/>
      <dgm:spPr/>
    </dgm:pt>
    <dgm:pt modelId="{2D2B6552-332C-4393-9E16-71757F0D607F}" type="pres">
      <dgm:prSet presAssocID="{42CB2A35-1C3A-4531-B3DB-A803141E634A}" presName="LevelOneTextNode" presStyleLbl="node0" presStyleIdx="0" presStyleCnt="1">
        <dgm:presLayoutVars>
          <dgm:chPref val="3"/>
        </dgm:presLayoutVars>
      </dgm:prSet>
      <dgm:spPr/>
    </dgm:pt>
    <dgm:pt modelId="{7E46E6B1-830A-4E5D-851C-1E1E016A99DF}" type="pres">
      <dgm:prSet presAssocID="{42CB2A35-1C3A-4531-B3DB-A803141E634A}" presName="level2hierChild" presStyleCnt="0"/>
      <dgm:spPr/>
    </dgm:pt>
    <dgm:pt modelId="{2B371876-E254-4B94-91DE-AC49EA63D068}" type="pres">
      <dgm:prSet presAssocID="{E7A163BE-6ED9-410D-BD1D-A6D8F7E063E2}" presName="conn2-1" presStyleLbl="parChTrans1D2" presStyleIdx="0" presStyleCnt="2"/>
      <dgm:spPr/>
    </dgm:pt>
    <dgm:pt modelId="{561B06E3-BF8E-40C7-BD33-BA38F9E480B9}" type="pres">
      <dgm:prSet presAssocID="{E7A163BE-6ED9-410D-BD1D-A6D8F7E063E2}" presName="connTx" presStyleLbl="parChTrans1D2" presStyleIdx="0" presStyleCnt="2"/>
      <dgm:spPr/>
    </dgm:pt>
    <dgm:pt modelId="{6F1925C4-79B8-4F64-9375-2EEB1F76A5B1}" type="pres">
      <dgm:prSet presAssocID="{54D73816-F0A3-4D57-A4A3-B33F636721EC}" presName="root2" presStyleCnt="0"/>
      <dgm:spPr/>
    </dgm:pt>
    <dgm:pt modelId="{ADC0EF62-9CCF-4C5F-A924-033610161E82}" type="pres">
      <dgm:prSet presAssocID="{54D73816-F0A3-4D57-A4A3-B33F636721EC}" presName="LevelTwoTextNode" presStyleLbl="node2" presStyleIdx="0" presStyleCnt="2">
        <dgm:presLayoutVars>
          <dgm:chPref val="3"/>
        </dgm:presLayoutVars>
      </dgm:prSet>
      <dgm:spPr/>
    </dgm:pt>
    <dgm:pt modelId="{849843B7-B24F-482C-A099-23186AE7FCBB}" type="pres">
      <dgm:prSet presAssocID="{54D73816-F0A3-4D57-A4A3-B33F636721EC}" presName="level3hierChild" presStyleCnt="0"/>
      <dgm:spPr/>
    </dgm:pt>
    <dgm:pt modelId="{BA292C04-4792-459F-9D20-72448C2D722C}" type="pres">
      <dgm:prSet presAssocID="{2CA109F3-5A5B-4B13-A4B3-FB3CD35B8278}" presName="conn2-1" presStyleLbl="parChTrans1D3" presStyleIdx="0" presStyleCnt="6"/>
      <dgm:spPr/>
    </dgm:pt>
    <dgm:pt modelId="{6B797C7D-0CBE-4611-9B8A-E3A3FAFAD480}" type="pres">
      <dgm:prSet presAssocID="{2CA109F3-5A5B-4B13-A4B3-FB3CD35B8278}" presName="connTx" presStyleLbl="parChTrans1D3" presStyleIdx="0" presStyleCnt="6"/>
      <dgm:spPr/>
    </dgm:pt>
    <dgm:pt modelId="{416C9402-CA4E-44BA-97C0-2C54FEF53C66}" type="pres">
      <dgm:prSet presAssocID="{03D97F71-AC92-49EB-B49F-2DADED36B7C2}" presName="root2" presStyleCnt="0"/>
      <dgm:spPr/>
    </dgm:pt>
    <dgm:pt modelId="{18D01B1A-E6FC-42DA-B9B7-C76BEEDA574E}" type="pres">
      <dgm:prSet presAssocID="{03D97F71-AC92-49EB-B49F-2DADED36B7C2}" presName="LevelTwoTextNode" presStyleLbl="node3" presStyleIdx="0" presStyleCnt="6">
        <dgm:presLayoutVars>
          <dgm:chPref val="3"/>
        </dgm:presLayoutVars>
      </dgm:prSet>
      <dgm:spPr/>
    </dgm:pt>
    <dgm:pt modelId="{BF9AB3E3-092F-4F10-B698-9F3AC8628075}" type="pres">
      <dgm:prSet presAssocID="{03D97F71-AC92-49EB-B49F-2DADED36B7C2}" presName="level3hierChild" presStyleCnt="0"/>
      <dgm:spPr/>
    </dgm:pt>
    <dgm:pt modelId="{749DEC10-8A8E-4755-A8D2-8AEB4594C5FF}" type="pres">
      <dgm:prSet presAssocID="{6DAE0365-0753-4BAE-A53E-6A08C72452F6}" presName="conn2-1" presStyleLbl="parChTrans1D3" presStyleIdx="1" presStyleCnt="6"/>
      <dgm:spPr/>
    </dgm:pt>
    <dgm:pt modelId="{1C7784B9-0A07-422F-A31C-625FFC665A06}" type="pres">
      <dgm:prSet presAssocID="{6DAE0365-0753-4BAE-A53E-6A08C72452F6}" presName="connTx" presStyleLbl="parChTrans1D3" presStyleIdx="1" presStyleCnt="6"/>
      <dgm:spPr/>
    </dgm:pt>
    <dgm:pt modelId="{03AF4273-F852-4193-B3DF-74924576735E}" type="pres">
      <dgm:prSet presAssocID="{72D402E7-35EC-4E63-B6D3-402709B0836C}" presName="root2" presStyleCnt="0"/>
      <dgm:spPr/>
    </dgm:pt>
    <dgm:pt modelId="{03CEEF9D-8105-4056-B02B-DF243E01B123}" type="pres">
      <dgm:prSet presAssocID="{72D402E7-35EC-4E63-B6D3-402709B0836C}" presName="LevelTwoTextNode" presStyleLbl="node3" presStyleIdx="1" presStyleCnt="6">
        <dgm:presLayoutVars>
          <dgm:chPref val="3"/>
        </dgm:presLayoutVars>
      </dgm:prSet>
      <dgm:spPr/>
    </dgm:pt>
    <dgm:pt modelId="{CE3DC5ED-3DAD-420A-B276-8D84ED8F39A7}" type="pres">
      <dgm:prSet presAssocID="{72D402E7-35EC-4E63-B6D3-402709B0836C}" presName="level3hierChild" presStyleCnt="0"/>
      <dgm:spPr/>
    </dgm:pt>
    <dgm:pt modelId="{31C5D68E-CBD2-4F16-9387-4F1E6503E75F}" type="pres">
      <dgm:prSet presAssocID="{6ACCF788-9405-4856-872E-1E6306662199}" presName="conn2-1" presStyleLbl="parChTrans1D3" presStyleIdx="2" presStyleCnt="6"/>
      <dgm:spPr/>
    </dgm:pt>
    <dgm:pt modelId="{E3D3F521-1DB6-4FAD-B340-C698F5CB52B0}" type="pres">
      <dgm:prSet presAssocID="{6ACCF788-9405-4856-872E-1E6306662199}" presName="connTx" presStyleLbl="parChTrans1D3" presStyleIdx="2" presStyleCnt="6"/>
      <dgm:spPr/>
    </dgm:pt>
    <dgm:pt modelId="{227CDDF2-59C9-4AFB-9681-5B70C5EF12ED}" type="pres">
      <dgm:prSet presAssocID="{E034CA34-7838-4CBB-A250-666FFE369B0A}" presName="root2" presStyleCnt="0"/>
      <dgm:spPr/>
    </dgm:pt>
    <dgm:pt modelId="{8B4EB0B5-B2D1-4780-8F58-F9687BAD57B4}" type="pres">
      <dgm:prSet presAssocID="{E034CA34-7838-4CBB-A250-666FFE369B0A}" presName="LevelTwoTextNode" presStyleLbl="node3" presStyleIdx="2" presStyleCnt="6">
        <dgm:presLayoutVars>
          <dgm:chPref val="3"/>
        </dgm:presLayoutVars>
      </dgm:prSet>
      <dgm:spPr/>
    </dgm:pt>
    <dgm:pt modelId="{93D850DF-88E8-401E-912A-FFADF4051928}" type="pres">
      <dgm:prSet presAssocID="{E034CA34-7838-4CBB-A250-666FFE369B0A}" presName="level3hierChild" presStyleCnt="0"/>
      <dgm:spPr/>
    </dgm:pt>
    <dgm:pt modelId="{E38EFB72-E77F-4D10-B315-A9D532369B20}" type="pres">
      <dgm:prSet presAssocID="{0826619B-24B6-45C3-8CE2-0EA3FF3739EE}" presName="conn2-1" presStyleLbl="parChTrans1D2" presStyleIdx="1" presStyleCnt="2"/>
      <dgm:spPr/>
    </dgm:pt>
    <dgm:pt modelId="{AE755B81-1A9E-4D2A-B633-F6076D3022C4}" type="pres">
      <dgm:prSet presAssocID="{0826619B-24B6-45C3-8CE2-0EA3FF3739EE}" presName="connTx" presStyleLbl="parChTrans1D2" presStyleIdx="1" presStyleCnt="2"/>
      <dgm:spPr/>
    </dgm:pt>
    <dgm:pt modelId="{A2C3F6F8-881E-4BDE-8915-3C14F3337DFB}" type="pres">
      <dgm:prSet presAssocID="{CE95341B-6F11-4A50-9587-617FBF48B62F}" presName="root2" presStyleCnt="0"/>
      <dgm:spPr/>
    </dgm:pt>
    <dgm:pt modelId="{76EA5B8B-C304-47B9-B656-6A5D2C631661}" type="pres">
      <dgm:prSet presAssocID="{CE95341B-6F11-4A50-9587-617FBF48B62F}" presName="LevelTwoTextNode" presStyleLbl="node2" presStyleIdx="1" presStyleCnt="2">
        <dgm:presLayoutVars>
          <dgm:chPref val="3"/>
        </dgm:presLayoutVars>
      </dgm:prSet>
      <dgm:spPr/>
    </dgm:pt>
    <dgm:pt modelId="{476F6B4C-80BD-4966-9BD4-B4194F3C287B}" type="pres">
      <dgm:prSet presAssocID="{CE95341B-6F11-4A50-9587-617FBF48B62F}" presName="level3hierChild" presStyleCnt="0"/>
      <dgm:spPr/>
    </dgm:pt>
    <dgm:pt modelId="{608520B6-333A-4F57-A093-7ADD283CC866}" type="pres">
      <dgm:prSet presAssocID="{51350521-9EBF-4B26-9598-5D8FDF9F4E01}" presName="conn2-1" presStyleLbl="parChTrans1D3" presStyleIdx="3" presStyleCnt="6"/>
      <dgm:spPr/>
    </dgm:pt>
    <dgm:pt modelId="{7A94BF50-3741-4FBC-AB9C-69198870DA94}" type="pres">
      <dgm:prSet presAssocID="{51350521-9EBF-4B26-9598-5D8FDF9F4E01}" presName="connTx" presStyleLbl="parChTrans1D3" presStyleIdx="3" presStyleCnt="6"/>
      <dgm:spPr/>
    </dgm:pt>
    <dgm:pt modelId="{0BA69BC4-5A4E-4534-8E1A-3A6D6D2B2496}" type="pres">
      <dgm:prSet presAssocID="{27CF3E85-4DA4-456D-9399-C707B8F40272}" presName="root2" presStyleCnt="0"/>
      <dgm:spPr/>
    </dgm:pt>
    <dgm:pt modelId="{F54B4BD4-CAD0-4E2F-B25F-519C51785817}" type="pres">
      <dgm:prSet presAssocID="{27CF3E85-4DA4-456D-9399-C707B8F40272}" presName="LevelTwoTextNode" presStyleLbl="node3" presStyleIdx="3" presStyleCnt="6">
        <dgm:presLayoutVars>
          <dgm:chPref val="3"/>
        </dgm:presLayoutVars>
      </dgm:prSet>
      <dgm:spPr/>
    </dgm:pt>
    <dgm:pt modelId="{441A9F36-2B3F-4B26-B79D-69742CC708BF}" type="pres">
      <dgm:prSet presAssocID="{27CF3E85-4DA4-456D-9399-C707B8F40272}" presName="level3hierChild" presStyleCnt="0"/>
      <dgm:spPr/>
    </dgm:pt>
    <dgm:pt modelId="{6DA387C2-0208-49AA-9AA8-6D3CD8DE0B0D}" type="pres">
      <dgm:prSet presAssocID="{D6150751-8653-4058-B03B-2F18AF75212A}" presName="conn2-1" presStyleLbl="parChTrans1D3" presStyleIdx="4" presStyleCnt="6"/>
      <dgm:spPr/>
    </dgm:pt>
    <dgm:pt modelId="{4917B576-0705-4574-B930-62166842ADF2}" type="pres">
      <dgm:prSet presAssocID="{D6150751-8653-4058-B03B-2F18AF75212A}" presName="connTx" presStyleLbl="parChTrans1D3" presStyleIdx="4" presStyleCnt="6"/>
      <dgm:spPr/>
    </dgm:pt>
    <dgm:pt modelId="{9C340AD4-0C07-486C-8F6C-CEF3231474D0}" type="pres">
      <dgm:prSet presAssocID="{B8F901DD-2903-4556-8AAC-4DAEE930CBAD}" presName="root2" presStyleCnt="0"/>
      <dgm:spPr/>
    </dgm:pt>
    <dgm:pt modelId="{4C627838-06D3-4E2A-83A0-F104B8373303}" type="pres">
      <dgm:prSet presAssocID="{B8F901DD-2903-4556-8AAC-4DAEE930CBAD}" presName="LevelTwoTextNode" presStyleLbl="node3" presStyleIdx="4" presStyleCnt="6">
        <dgm:presLayoutVars>
          <dgm:chPref val="3"/>
        </dgm:presLayoutVars>
      </dgm:prSet>
      <dgm:spPr/>
    </dgm:pt>
    <dgm:pt modelId="{52426F5F-472F-4EE0-8875-0AE9C54276F5}" type="pres">
      <dgm:prSet presAssocID="{B8F901DD-2903-4556-8AAC-4DAEE930CBAD}" presName="level3hierChild" presStyleCnt="0"/>
      <dgm:spPr/>
    </dgm:pt>
    <dgm:pt modelId="{B4E5923F-8DD3-4273-9556-846580DC5FBF}" type="pres">
      <dgm:prSet presAssocID="{B0E95E07-97A6-474B-9EA6-54203011B39E}" presName="conn2-1" presStyleLbl="parChTrans1D3" presStyleIdx="5" presStyleCnt="6"/>
      <dgm:spPr/>
    </dgm:pt>
    <dgm:pt modelId="{076A5DCE-7FF0-43B7-9907-A7C82D132D4E}" type="pres">
      <dgm:prSet presAssocID="{B0E95E07-97A6-474B-9EA6-54203011B39E}" presName="connTx" presStyleLbl="parChTrans1D3" presStyleIdx="5" presStyleCnt="6"/>
      <dgm:spPr/>
    </dgm:pt>
    <dgm:pt modelId="{266F2A08-24CA-446A-B8AC-D03BB380A229}" type="pres">
      <dgm:prSet presAssocID="{C9738356-16D4-406D-9F7D-ED4333E03FA2}" presName="root2" presStyleCnt="0"/>
      <dgm:spPr/>
    </dgm:pt>
    <dgm:pt modelId="{ADF17E84-79AD-41EA-9B8F-ACAA253BDBB0}" type="pres">
      <dgm:prSet presAssocID="{C9738356-16D4-406D-9F7D-ED4333E03FA2}" presName="LevelTwoTextNode" presStyleLbl="node3" presStyleIdx="5" presStyleCnt="6">
        <dgm:presLayoutVars>
          <dgm:chPref val="3"/>
        </dgm:presLayoutVars>
      </dgm:prSet>
      <dgm:spPr/>
    </dgm:pt>
    <dgm:pt modelId="{A3A7B58A-123F-40D8-8D9C-3C51E7A9B329}" type="pres">
      <dgm:prSet presAssocID="{C9738356-16D4-406D-9F7D-ED4333E03FA2}" presName="level3hierChild" presStyleCnt="0"/>
      <dgm:spPr/>
    </dgm:pt>
  </dgm:ptLst>
  <dgm:cxnLst>
    <dgm:cxn modelId="{3FC87403-01EA-473A-8FDC-B6B30D0C09AC}" type="presOf" srcId="{C9738356-16D4-406D-9F7D-ED4333E03FA2}" destId="{ADF17E84-79AD-41EA-9B8F-ACAA253BDBB0}" srcOrd="0" destOrd="0" presId="urn:microsoft.com/office/officeart/2008/layout/HorizontalMultiLevelHierarchy"/>
    <dgm:cxn modelId="{B4E8FD19-8C5A-42CD-9899-001C5BFCF8F5}" type="presOf" srcId="{B8F901DD-2903-4556-8AAC-4DAEE930CBAD}" destId="{4C627838-06D3-4E2A-83A0-F104B8373303}" srcOrd="0" destOrd="0" presId="urn:microsoft.com/office/officeart/2008/layout/HorizontalMultiLevelHierarchy"/>
    <dgm:cxn modelId="{E12BA01D-33B2-4289-A8C5-F4CB4392CBEA}" srcId="{CE95341B-6F11-4A50-9587-617FBF48B62F}" destId="{C9738356-16D4-406D-9F7D-ED4333E03FA2}" srcOrd="2" destOrd="0" parTransId="{B0E95E07-97A6-474B-9EA6-54203011B39E}" sibTransId="{69389B60-0A93-44ED-AC3F-567547C4F3F5}"/>
    <dgm:cxn modelId="{E51AC72F-0307-40A7-81D3-D1D7B1151779}" type="presOf" srcId="{CE95341B-6F11-4A50-9587-617FBF48B62F}" destId="{76EA5B8B-C304-47B9-B656-6A5D2C631661}" srcOrd="0" destOrd="0" presId="urn:microsoft.com/office/officeart/2008/layout/HorizontalMultiLevelHierarchy"/>
    <dgm:cxn modelId="{A5E60C31-254D-4766-8093-3B981DA0C15C}" type="presOf" srcId="{0826619B-24B6-45C3-8CE2-0EA3FF3739EE}" destId="{E38EFB72-E77F-4D10-B315-A9D532369B20}" srcOrd="0" destOrd="0" presId="urn:microsoft.com/office/officeart/2008/layout/HorizontalMultiLevelHierarchy"/>
    <dgm:cxn modelId="{B72C9E32-0DB2-488B-AA14-0F76B548ABD3}" type="presOf" srcId="{51350521-9EBF-4B26-9598-5D8FDF9F4E01}" destId="{608520B6-333A-4F57-A093-7ADD283CC866}" srcOrd="0" destOrd="0" presId="urn:microsoft.com/office/officeart/2008/layout/HorizontalMultiLevelHierarchy"/>
    <dgm:cxn modelId="{C0E0CA3C-7837-4639-9254-0D606A9F9834}" type="presOf" srcId="{E034CA34-7838-4CBB-A250-666FFE369B0A}" destId="{8B4EB0B5-B2D1-4780-8F58-F9687BAD57B4}" srcOrd="0" destOrd="0" presId="urn:microsoft.com/office/officeart/2008/layout/HorizontalMultiLevelHierarchy"/>
    <dgm:cxn modelId="{00189E3E-51AB-46CA-9C4A-AF708AA7DFF6}" type="presOf" srcId="{51350521-9EBF-4B26-9598-5D8FDF9F4E01}" destId="{7A94BF50-3741-4FBC-AB9C-69198870DA94}" srcOrd="1" destOrd="0" presId="urn:microsoft.com/office/officeart/2008/layout/HorizontalMultiLevelHierarchy"/>
    <dgm:cxn modelId="{B7990D42-7B7C-49CA-BB78-0FA6329D5A02}" type="presOf" srcId="{6C4F9F5B-6E39-4225-B32C-49E91422E583}" destId="{007C1DA9-EE14-4964-899F-96C208B78B77}" srcOrd="0" destOrd="0" presId="urn:microsoft.com/office/officeart/2008/layout/HorizontalMultiLevelHierarchy"/>
    <dgm:cxn modelId="{08EEA54A-F8D5-4557-8FCA-BD41AA2FCA47}" srcId="{54D73816-F0A3-4D57-A4A3-B33F636721EC}" destId="{72D402E7-35EC-4E63-B6D3-402709B0836C}" srcOrd="1" destOrd="0" parTransId="{6DAE0365-0753-4BAE-A53E-6A08C72452F6}" sibTransId="{64F7EB4C-DF9B-45B4-91B3-F8DC0FD6BA75}"/>
    <dgm:cxn modelId="{CD2B6C52-DDFF-47D0-83AB-D82A28901B44}" type="presOf" srcId="{0826619B-24B6-45C3-8CE2-0EA3FF3739EE}" destId="{AE755B81-1A9E-4D2A-B633-F6076D3022C4}" srcOrd="1" destOrd="0" presId="urn:microsoft.com/office/officeart/2008/layout/HorizontalMultiLevelHierarchy"/>
    <dgm:cxn modelId="{E6F9DE54-838F-4A70-BE0F-8B0C5B4218F0}" type="presOf" srcId="{D6150751-8653-4058-B03B-2F18AF75212A}" destId="{4917B576-0705-4574-B930-62166842ADF2}" srcOrd="1" destOrd="0" presId="urn:microsoft.com/office/officeart/2008/layout/HorizontalMultiLevelHierarchy"/>
    <dgm:cxn modelId="{BC0E8859-9C18-4A82-933E-EF42ABEEB4B8}" type="presOf" srcId="{2CA109F3-5A5B-4B13-A4B3-FB3CD35B8278}" destId="{BA292C04-4792-459F-9D20-72448C2D722C}" srcOrd="0" destOrd="0" presId="urn:microsoft.com/office/officeart/2008/layout/HorizontalMultiLevelHierarchy"/>
    <dgm:cxn modelId="{400AEC62-01F2-416F-A279-9C39F6F59003}" type="presOf" srcId="{B0E95E07-97A6-474B-9EA6-54203011B39E}" destId="{076A5DCE-7FF0-43B7-9907-A7C82D132D4E}" srcOrd="1" destOrd="0" presId="urn:microsoft.com/office/officeart/2008/layout/HorizontalMultiLevelHierarchy"/>
    <dgm:cxn modelId="{89D8C46E-1B83-4805-B2F5-CFC53D90DA0E}" type="presOf" srcId="{72D402E7-35EC-4E63-B6D3-402709B0836C}" destId="{03CEEF9D-8105-4056-B02B-DF243E01B123}" srcOrd="0" destOrd="0" presId="urn:microsoft.com/office/officeart/2008/layout/HorizontalMultiLevelHierarchy"/>
    <dgm:cxn modelId="{270D0876-A207-40A8-ACC7-5FCB0407FD5B}" srcId="{54D73816-F0A3-4D57-A4A3-B33F636721EC}" destId="{E034CA34-7838-4CBB-A250-666FFE369B0A}" srcOrd="2" destOrd="0" parTransId="{6ACCF788-9405-4856-872E-1E6306662199}" sibTransId="{C790879B-AAA9-42F0-82DB-1670FFBA8120}"/>
    <dgm:cxn modelId="{45E6037D-FF59-48D9-A50F-2CFFA8C3E0D0}" type="presOf" srcId="{2CA109F3-5A5B-4B13-A4B3-FB3CD35B8278}" destId="{6B797C7D-0CBE-4611-9B8A-E3A3FAFAD480}" srcOrd="1" destOrd="0" presId="urn:microsoft.com/office/officeart/2008/layout/HorizontalMultiLevelHierarchy"/>
    <dgm:cxn modelId="{D1BCBC80-C384-470C-98E7-2AA4C5B17E3A}" srcId="{54D73816-F0A3-4D57-A4A3-B33F636721EC}" destId="{03D97F71-AC92-49EB-B49F-2DADED36B7C2}" srcOrd="0" destOrd="0" parTransId="{2CA109F3-5A5B-4B13-A4B3-FB3CD35B8278}" sibTransId="{F714811F-690B-435F-A1C9-6D1754322BD5}"/>
    <dgm:cxn modelId="{1C2E4781-E9FB-4D7F-B72E-A7EDE3E7EA71}" type="presOf" srcId="{54D73816-F0A3-4D57-A4A3-B33F636721EC}" destId="{ADC0EF62-9CCF-4C5F-A924-033610161E82}" srcOrd="0" destOrd="0" presId="urn:microsoft.com/office/officeart/2008/layout/HorizontalMultiLevelHierarchy"/>
    <dgm:cxn modelId="{4197B383-9A7C-488D-9371-2A8FBCEDA412}" type="presOf" srcId="{42CB2A35-1C3A-4531-B3DB-A803141E634A}" destId="{2D2B6552-332C-4393-9E16-71757F0D607F}" srcOrd="0" destOrd="0" presId="urn:microsoft.com/office/officeart/2008/layout/HorizontalMultiLevelHierarchy"/>
    <dgm:cxn modelId="{1C5D0F84-21AF-4EF5-84B6-98FBC58D4695}" srcId="{CE95341B-6F11-4A50-9587-617FBF48B62F}" destId="{27CF3E85-4DA4-456D-9399-C707B8F40272}" srcOrd="0" destOrd="0" parTransId="{51350521-9EBF-4B26-9598-5D8FDF9F4E01}" sibTransId="{BE5137B9-8717-445F-A057-2DF62B976E23}"/>
    <dgm:cxn modelId="{88317890-7685-4D16-BD8C-4A4A9E03EBDE}" type="presOf" srcId="{03D97F71-AC92-49EB-B49F-2DADED36B7C2}" destId="{18D01B1A-E6FC-42DA-B9B7-C76BEEDA574E}" srcOrd="0" destOrd="0" presId="urn:microsoft.com/office/officeart/2008/layout/HorizontalMultiLevelHierarchy"/>
    <dgm:cxn modelId="{95DDA39F-8A3E-4AAB-8F99-70FF64F56D31}" srcId="{6C4F9F5B-6E39-4225-B32C-49E91422E583}" destId="{42CB2A35-1C3A-4531-B3DB-A803141E634A}" srcOrd="0" destOrd="0" parTransId="{5C8857AD-584D-4C8D-84B9-A3EC223C2524}" sibTransId="{BA784347-1A1F-40AA-9090-FE3E7D44BDE1}"/>
    <dgm:cxn modelId="{FF63DAA4-4666-490D-BF52-8CF686DB6BFC}" type="presOf" srcId="{D6150751-8653-4058-B03B-2F18AF75212A}" destId="{6DA387C2-0208-49AA-9AA8-6D3CD8DE0B0D}" srcOrd="0" destOrd="0" presId="urn:microsoft.com/office/officeart/2008/layout/HorizontalMultiLevelHierarchy"/>
    <dgm:cxn modelId="{0E7203AC-AD9E-4D83-998E-142717C87306}" type="presOf" srcId="{27CF3E85-4DA4-456D-9399-C707B8F40272}" destId="{F54B4BD4-CAD0-4E2F-B25F-519C51785817}" srcOrd="0" destOrd="0" presId="urn:microsoft.com/office/officeart/2008/layout/HorizontalMultiLevelHierarchy"/>
    <dgm:cxn modelId="{4BF716B4-EE1B-406D-AFDB-5E7643D08E29}" srcId="{42CB2A35-1C3A-4531-B3DB-A803141E634A}" destId="{CE95341B-6F11-4A50-9587-617FBF48B62F}" srcOrd="1" destOrd="0" parTransId="{0826619B-24B6-45C3-8CE2-0EA3FF3739EE}" sibTransId="{45A269DA-DAB0-41E8-91BD-E7857D4501A4}"/>
    <dgm:cxn modelId="{CF4211C3-F6AD-4360-86F7-816706B1366E}" srcId="{CE95341B-6F11-4A50-9587-617FBF48B62F}" destId="{B8F901DD-2903-4556-8AAC-4DAEE930CBAD}" srcOrd="1" destOrd="0" parTransId="{D6150751-8653-4058-B03B-2F18AF75212A}" sibTransId="{3192501D-CA9B-4923-8684-D0DC16D79507}"/>
    <dgm:cxn modelId="{4CC495C5-66B2-4EFB-9EB0-D827146CFD3F}" type="presOf" srcId="{6ACCF788-9405-4856-872E-1E6306662199}" destId="{31C5D68E-CBD2-4F16-9387-4F1E6503E75F}" srcOrd="0" destOrd="0" presId="urn:microsoft.com/office/officeart/2008/layout/HorizontalMultiLevelHierarchy"/>
    <dgm:cxn modelId="{04D66BD8-2C95-4320-AE80-F635D77D9607}" type="presOf" srcId="{E7A163BE-6ED9-410D-BD1D-A6D8F7E063E2}" destId="{561B06E3-BF8E-40C7-BD33-BA38F9E480B9}" srcOrd="1" destOrd="0" presId="urn:microsoft.com/office/officeart/2008/layout/HorizontalMultiLevelHierarchy"/>
    <dgm:cxn modelId="{87F453DB-CC4C-4044-896A-5E806808CB20}" type="presOf" srcId="{6ACCF788-9405-4856-872E-1E6306662199}" destId="{E3D3F521-1DB6-4FAD-B340-C698F5CB52B0}" srcOrd="1" destOrd="0" presId="urn:microsoft.com/office/officeart/2008/layout/HorizontalMultiLevelHierarchy"/>
    <dgm:cxn modelId="{F4D156DF-7128-4D64-86DA-378175446AA9}" srcId="{42CB2A35-1C3A-4531-B3DB-A803141E634A}" destId="{54D73816-F0A3-4D57-A4A3-B33F636721EC}" srcOrd="0" destOrd="0" parTransId="{E7A163BE-6ED9-410D-BD1D-A6D8F7E063E2}" sibTransId="{97AF0E19-B1E2-4F5C-9717-E504513FA8CE}"/>
    <dgm:cxn modelId="{C7DB5BE1-95CE-4324-B209-9ECFDB77AEC4}" type="presOf" srcId="{B0E95E07-97A6-474B-9EA6-54203011B39E}" destId="{B4E5923F-8DD3-4273-9556-846580DC5FBF}" srcOrd="0" destOrd="0" presId="urn:microsoft.com/office/officeart/2008/layout/HorizontalMultiLevelHierarchy"/>
    <dgm:cxn modelId="{6B3168E3-CA05-49CC-A219-8DD0FB4AB925}" type="presOf" srcId="{6DAE0365-0753-4BAE-A53E-6A08C72452F6}" destId="{1C7784B9-0A07-422F-A31C-625FFC665A06}" srcOrd="1" destOrd="0" presId="urn:microsoft.com/office/officeart/2008/layout/HorizontalMultiLevelHierarchy"/>
    <dgm:cxn modelId="{A63271E8-FC65-4732-BDE9-A4B437E9927E}" type="presOf" srcId="{6DAE0365-0753-4BAE-A53E-6A08C72452F6}" destId="{749DEC10-8A8E-4755-A8D2-8AEB4594C5FF}" srcOrd="0" destOrd="0" presId="urn:microsoft.com/office/officeart/2008/layout/HorizontalMultiLevelHierarchy"/>
    <dgm:cxn modelId="{C1B8BFFC-1B8B-4026-8B10-E53AACE1BAE8}" type="presOf" srcId="{E7A163BE-6ED9-410D-BD1D-A6D8F7E063E2}" destId="{2B371876-E254-4B94-91DE-AC49EA63D068}" srcOrd="0" destOrd="0" presId="urn:microsoft.com/office/officeart/2008/layout/HorizontalMultiLevelHierarchy"/>
    <dgm:cxn modelId="{48D00F76-4565-4E61-A667-4F8C39C503B9}" type="presParOf" srcId="{007C1DA9-EE14-4964-899F-96C208B78B77}" destId="{38261DAB-29FA-450C-82EF-CD149F0F3713}" srcOrd="0" destOrd="0" presId="urn:microsoft.com/office/officeart/2008/layout/HorizontalMultiLevelHierarchy"/>
    <dgm:cxn modelId="{10814675-27CD-41C0-A86C-DE7A06999B17}" type="presParOf" srcId="{38261DAB-29FA-450C-82EF-CD149F0F3713}" destId="{2D2B6552-332C-4393-9E16-71757F0D607F}" srcOrd="0" destOrd="0" presId="urn:microsoft.com/office/officeart/2008/layout/HorizontalMultiLevelHierarchy"/>
    <dgm:cxn modelId="{67958363-F41C-4184-9E1F-C8E8924C602F}" type="presParOf" srcId="{38261DAB-29FA-450C-82EF-CD149F0F3713}" destId="{7E46E6B1-830A-4E5D-851C-1E1E016A99DF}" srcOrd="1" destOrd="0" presId="urn:microsoft.com/office/officeart/2008/layout/HorizontalMultiLevelHierarchy"/>
    <dgm:cxn modelId="{416FB883-D34B-4B76-84C0-CAC224D6CD2B}" type="presParOf" srcId="{7E46E6B1-830A-4E5D-851C-1E1E016A99DF}" destId="{2B371876-E254-4B94-91DE-AC49EA63D068}" srcOrd="0" destOrd="0" presId="urn:microsoft.com/office/officeart/2008/layout/HorizontalMultiLevelHierarchy"/>
    <dgm:cxn modelId="{721C5712-15D9-4BA3-86AA-031513C9C1AC}" type="presParOf" srcId="{2B371876-E254-4B94-91DE-AC49EA63D068}" destId="{561B06E3-BF8E-40C7-BD33-BA38F9E480B9}" srcOrd="0" destOrd="0" presId="urn:microsoft.com/office/officeart/2008/layout/HorizontalMultiLevelHierarchy"/>
    <dgm:cxn modelId="{99876C75-DC56-4C45-99D7-CA8A8DD4E3BE}" type="presParOf" srcId="{7E46E6B1-830A-4E5D-851C-1E1E016A99DF}" destId="{6F1925C4-79B8-4F64-9375-2EEB1F76A5B1}" srcOrd="1" destOrd="0" presId="urn:microsoft.com/office/officeart/2008/layout/HorizontalMultiLevelHierarchy"/>
    <dgm:cxn modelId="{7AD196CD-1A4D-40D8-8590-02A733E897B0}" type="presParOf" srcId="{6F1925C4-79B8-4F64-9375-2EEB1F76A5B1}" destId="{ADC0EF62-9CCF-4C5F-A924-033610161E82}" srcOrd="0" destOrd="0" presId="urn:microsoft.com/office/officeart/2008/layout/HorizontalMultiLevelHierarchy"/>
    <dgm:cxn modelId="{A6A92730-F70C-486E-B0F5-88B3A31B7A69}" type="presParOf" srcId="{6F1925C4-79B8-4F64-9375-2EEB1F76A5B1}" destId="{849843B7-B24F-482C-A099-23186AE7FCBB}" srcOrd="1" destOrd="0" presId="urn:microsoft.com/office/officeart/2008/layout/HorizontalMultiLevelHierarchy"/>
    <dgm:cxn modelId="{EC637790-2928-4F41-9BF2-4E55D096063A}" type="presParOf" srcId="{849843B7-B24F-482C-A099-23186AE7FCBB}" destId="{BA292C04-4792-459F-9D20-72448C2D722C}" srcOrd="0" destOrd="0" presId="urn:microsoft.com/office/officeart/2008/layout/HorizontalMultiLevelHierarchy"/>
    <dgm:cxn modelId="{B54A17DA-818A-492B-AC52-7D7B41917C40}" type="presParOf" srcId="{BA292C04-4792-459F-9D20-72448C2D722C}" destId="{6B797C7D-0CBE-4611-9B8A-E3A3FAFAD480}" srcOrd="0" destOrd="0" presId="urn:microsoft.com/office/officeart/2008/layout/HorizontalMultiLevelHierarchy"/>
    <dgm:cxn modelId="{7BC303CF-D0E7-4FE8-834B-44053CB91031}" type="presParOf" srcId="{849843B7-B24F-482C-A099-23186AE7FCBB}" destId="{416C9402-CA4E-44BA-97C0-2C54FEF53C66}" srcOrd="1" destOrd="0" presId="urn:microsoft.com/office/officeart/2008/layout/HorizontalMultiLevelHierarchy"/>
    <dgm:cxn modelId="{BB1D888C-8A58-4ACA-9569-AA64EEEC6B81}" type="presParOf" srcId="{416C9402-CA4E-44BA-97C0-2C54FEF53C66}" destId="{18D01B1A-E6FC-42DA-B9B7-C76BEEDA574E}" srcOrd="0" destOrd="0" presId="urn:microsoft.com/office/officeart/2008/layout/HorizontalMultiLevelHierarchy"/>
    <dgm:cxn modelId="{7F442BFF-5A13-4C53-A1FB-D55F02E63162}" type="presParOf" srcId="{416C9402-CA4E-44BA-97C0-2C54FEF53C66}" destId="{BF9AB3E3-092F-4F10-B698-9F3AC8628075}" srcOrd="1" destOrd="0" presId="urn:microsoft.com/office/officeart/2008/layout/HorizontalMultiLevelHierarchy"/>
    <dgm:cxn modelId="{CF2FD6EB-964F-4BFB-8580-451954EC4CAC}" type="presParOf" srcId="{849843B7-B24F-482C-A099-23186AE7FCBB}" destId="{749DEC10-8A8E-4755-A8D2-8AEB4594C5FF}" srcOrd="2" destOrd="0" presId="urn:microsoft.com/office/officeart/2008/layout/HorizontalMultiLevelHierarchy"/>
    <dgm:cxn modelId="{628101CB-148D-4F2F-84AA-52A6961A455D}" type="presParOf" srcId="{749DEC10-8A8E-4755-A8D2-8AEB4594C5FF}" destId="{1C7784B9-0A07-422F-A31C-625FFC665A06}" srcOrd="0" destOrd="0" presId="urn:microsoft.com/office/officeart/2008/layout/HorizontalMultiLevelHierarchy"/>
    <dgm:cxn modelId="{DAD8B78D-8D59-47EC-97C3-1D52EADE73F5}" type="presParOf" srcId="{849843B7-B24F-482C-A099-23186AE7FCBB}" destId="{03AF4273-F852-4193-B3DF-74924576735E}" srcOrd="3" destOrd="0" presId="urn:microsoft.com/office/officeart/2008/layout/HorizontalMultiLevelHierarchy"/>
    <dgm:cxn modelId="{52CFF171-8216-4931-9A0B-2270FC2250BD}" type="presParOf" srcId="{03AF4273-F852-4193-B3DF-74924576735E}" destId="{03CEEF9D-8105-4056-B02B-DF243E01B123}" srcOrd="0" destOrd="0" presId="urn:microsoft.com/office/officeart/2008/layout/HorizontalMultiLevelHierarchy"/>
    <dgm:cxn modelId="{84968682-025C-4D2D-8A5B-DB31D71CB71A}" type="presParOf" srcId="{03AF4273-F852-4193-B3DF-74924576735E}" destId="{CE3DC5ED-3DAD-420A-B276-8D84ED8F39A7}" srcOrd="1" destOrd="0" presId="urn:microsoft.com/office/officeart/2008/layout/HorizontalMultiLevelHierarchy"/>
    <dgm:cxn modelId="{C2706E9F-F418-4E34-9983-18A0CE5E0BB0}" type="presParOf" srcId="{849843B7-B24F-482C-A099-23186AE7FCBB}" destId="{31C5D68E-CBD2-4F16-9387-4F1E6503E75F}" srcOrd="4" destOrd="0" presId="urn:microsoft.com/office/officeart/2008/layout/HorizontalMultiLevelHierarchy"/>
    <dgm:cxn modelId="{55822AC0-C8D1-4EDF-A074-EE04FC587EA8}" type="presParOf" srcId="{31C5D68E-CBD2-4F16-9387-4F1E6503E75F}" destId="{E3D3F521-1DB6-4FAD-B340-C698F5CB52B0}" srcOrd="0" destOrd="0" presId="urn:microsoft.com/office/officeart/2008/layout/HorizontalMultiLevelHierarchy"/>
    <dgm:cxn modelId="{84A610FE-FC21-4CF6-8E63-722B6D25F475}" type="presParOf" srcId="{849843B7-B24F-482C-A099-23186AE7FCBB}" destId="{227CDDF2-59C9-4AFB-9681-5B70C5EF12ED}" srcOrd="5" destOrd="0" presId="urn:microsoft.com/office/officeart/2008/layout/HorizontalMultiLevelHierarchy"/>
    <dgm:cxn modelId="{31AEAAB0-2675-4627-941B-496FF508B2AE}" type="presParOf" srcId="{227CDDF2-59C9-4AFB-9681-5B70C5EF12ED}" destId="{8B4EB0B5-B2D1-4780-8F58-F9687BAD57B4}" srcOrd="0" destOrd="0" presId="urn:microsoft.com/office/officeart/2008/layout/HorizontalMultiLevelHierarchy"/>
    <dgm:cxn modelId="{44F4A1E0-44AF-4691-AD2F-5468F3E52453}" type="presParOf" srcId="{227CDDF2-59C9-4AFB-9681-5B70C5EF12ED}" destId="{93D850DF-88E8-401E-912A-FFADF4051928}" srcOrd="1" destOrd="0" presId="urn:microsoft.com/office/officeart/2008/layout/HorizontalMultiLevelHierarchy"/>
    <dgm:cxn modelId="{82646ABF-8AD6-480A-AA7E-0D88AD86E04B}" type="presParOf" srcId="{7E46E6B1-830A-4E5D-851C-1E1E016A99DF}" destId="{E38EFB72-E77F-4D10-B315-A9D532369B20}" srcOrd="2" destOrd="0" presId="urn:microsoft.com/office/officeart/2008/layout/HorizontalMultiLevelHierarchy"/>
    <dgm:cxn modelId="{83D9629C-A7C3-4DD7-93B2-9C9D2AE7FEA5}" type="presParOf" srcId="{E38EFB72-E77F-4D10-B315-A9D532369B20}" destId="{AE755B81-1A9E-4D2A-B633-F6076D3022C4}" srcOrd="0" destOrd="0" presId="urn:microsoft.com/office/officeart/2008/layout/HorizontalMultiLevelHierarchy"/>
    <dgm:cxn modelId="{3F3D389D-D029-499D-8B3E-521D8061BDFB}" type="presParOf" srcId="{7E46E6B1-830A-4E5D-851C-1E1E016A99DF}" destId="{A2C3F6F8-881E-4BDE-8915-3C14F3337DFB}" srcOrd="3" destOrd="0" presId="urn:microsoft.com/office/officeart/2008/layout/HorizontalMultiLevelHierarchy"/>
    <dgm:cxn modelId="{EF699300-36BB-489C-9A8C-D7BE033CB333}" type="presParOf" srcId="{A2C3F6F8-881E-4BDE-8915-3C14F3337DFB}" destId="{76EA5B8B-C304-47B9-B656-6A5D2C631661}" srcOrd="0" destOrd="0" presId="urn:microsoft.com/office/officeart/2008/layout/HorizontalMultiLevelHierarchy"/>
    <dgm:cxn modelId="{AEF15F45-32BD-493B-81F9-027A1CEC7E4C}" type="presParOf" srcId="{A2C3F6F8-881E-4BDE-8915-3C14F3337DFB}" destId="{476F6B4C-80BD-4966-9BD4-B4194F3C287B}" srcOrd="1" destOrd="0" presId="urn:microsoft.com/office/officeart/2008/layout/HorizontalMultiLevelHierarchy"/>
    <dgm:cxn modelId="{73E77697-ED07-4B81-AC1F-4FB3802D1D35}" type="presParOf" srcId="{476F6B4C-80BD-4966-9BD4-B4194F3C287B}" destId="{608520B6-333A-4F57-A093-7ADD283CC866}" srcOrd="0" destOrd="0" presId="urn:microsoft.com/office/officeart/2008/layout/HorizontalMultiLevelHierarchy"/>
    <dgm:cxn modelId="{92DC6F8A-CA75-469D-A54E-ED78A33D429F}" type="presParOf" srcId="{608520B6-333A-4F57-A093-7ADD283CC866}" destId="{7A94BF50-3741-4FBC-AB9C-69198870DA94}" srcOrd="0" destOrd="0" presId="urn:microsoft.com/office/officeart/2008/layout/HorizontalMultiLevelHierarchy"/>
    <dgm:cxn modelId="{320EBE49-3CA8-4055-B933-0328710440D8}" type="presParOf" srcId="{476F6B4C-80BD-4966-9BD4-B4194F3C287B}" destId="{0BA69BC4-5A4E-4534-8E1A-3A6D6D2B2496}" srcOrd="1" destOrd="0" presId="urn:microsoft.com/office/officeart/2008/layout/HorizontalMultiLevelHierarchy"/>
    <dgm:cxn modelId="{BE787825-3700-436C-AF92-1AAB2D2E4712}" type="presParOf" srcId="{0BA69BC4-5A4E-4534-8E1A-3A6D6D2B2496}" destId="{F54B4BD4-CAD0-4E2F-B25F-519C51785817}" srcOrd="0" destOrd="0" presId="urn:microsoft.com/office/officeart/2008/layout/HorizontalMultiLevelHierarchy"/>
    <dgm:cxn modelId="{E8235AC0-F55B-4B6D-AAC9-417B83F16991}" type="presParOf" srcId="{0BA69BC4-5A4E-4534-8E1A-3A6D6D2B2496}" destId="{441A9F36-2B3F-4B26-B79D-69742CC708BF}" srcOrd="1" destOrd="0" presId="urn:microsoft.com/office/officeart/2008/layout/HorizontalMultiLevelHierarchy"/>
    <dgm:cxn modelId="{9C2D78D5-2F89-4292-947F-A2DF458A046F}" type="presParOf" srcId="{476F6B4C-80BD-4966-9BD4-B4194F3C287B}" destId="{6DA387C2-0208-49AA-9AA8-6D3CD8DE0B0D}" srcOrd="2" destOrd="0" presId="urn:microsoft.com/office/officeart/2008/layout/HorizontalMultiLevelHierarchy"/>
    <dgm:cxn modelId="{B21C6239-1C34-49AD-9856-D06A2879E3AB}" type="presParOf" srcId="{6DA387C2-0208-49AA-9AA8-6D3CD8DE0B0D}" destId="{4917B576-0705-4574-B930-62166842ADF2}" srcOrd="0" destOrd="0" presId="urn:microsoft.com/office/officeart/2008/layout/HorizontalMultiLevelHierarchy"/>
    <dgm:cxn modelId="{0170B8F9-A8DC-4170-BF52-3A12C16C0D89}" type="presParOf" srcId="{476F6B4C-80BD-4966-9BD4-B4194F3C287B}" destId="{9C340AD4-0C07-486C-8F6C-CEF3231474D0}" srcOrd="3" destOrd="0" presId="urn:microsoft.com/office/officeart/2008/layout/HorizontalMultiLevelHierarchy"/>
    <dgm:cxn modelId="{280DC80F-5E55-438A-B665-C001ABDDBE77}" type="presParOf" srcId="{9C340AD4-0C07-486C-8F6C-CEF3231474D0}" destId="{4C627838-06D3-4E2A-83A0-F104B8373303}" srcOrd="0" destOrd="0" presId="urn:microsoft.com/office/officeart/2008/layout/HorizontalMultiLevelHierarchy"/>
    <dgm:cxn modelId="{7BB33C90-7E5E-4220-A770-66BD339D9542}" type="presParOf" srcId="{9C340AD4-0C07-486C-8F6C-CEF3231474D0}" destId="{52426F5F-472F-4EE0-8875-0AE9C54276F5}" srcOrd="1" destOrd="0" presId="urn:microsoft.com/office/officeart/2008/layout/HorizontalMultiLevelHierarchy"/>
    <dgm:cxn modelId="{B8566DBE-0367-49D8-B6F1-A72C058BF089}" type="presParOf" srcId="{476F6B4C-80BD-4966-9BD4-B4194F3C287B}" destId="{B4E5923F-8DD3-4273-9556-846580DC5FBF}" srcOrd="4" destOrd="0" presId="urn:microsoft.com/office/officeart/2008/layout/HorizontalMultiLevelHierarchy"/>
    <dgm:cxn modelId="{C9AD4F28-75C5-4F57-BDDC-76E086761737}" type="presParOf" srcId="{B4E5923F-8DD3-4273-9556-846580DC5FBF}" destId="{076A5DCE-7FF0-43B7-9907-A7C82D132D4E}" srcOrd="0" destOrd="0" presId="urn:microsoft.com/office/officeart/2008/layout/HorizontalMultiLevelHierarchy"/>
    <dgm:cxn modelId="{B7D39460-E919-4E1F-8B80-5C94B99DD86C}" type="presParOf" srcId="{476F6B4C-80BD-4966-9BD4-B4194F3C287B}" destId="{266F2A08-24CA-446A-B8AC-D03BB380A229}" srcOrd="5" destOrd="0" presId="urn:microsoft.com/office/officeart/2008/layout/HorizontalMultiLevelHierarchy"/>
    <dgm:cxn modelId="{16DEE547-27F8-4635-AE00-276A1564A3CC}" type="presParOf" srcId="{266F2A08-24CA-446A-B8AC-D03BB380A229}" destId="{ADF17E84-79AD-41EA-9B8F-ACAA253BDBB0}" srcOrd="0" destOrd="0" presId="urn:microsoft.com/office/officeart/2008/layout/HorizontalMultiLevelHierarchy"/>
    <dgm:cxn modelId="{F21AF7BB-804B-4D28-BF9E-8CC0AC47753E}" type="presParOf" srcId="{266F2A08-24CA-446A-B8AC-D03BB380A229}" destId="{A3A7B58A-123F-40D8-8D9C-3C51E7A9B32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4F9F5B-6E39-4225-B32C-49E91422E583}"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54D73816-F0A3-4D57-A4A3-B33F636721EC}">
      <dgm:prSet phldrT="[Text]"/>
      <dgm:spPr/>
      <dgm:t>
        <a:bodyPr/>
        <a:lstStyle/>
        <a:p>
          <a:r>
            <a:rPr lang="en-US" b="1">
              <a:solidFill>
                <a:schemeClr val="bg1"/>
              </a:solidFill>
            </a:rPr>
            <a:t>PM máy tính</a:t>
          </a:r>
        </a:p>
      </dgm:t>
    </dgm:pt>
    <dgm:pt modelId="{E7A163BE-6ED9-410D-BD1D-A6D8F7E063E2}" type="parTrans" cxnId="{F4D156DF-7128-4D64-86DA-378175446AA9}">
      <dgm:prSet/>
      <dgm:spPr/>
      <dgm:t>
        <a:bodyPr/>
        <a:lstStyle/>
        <a:p>
          <a:endParaRPr lang="en-US" b="1">
            <a:solidFill>
              <a:schemeClr val="bg1"/>
            </a:solidFill>
          </a:endParaRPr>
        </a:p>
      </dgm:t>
    </dgm:pt>
    <dgm:pt modelId="{97AF0E19-B1E2-4F5C-9717-E504513FA8CE}" type="sibTrans" cxnId="{F4D156DF-7128-4D64-86DA-378175446AA9}">
      <dgm:prSet/>
      <dgm:spPr/>
      <dgm:t>
        <a:bodyPr/>
        <a:lstStyle/>
        <a:p>
          <a:endParaRPr lang="en-US" b="1">
            <a:solidFill>
              <a:schemeClr val="bg1"/>
            </a:solidFill>
          </a:endParaRPr>
        </a:p>
      </dgm:t>
    </dgm:pt>
    <dgm:pt modelId="{CE95341B-6F11-4A50-9587-617FBF48B62F}">
      <dgm:prSet phldrT="[Text]"/>
      <dgm:spPr/>
      <dgm:t>
        <a:bodyPr/>
        <a:lstStyle/>
        <a:p>
          <a:r>
            <a:rPr lang="en-US" b="1">
              <a:solidFill>
                <a:schemeClr val="bg1"/>
              </a:solidFill>
            </a:rPr>
            <a:t>Ứng dụng web</a:t>
          </a:r>
        </a:p>
      </dgm:t>
    </dgm:pt>
    <dgm:pt modelId="{0826619B-24B6-45C3-8CE2-0EA3FF3739EE}" type="parTrans" cxnId="{4BF716B4-EE1B-406D-AFDB-5E7643D08E29}">
      <dgm:prSet/>
      <dgm:spPr/>
      <dgm:t>
        <a:bodyPr/>
        <a:lstStyle/>
        <a:p>
          <a:endParaRPr lang="en-US" b="1">
            <a:solidFill>
              <a:schemeClr val="bg1"/>
            </a:solidFill>
          </a:endParaRPr>
        </a:p>
      </dgm:t>
    </dgm:pt>
    <dgm:pt modelId="{45A269DA-DAB0-41E8-91BD-E7857D4501A4}" type="sibTrans" cxnId="{4BF716B4-EE1B-406D-AFDB-5E7643D08E29}">
      <dgm:prSet/>
      <dgm:spPr/>
      <dgm:t>
        <a:bodyPr/>
        <a:lstStyle/>
        <a:p>
          <a:endParaRPr lang="en-US" b="1">
            <a:solidFill>
              <a:schemeClr val="bg1"/>
            </a:solidFill>
          </a:endParaRPr>
        </a:p>
      </dgm:t>
    </dgm:pt>
    <dgm:pt modelId="{42CB2A35-1C3A-4531-B3DB-A803141E634A}">
      <dgm:prSet phldrT="[Text]" custT="1"/>
      <dgm:spPr/>
      <dgm:t>
        <a:bodyPr/>
        <a:lstStyle/>
        <a:p>
          <a:r>
            <a:rPr lang="en-US" sz="3200" b="1">
              <a:solidFill>
                <a:schemeClr val="bg1"/>
              </a:solidFill>
            </a:rPr>
            <a:t>Phần mềm</a:t>
          </a:r>
        </a:p>
      </dgm:t>
    </dgm:pt>
    <dgm:pt modelId="{BA784347-1A1F-40AA-9090-FE3E7D44BDE1}" type="sibTrans" cxnId="{95DDA39F-8A3E-4AAB-8F99-70FF64F56D31}">
      <dgm:prSet/>
      <dgm:spPr/>
      <dgm:t>
        <a:bodyPr/>
        <a:lstStyle/>
        <a:p>
          <a:endParaRPr lang="en-US" b="1">
            <a:solidFill>
              <a:schemeClr val="bg1"/>
            </a:solidFill>
          </a:endParaRPr>
        </a:p>
      </dgm:t>
    </dgm:pt>
    <dgm:pt modelId="{5C8857AD-584D-4C8D-84B9-A3EC223C2524}" type="parTrans" cxnId="{95DDA39F-8A3E-4AAB-8F99-70FF64F56D31}">
      <dgm:prSet/>
      <dgm:spPr/>
      <dgm:t>
        <a:bodyPr/>
        <a:lstStyle/>
        <a:p>
          <a:endParaRPr lang="en-US" b="1">
            <a:solidFill>
              <a:schemeClr val="bg1"/>
            </a:solidFill>
          </a:endParaRPr>
        </a:p>
      </dgm:t>
    </dgm:pt>
    <dgm:pt modelId="{27CF3E85-4DA4-456D-9399-C707B8F40272}">
      <dgm:prSet phldrT="[Text]"/>
      <dgm:spPr/>
      <dgm:t>
        <a:bodyPr/>
        <a:lstStyle/>
        <a:p>
          <a:r>
            <a:rPr lang="en-US" b="1">
              <a:solidFill>
                <a:schemeClr val="bg1"/>
              </a:solidFill>
            </a:rPr>
            <a:t>asp.NET</a:t>
          </a:r>
        </a:p>
      </dgm:t>
    </dgm:pt>
    <dgm:pt modelId="{BE5137B9-8717-445F-A057-2DF62B976E23}" type="sibTrans" cxnId="{1C5D0F84-21AF-4EF5-84B6-98FBC58D4695}">
      <dgm:prSet/>
      <dgm:spPr/>
      <dgm:t>
        <a:bodyPr/>
        <a:lstStyle/>
        <a:p>
          <a:endParaRPr lang="en-US" b="1">
            <a:solidFill>
              <a:schemeClr val="bg1"/>
            </a:solidFill>
          </a:endParaRPr>
        </a:p>
      </dgm:t>
    </dgm:pt>
    <dgm:pt modelId="{51350521-9EBF-4B26-9598-5D8FDF9F4E01}" type="parTrans" cxnId="{1C5D0F84-21AF-4EF5-84B6-98FBC58D4695}">
      <dgm:prSet/>
      <dgm:spPr/>
      <dgm:t>
        <a:bodyPr/>
        <a:lstStyle/>
        <a:p>
          <a:endParaRPr lang="en-US" b="1">
            <a:solidFill>
              <a:schemeClr val="bg1"/>
            </a:solidFill>
          </a:endParaRPr>
        </a:p>
      </dgm:t>
    </dgm:pt>
    <dgm:pt modelId="{72D402E7-35EC-4E63-B6D3-402709B0836C}">
      <dgm:prSet phldrT="[Text]"/>
      <dgm:spPr/>
      <dgm:t>
        <a:bodyPr/>
        <a:lstStyle/>
        <a:p>
          <a:r>
            <a:rPr lang="en-US" b="1">
              <a:solidFill>
                <a:schemeClr val="bg1"/>
              </a:solidFill>
            </a:rPr>
            <a:t>MacOS</a:t>
          </a:r>
        </a:p>
      </dgm:t>
    </dgm:pt>
    <dgm:pt modelId="{64F7EB4C-DF9B-45B4-91B3-F8DC0FD6BA75}" type="sibTrans" cxnId="{08EEA54A-F8D5-4557-8FCA-BD41AA2FCA47}">
      <dgm:prSet/>
      <dgm:spPr/>
      <dgm:t>
        <a:bodyPr/>
        <a:lstStyle/>
        <a:p>
          <a:endParaRPr lang="en-US" b="1">
            <a:solidFill>
              <a:schemeClr val="bg1"/>
            </a:solidFill>
          </a:endParaRPr>
        </a:p>
      </dgm:t>
    </dgm:pt>
    <dgm:pt modelId="{6DAE0365-0753-4BAE-A53E-6A08C72452F6}" type="parTrans" cxnId="{08EEA54A-F8D5-4557-8FCA-BD41AA2FCA47}">
      <dgm:prSet/>
      <dgm:spPr/>
      <dgm:t>
        <a:bodyPr/>
        <a:lstStyle/>
        <a:p>
          <a:endParaRPr lang="en-US" b="1">
            <a:solidFill>
              <a:schemeClr val="bg1"/>
            </a:solidFill>
          </a:endParaRPr>
        </a:p>
      </dgm:t>
    </dgm:pt>
    <dgm:pt modelId="{03D97F71-AC92-49EB-B49F-2DADED36B7C2}">
      <dgm:prSet phldrT="[Text]"/>
      <dgm:spPr/>
      <dgm:t>
        <a:bodyPr/>
        <a:lstStyle/>
        <a:p>
          <a:r>
            <a:rPr lang="en-US" b="1">
              <a:solidFill>
                <a:schemeClr val="bg1"/>
              </a:solidFill>
            </a:rPr>
            <a:t>Windows</a:t>
          </a:r>
        </a:p>
      </dgm:t>
    </dgm:pt>
    <dgm:pt modelId="{F714811F-690B-435F-A1C9-6D1754322BD5}" type="sibTrans" cxnId="{D1BCBC80-C384-470C-98E7-2AA4C5B17E3A}">
      <dgm:prSet/>
      <dgm:spPr/>
      <dgm:t>
        <a:bodyPr/>
        <a:lstStyle/>
        <a:p>
          <a:endParaRPr lang="en-US" b="1">
            <a:solidFill>
              <a:schemeClr val="bg1"/>
            </a:solidFill>
          </a:endParaRPr>
        </a:p>
      </dgm:t>
    </dgm:pt>
    <dgm:pt modelId="{2CA109F3-5A5B-4B13-A4B3-FB3CD35B8278}" type="parTrans" cxnId="{D1BCBC80-C384-470C-98E7-2AA4C5B17E3A}">
      <dgm:prSet/>
      <dgm:spPr/>
      <dgm:t>
        <a:bodyPr/>
        <a:lstStyle/>
        <a:p>
          <a:endParaRPr lang="en-US" b="1">
            <a:solidFill>
              <a:schemeClr val="bg1"/>
            </a:solidFill>
          </a:endParaRPr>
        </a:p>
      </dgm:t>
    </dgm:pt>
    <dgm:pt modelId="{E034CA34-7838-4CBB-A250-666FFE369B0A}">
      <dgm:prSet phldrT="[Text]"/>
      <dgm:spPr/>
      <dgm:t>
        <a:bodyPr/>
        <a:lstStyle/>
        <a:p>
          <a:r>
            <a:rPr lang="en-US" b="1">
              <a:solidFill>
                <a:schemeClr val="bg1"/>
              </a:solidFill>
            </a:rPr>
            <a:t>Linux</a:t>
          </a:r>
        </a:p>
      </dgm:t>
    </dgm:pt>
    <dgm:pt modelId="{6ACCF788-9405-4856-872E-1E6306662199}" type="parTrans" cxnId="{270D0876-A207-40A8-ACC7-5FCB0407FD5B}">
      <dgm:prSet/>
      <dgm:spPr/>
      <dgm:t>
        <a:bodyPr/>
        <a:lstStyle/>
        <a:p>
          <a:endParaRPr lang="en-US">
            <a:solidFill>
              <a:schemeClr val="bg1"/>
            </a:solidFill>
          </a:endParaRPr>
        </a:p>
      </dgm:t>
    </dgm:pt>
    <dgm:pt modelId="{C790879B-AAA9-42F0-82DB-1670FFBA8120}" type="sibTrans" cxnId="{270D0876-A207-40A8-ACC7-5FCB0407FD5B}">
      <dgm:prSet/>
      <dgm:spPr/>
      <dgm:t>
        <a:bodyPr/>
        <a:lstStyle/>
        <a:p>
          <a:endParaRPr lang="en-US">
            <a:solidFill>
              <a:schemeClr val="bg1"/>
            </a:solidFill>
          </a:endParaRPr>
        </a:p>
      </dgm:t>
    </dgm:pt>
    <dgm:pt modelId="{C9738356-16D4-406D-9F7D-ED4333E03FA2}">
      <dgm:prSet phldrT="[Text]"/>
      <dgm:spPr/>
      <dgm:t>
        <a:bodyPr/>
        <a:lstStyle/>
        <a:p>
          <a:r>
            <a:rPr lang="en-US" b="1" dirty="0" err="1">
              <a:solidFill>
                <a:schemeClr val="bg1"/>
              </a:solidFill>
            </a:rPr>
            <a:t>Ứng</a:t>
          </a:r>
          <a:r>
            <a:rPr lang="en-US" b="1" dirty="0">
              <a:solidFill>
                <a:schemeClr val="bg1"/>
              </a:solidFill>
            </a:rPr>
            <a:t> </a:t>
          </a:r>
          <a:r>
            <a:rPr lang="en-US" b="1" dirty="0" err="1">
              <a:solidFill>
                <a:schemeClr val="bg1"/>
              </a:solidFill>
            </a:rPr>
            <a:t>dụng</a:t>
          </a:r>
          <a:r>
            <a:rPr lang="en-US" b="1" dirty="0">
              <a:solidFill>
                <a:schemeClr val="bg1"/>
              </a:solidFill>
            </a:rPr>
            <a:t> di </a:t>
          </a:r>
          <a:r>
            <a:rPr lang="en-US" b="1">
              <a:solidFill>
                <a:schemeClr val="bg1"/>
              </a:solidFill>
            </a:rPr>
            <a:t>động</a:t>
          </a:r>
          <a:endParaRPr lang="en-US" b="1" dirty="0">
            <a:solidFill>
              <a:schemeClr val="bg1"/>
            </a:solidFill>
          </a:endParaRPr>
        </a:p>
      </dgm:t>
    </dgm:pt>
    <dgm:pt modelId="{69389B60-0A93-44ED-AC3F-567547C4F3F5}" type="sibTrans" cxnId="{E12BA01D-33B2-4289-A8C5-F4CB4392CBEA}">
      <dgm:prSet/>
      <dgm:spPr/>
      <dgm:t>
        <a:bodyPr/>
        <a:lstStyle/>
        <a:p>
          <a:endParaRPr lang="en-US">
            <a:solidFill>
              <a:schemeClr val="bg1"/>
            </a:solidFill>
          </a:endParaRPr>
        </a:p>
      </dgm:t>
    </dgm:pt>
    <dgm:pt modelId="{B0E95E07-97A6-474B-9EA6-54203011B39E}" type="parTrans" cxnId="{E12BA01D-33B2-4289-A8C5-F4CB4392CBEA}">
      <dgm:prSet/>
      <dgm:spPr/>
      <dgm:t>
        <a:bodyPr/>
        <a:lstStyle/>
        <a:p>
          <a:endParaRPr lang="en-US">
            <a:solidFill>
              <a:schemeClr val="bg1"/>
            </a:solidFill>
          </a:endParaRPr>
        </a:p>
      </dgm:t>
    </dgm:pt>
    <dgm:pt modelId="{30FEC5BD-CCE6-4E56-9FB2-30904817C172}">
      <dgm:prSet phldrT="[Text]"/>
      <dgm:spPr/>
      <dgm:t>
        <a:bodyPr/>
        <a:lstStyle/>
        <a:p>
          <a:r>
            <a:rPr lang="en-US" b="1">
              <a:solidFill>
                <a:schemeClr val="bg1"/>
              </a:solidFill>
            </a:rPr>
            <a:t>PM nhúng</a:t>
          </a:r>
        </a:p>
      </dgm:t>
    </dgm:pt>
    <dgm:pt modelId="{9FDCE2E0-8F61-470A-8AD8-7775FBE18DB7}" type="parTrans" cxnId="{9437B5AD-2E6F-4425-A29B-6EEE366950D6}">
      <dgm:prSet/>
      <dgm:spPr/>
      <dgm:t>
        <a:bodyPr/>
        <a:lstStyle/>
        <a:p>
          <a:endParaRPr lang="en-US">
            <a:solidFill>
              <a:schemeClr val="bg1"/>
            </a:solidFill>
          </a:endParaRPr>
        </a:p>
      </dgm:t>
    </dgm:pt>
    <dgm:pt modelId="{FCFA2741-20B8-42A2-985A-A8719AB56D4C}" type="sibTrans" cxnId="{9437B5AD-2E6F-4425-A29B-6EEE366950D6}">
      <dgm:prSet/>
      <dgm:spPr/>
      <dgm:t>
        <a:bodyPr/>
        <a:lstStyle/>
        <a:p>
          <a:endParaRPr lang="en-US">
            <a:solidFill>
              <a:schemeClr val="bg1"/>
            </a:solidFill>
          </a:endParaRPr>
        </a:p>
      </dgm:t>
    </dgm:pt>
    <dgm:pt modelId="{98B043E4-C4C4-48B7-9370-C5224E6164C1}">
      <dgm:prSet phldrT="[Text]"/>
      <dgm:spPr/>
      <dgm:t>
        <a:bodyPr/>
        <a:lstStyle/>
        <a:p>
          <a:r>
            <a:rPr lang="en-US" b="1">
              <a:solidFill>
                <a:schemeClr val="bg1"/>
              </a:solidFill>
            </a:rPr>
            <a:t>php</a:t>
          </a:r>
        </a:p>
      </dgm:t>
    </dgm:pt>
    <dgm:pt modelId="{BBD2F435-83FC-40EB-9A98-08B9FDE9E127}" type="parTrans" cxnId="{214B430B-9369-4317-A074-21D3C4A495C2}">
      <dgm:prSet/>
      <dgm:spPr/>
      <dgm:t>
        <a:bodyPr/>
        <a:lstStyle/>
        <a:p>
          <a:endParaRPr lang="en-US">
            <a:solidFill>
              <a:schemeClr val="bg1"/>
            </a:solidFill>
          </a:endParaRPr>
        </a:p>
      </dgm:t>
    </dgm:pt>
    <dgm:pt modelId="{77D450ED-A77C-4FC2-A40D-1C435E97735A}" type="sibTrans" cxnId="{214B430B-9369-4317-A074-21D3C4A495C2}">
      <dgm:prSet/>
      <dgm:spPr/>
      <dgm:t>
        <a:bodyPr/>
        <a:lstStyle/>
        <a:p>
          <a:endParaRPr lang="en-US">
            <a:solidFill>
              <a:schemeClr val="bg1"/>
            </a:solidFill>
          </a:endParaRPr>
        </a:p>
      </dgm:t>
    </dgm:pt>
    <dgm:pt modelId="{8BECA1BB-3C23-4A82-A88A-029BBF8C6050}">
      <dgm:prSet phldrT="[Text]"/>
      <dgm:spPr/>
      <dgm:t>
        <a:bodyPr/>
        <a:lstStyle/>
        <a:p>
          <a:r>
            <a:rPr lang="en-US" b="1">
              <a:solidFill>
                <a:schemeClr val="bg1"/>
              </a:solidFill>
            </a:rPr>
            <a:t>Android</a:t>
          </a:r>
        </a:p>
      </dgm:t>
    </dgm:pt>
    <dgm:pt modelId="{F1CAAB81-B75F-4E4C-85C6-148EF1296062}" type="parTrans" cxnId="{782D6F07-6CB1-49AD-8912-2EC791289325}">
      <dgm:prSet/>
      <dgm:spPr/>
      <dgm:t>
        <a:bodyPr/>
        <a:lstStyle/>
        <a:p>
          <a:endParaRPr lang="en-US">
            <a:solidFill>
              <a:schemeClr val="bg1"/>
            </a:solidFill>
          </a:endParaRPr>
        </a:p>
      </dgm:t>
    </dgm:pt>
    <dgm:pt modelId="{88EA35AE-0D93-4E24-BE3E-DCF29A02E3CF}" type="sibTrans" cxnId="{782D6F07-6CB1-49AD-8912-2EC791289325}">
      <dgm:prSet/>
      <dgm:spPr/>
      <dgm:t>
        <a:bodyPr/>
        <a:lstStyle/>
        <a:p>
          <a:endParaRPr lang="en-US">
            <a:solidFill>
              <a:schemeClr val="bg1"/>
            </a:solidFill>
          </a:endParaRPr>
        </a:p>
      </dgm:t>
    </dgm:pt>
    <dgm:pt modelId="{B93AE4DC-D10A-43E0-9426-CDF6397B8B82}">
      <dgm:prSet phldrT="[Text]"/>
      <dgm:spPr/>
      <dgm:t>
        <a:bodyPr/>
        <a:lstStyle/>
        <a:p>
          <a:r>
            <a:rPr lang="en-US" b="1">
              <a:solidFill>
                <a:schemeClr val="bg1"/>
              </a:solidFill>
            </a:rPr>
            <a:t>iOS</a:t>
          </a:r>
        </a:p>
      </dgm:t>
    </dgm:pt>
    <dgm:pt modelId="{3296F9D4-71A5-4BDE-ADCD-1F70EE619242}" type="parTrans" cxnId="{3124CAC6-C9DC-4BE5-B6CA-8082DBA048D5}">
      <dgm:prSet/>
      <dgm:spPr/>
      <dgm:t>
        <a:bodyPr/>
        <a:lstStyle/>
        <a:p>
          <a:endParaRPr lang="en-US">
            <a:solidFill>
              <a:schemeClr val="bg1"/>
            </a:solidFill>
          </a:endParaRPr>
        </a:p>
      </dgm:t>
    </dgm:pt>
    <dgm:pt modelId="{43825B3B-50CF-40D5-AA26-6B94CAA50D5D}" type="sibTrans" cxnId="{3124CAC6-C9DC-4BE5-B6CA-8082DBA048D5}">
      <dgm:prSet/>
      <dgm:spPr/>
      <dgm:t>
        <a:bodyPr/>
        <a:lstStyle/>
        <a:p>
          <a:endParaRPr lang="en-US">
            <a:solidFill>
              <a:schemeClr val="bg1"/>
            </a:solidFill>
          </a:endParaRPr>
        </a:p>
      </dgm:t>
    </dgm:pt>
    <dgm:pt modelId="{7754257E-98B1-4FE9-8B6D-9BFC01D050E4}">
      <dgm:prSet phldrT="[Text]"/>
      <dgm:spPr/>
      <dgm:t>
        <a:bodyPr/>
        <a:lstStyle/>
        <a:p>
          <a:r>
            <a:rPr lang="en-US" b="1">
              <a:solidFill>
                <a:schemeClr val="bg1"/>
              </a:solidFill>
            </a:rPr>
            <a:t>JavaScript</a:t>
          </a:r>
        </a:p>
      </dgm:t>
    </dgm:pt>
    <dgm:pt modelId="{B130C5D8-1945-4EDA-A729-4A68D1D5298B}" type="parTrans" cxnId="{55A103D3-3AD2-4E6B-8CB9-A2D7E414CE67}">
      <dgm:prSet/>
      <dgm:spPr/>
      <dgm:t>
        <a:bodyPr/>
        <a:lstStyle/>
        <a:p>
          <a:endParaRPr lang="en-US">
            <a:solidFill>
              <a:schemeClr val="bg1"/>
            </a:solidFill>
          </a:endParaRPr>
        </a:p>
      </dgm:t>
    </dgm:pt>
    <dgm:pt modelId="{FDA21DD5-5D15-4F4A-8DFE-78B65DBABDCE}" type="sibTrans" cxnId="{55A103D3-3AD2-4E6B-8CB9-A2D7E414CE67}">
      <dgm:prSet/>
      <dgm:spPr/>
      <dgm:t>
        <a:bodyPr/>
        <a:lstStyle/>
        <a:p>
          <a:endParaRPr lang="en-US">
            <a:solidFill>
              <a:schemeClr val="bg1"/>
            </a:solidFill>
          </a:endParaRPr>
        </a:p>
      </dgm:t>
    </dgm:pt>
    <dgm:pt modelId="{2E139B47-76FF-40D4-8C56-8EFE398463AC}">
      <dgm:prSet phldrT="[Text]"/>
      <dgm:spPr/>
      <dgm:t>
        <a:bodyPr/>
        <a:lstStyle/>
        <a:p>
          <a:r>
            <a:rPr lang="en-US" b="1">
              <a:solidFill>
                <a:schemeClr val="bg1"/>
              </a:solidFill>
            </a:rPr>
            <a:t>Windows Phone</a:t>
          </a:r>
        </a:p>
      </dgm:t>
    </dgm:pt>
    <dgm:pt modelId="{1C6677A2-0C2E-4D43-91AE-06C0F83588D0}" type="parTrans" cxnId="{0C344B4F-595A-46A9-8C75-46EADCB064A6}">
      <dgm:prSet/>
      <dgm:spPr/>
      <dgm:t>
        <a:bodyPr/>
        <a:lstStyle/>
        <a:p>
          <a:endParaRPr lang="en-US">
            <a:solidFill>
              <a:schemeClr val="bg1"/>
            </a:solidFill>
          </a:endParaRPr>
        </a:p>
      </dgm:t>
    </dgm:pt>
    <dgm:pt modelId="{3A99FFFE-8642-4079-AA77-90E5078C0CEF}" type="sibTrans" cxnId="{0C344B4F-595A-46A9-8C75-46EADCB064A6}">
      <dgm:prSet/>
      <dgm:spPr/>
      <dgm:t>
        <a:bodyPr/>
        <a:lstStyle/>
        <a:p>
          <a:endParaRPr lang="en-US">
            <a:solidFill>
              <a:schemeClr val="bg1"/>
            </a:solidFill>
          </a:endParaRPr>
        </a:p>
      </dgm:t>
    </dgm:pt>
    <dgm:pt modelId="{2BFD0986-2720-4644-8889-E7FB0E352327}" type="pres">
      <dgm:prSet presAssocID="{6C4F9F5B-6E39-4225-B32C-49E91422E583}" presName="hierChild1" presStyleCnt="0">
        <dgm:presLayoutVars>
          <dgm:orgChart val="1"/>
          <dgm:chPref val="1"/>
          <dgm:dir/>
          <dgm:animOne val="branch"/>
          <dgm:animLvl val="lvl"/>
          <dgm:resizeHandles/>
        </dgm:presLayoutVars>
      </dgm:prSet>
      <dgm:spPr/>
    </dgm:pt>
    <dgm:pt modelId="{514A761E-C232-4DB5-B12A-BC173391575B}" type="pres">
      <dgm:prSet presAssocID="{42CB2A35-1C3A-4531-B3DB-A803141E634A}" presName="hierRoot1" presStyleCnt="0">
        <dgm:presLayoutVars>
          <dgm:hierBranch val="init"/>
        </dgm:presLayoutVars>
      </dgm:prSet>
      <dgm:spPr/>
    </dgm:pt>
    <dgm:pt modelId="{3D325B15-6B25-4948-A6E7-8486D44E3792}" type="pres">
      <dgm:prSet presAssocID="{42CB2A35-1C3A-4531-B3DB-A803141E634A}" presName="rootComposite1" presStyleCnt="0"/>
      <dgm:spPr/>
    </dgm:pt>
    <dgm:pt modelId="{BEA89C40-4A26-47EB-B436-41823441590F}" type="pres">
      <dgm:prSet presAssocID="{42CB2A35-1C3A-4531-B3DB-A803141E634A}" presName="rootText1" presStyleLbl="node0" presStyleIdx="0" presStyleCnt="1" custScaleX="217069">
        <dgm:presLayoutVars>
          <dgm:chPref val="3"/>
        </dgm:presLayoutVars>
      </dgm:prSet>
      <dgm:spPr/>
    </dgm:pt>
    <dgm:pt modelId="{FB8A8ED9-9FFB-49C3-AE37-970C467D79CC}" type="pres">
      <dgm:prSet presAssocID="{42CB2A35-1C3A-4531-B3DB-A803141E634A}" presName="rootConnector1" presStyleLbl="node1" presStyleIdx="0" presStyleCnt="0"/>
      <dgm:spPr/>
    </dgm:pt>
    <dgm:pt modelId="{7E5C544E-23F5-4C0F-BE3A-D21BEA18F5DA}" type="pres">
      <dgm:prSet presAssocID="{42CB2A35-1C3A-4531-B3DB-A803141E634A}" presName="hierChild2" presStyleCnt="0"/>
      <dgm:spPr/>
    </dgm:pt>
    <dgm:pt modelId="{73FC8C11-A00E-47FB-866B-6B82F4203111}" type="pres">
      <dgm:prSet presAssocID="{E7A163BE-6ED9-410D-BD1D-A6D8F7E063E2}" presName="Name37" presStyleLbl="parChTrans1D2" presStyleIdx="0" presStyleCnt="4"/>
      <dgm:spPr/>
    </dgm:pt>
    <dgm:pt modelId="{A1B8BD65-F450-4E26-B597-6BD8C474222E}" type="pres">
      <dgm:prSet presAssocID="{54D73816-F0A3-4D57-A4A3-B33F636721EC}" presName="hierRoot2" presStyleCnt="0">
        <dgm:presLayoutVars>
          <dgm:hierBranch val="init"/>
        </dgm:presLayoutVars>
      </dgm:prSet>
      <dgm:spPr/>
    </dgm:pt>
    <dgm:pt modelId="{2B2E1641-71C2-4F1A-A152-E70BCF4C0A01}" type="pres">
      <dgm:prSet presAssocID="{54D73816-F0A3-4D57-A4A3-B33F636721EC}" presName="rootComposite" presStyleCnt="0"/>
      <dgm:spPr/>
    </dgm:pt>
    <dgm:pt modelId="{D3CC39DB-D259-475C-821F-F342CB988770}" type="pres">
      <dgm:prSet presAssocID="{54D73816-F0A3-4D57-A4A3-B33F636721EC}" presName="rootText" presStyleLbl="node2" presStyleIdx="0" presStyleCnt="4" custScaleX="140801">
        <dgm:presLayoutVars>
          <dgm:chPref val="3"/>
        </dgm:presLayoutVars>
      </dgm:prSet>
      <dgm:spPr/>
    </dgm:pt>
    <dgm:pt modelId="{5E75E569-33C4-4D3A-B54D-4AB00C52CA8A}" type="pres">
      <dgm:prSet presAssocID="{54D73816-F0A3-4D57-A4A3-B33F636721EC}" presName="rootConnector" presStyleLbl="node2" presStyleIdx="0" presStyleCnt="4"/>
      <dgm:spPr/>
    </dgm:pt>
    <dgm:pt modelId="{C347B690-42B1-4C16-917E-4FC92F0621A8}" type="pres">
      <dgm:prSet presAssocID="{54D73816-F0A3-4D57-A4A3-B33F636721EC}" presName="hierChild4" presStyleCnt="0"/>
      <dgm:spPr/>
    </dgm:pt>
    <dgm:pt modelId="{801E8AB3-3A66-4DDD-888A-A63D0C4C4D6B}" type="pres">
      <dgm:prSet presAssocID="{2CA109F3-5A5B-4B13-A4B3-FB3CD35B8278}" presName="Name37" presStyleLbl="parChTrans1D3" presStyleIdx="0" presStyleCnt="9"/>
      <dgm:spPr/>
    </dgm:pt>
    <dgm:pt modelId="{9CBB965B-ED0E-4C1A-ADB7-0690E910EEB3}" type="pres">
      <dgm:prSet presAssocID="{03D97F71-AC92-49EB-B49F-2DADED36B7C2}" presName="hierRoot2" presStyleCnt="0">
        <dgm:presLayoutVars>
          <dgm:hierBranch val="init"/>
        </dgm:presLayoutVars>
      </dgm:prSet>
      <dgm:spPr/>
    </dgm:pt>
    <dgm:pt modelId="{0F96C318-8C8A-4457-AA7F-7128035B4C45}" type="pres">
      <dgm:prSet presAssocID="{03D97F71-AC92-49EB-B49F-2DADED36B7C2}" presName="rootComposite" presStyleCnt="0"/>
      <dgm:spPr/>
    </dgm:pt>
    <dgm:pt modelId="{D80C8937-7291-4281-8ACD-C7836C901860}" type="pres">
      <dgm:prSet presAssocID="{03D97F71-AC92-49EB-B49F-2DADED36B7C2}" presName="rootText" presStyleLbl="node3" presStyleIdx="0" presStyleCnt="9">
        <dgm:presLayoutVars>
          <dgm:chPref val="3"/>
        </dgm:presLayoutVars>
      </dgm:prSet>
      <dgm:spPr/>
    </dgm:pt>
    <dgm:pt modelId="{7F164432-7E95-4895-937C-E762EFE1BD0A}" type="pres">
      <dgm:prSet presAssocID="{03D97F71-AC92-49EB-B49F-2DADED36B7C2}" presName="rootConnector" presStyleLbl="node3" presStyleIdx="0" presStyleCnt="9"/>
      <dgm:spPr/>
    </dgm:pt>
    <dgm:pt modelId="{C0FB1382-76A5-4C53-A286-F501ADBDCF6A}" type="pres">
      <dgm:prSet presAssocID="{03D97F71-AC92-49EB-B49F-2DADED36B7C2}" presName="hierChild4" presStyleCnt="0"/>
      <dgm:spPr/>
    </dgm:pt>
    <dgm:pt modelId="{967E12A6-5B26-40BD-BC35-23B9C5E8C8CB}" type="pres">
      <dgm:prSet presAssocID="{03D97F71-AC92-49EB-B49F-2DADED36B7C2}" presName="hierChild5" presStyleCnt="0"/>
      <dgm:spPr/>
    </dgm:pt>
    <dgm:pt modelId="{8C281881-EA3E-46BC-A31B-97F17372A78A}" type="pres">
      <dgm:prSet presAssocID="{6DAE0365-0753-4BAE-A53E-6A08C72452F6}" presName="Name37" presStyleLbl="parChTrans1D3" presStyleIdx="1" presStyleCnt="9"/>
      <dgm:spPr/>
    </dgm:pt>
    <dgm:pt modelId="{303A4605-2A13-4EF9-9FDE-5FECF08B1652}" type="pres">
      <dgm:prSet presAssocID="{72D402E7-35EC-4E63-B6D3-402709B0836C}" presName="hierRoot2" presStyleCnt="0">
        <dgm:presLayoutVars>
          <dgm:hierBranch val="init"/>
        </dgm:presLayoutVars>
      </dgm:prSet>
      <dgm:spPr/>
    </dgm:pt>
    <dgm:pt modelId="{98C804D5-323F-4727-B5F9-52515CC3B5C5}" type="pres">
      <dgm:prSet presAssocID="{72D402E7-35EC-4E63-B6D3-402709B0836C}" presName="rootComposite" presStyleCnt="0"/>
      <dgm:spPr/>
    </dgm:pt>
    <dgm:pt modelId="{D39CA9CD-968A-4B33-BDFD-EE09BAAF1AF5}" type="pres">
      <dgm:prSet presAssocID="{72D402E7-35EC-4E63-B6D3-402709B0836C}" presName="rootText" presStyleLbl="node3" presStyleIdx="1" presStyleCnt="9">
        <dgm:presLayoutVars>
          <dgm:chPref val="3"/>
        </dgm:presLayoutVars>
      </dgm:prSet>
      <dgm:spPr/>
    </dgm:pt>
    <dgm:pt modelId="{EA4AD4EA-0E22-46C8-A87F-AD729E6BA6B0}" type="pres">
      <dgm:prSet presAssocID="{72D402E7-35EC-4E63-B6D3-402709B0836C}" presName="rootConnector" presStyleLbl="node3" presStyleIdx="1" presStyleCnt="9"/>
      <dgm:spPr/>
    </dgm:pt>
    <dgm:pt modelId="{3822C9F2-B40B-41BD-ABCE-BF04B89D4B0E}" type="pres">
      <dgm:prSet presAssocID="{72D402E7-35EC-4E63-B6D3-402709B0836C}" presName="hierChild4" presStyleCnt="0"/>
      <dgm:spPr/>
    </dgm:pt>
    <dgm:pt modelId="{D8C986CC-DF29-4008-B988-752F90BF9E9E}" type="pres">
      <dgm:prSet presAssocID="{72D402E7-35EC-4E63-B6D3-402709B0836C}" presName="hierChild5" presStyleCnt="0"/>
      <dgm:spPr/>
    </dgm:pt>
    <dgm:pt modelId="{250346D7-2134-4C8F-93F6-7647153B4500}" type="pres">
      <dgm:prSet presAssocID="{6ACCF788-9405-4856-872E-1E6306662199}" presName="Name37" presStyleLbl="parChTrans1D3" presStyleIdx="2" presStyleCnt="9"/>
      <dgm:spPr/>
    </dgm:pt>
    <dgm:pt modelId="{ED0FD1A0-02C0-467D-8A6C-A8F9508A770F}" type="pres">
      <dgm:prSet presAssocID="{E034CA34-7838-4CBB-A250-666FFE369B0A}" presName="hierRoot2" presStyleCnt="0">
        <dgm:presLayoutVars>
          <dgm:hierBranch val="init"/>
        </dgm:presLayoutVars>
      </dgm:prSet>
      <dgm:spPr/>
    </dgm:pt>
    <dgm:pt modelId="{3D424818-8B39-48C0-94BD-89E87DBE739B}" type="pres">
      <dgm:prSet presAssocID="{E034CA34-7838-4CBB-A250-666FFE369B0A}" presName="rootComposite" presStyleCnt="0"/>
      <dgm:spPr/>
    </dgm:pt>
    <dgm:pt modelId="{65E0F04D-29A9-4333-A595-1706C0925E62}" type="pres">
      <dgm:prSet presAssocID="{E034CA34-7838-4CBB-A250-666FFE369B0A}" presName="rootText" presStyleLbl="node3" presStyleIdx="2" presStyleCnt="9">
        <dgm:presLayoutVars>
          <dgm:chPref val="3"/>
        </dgm:presLayoutVars>
      </dgm:prSet>
      <dgm:spPr/>
    </dgm:pt>
    <dgm:pt modelId="{A1A98F61-91D9-4BDF-B815-D34CE3790EC0}" type="pres">
      <dgm:prSet presAssocID="{E034CA34-7838-4CBB-A250-666FFE369B0A}" presName="rootConnector" presStyleLbl="node3" presStyleIdx="2" presStyleCnt="9"/>
      <dgm:spPr/>
    </dgm:pt>
    <dgm:pt modelId="{ADF946C2-43A2-400A-A1F4-11A0319854B8}" type="pres">
      <dgm:prSet presAssocID="{E034CA34-7838-4CBB-A250-666FFE369B0A}" presName="hierChild4" presStyleCnt="0"/>
      <dgm:spPr/>
    </dgm:pt>
    <dgm:pt modelId="{ADD0493D-FF72-445C-9F33-F56D9F6734E6}" type="pres">
      <dgm:prSet presAssocID="{E034CA34-7838-4CBB-A250-666FFE369B0A}" presName="hierChild5" presStyleCnt="0"/>
      <dgm:spPr/>
    </dgm:pt>
    <dgm:pt modelId="{D4D064AF-3F2A-4A55-AA03-281C059DFF51}" type="pres">
      <dgm:prSet presAssocID="{54D73816-F0A3-4D57-A4A3-B33F636721EC}" presName="hierChild5" presStyleCnt="0"/>
      <dgm:spPr/>
    </dgm:pt>
    <dgm:pt modelId="{CA3F6062-DBA1-4DE3-9F1D-21A8132E80A3}" type="pres">
      <dgm:prSet presAssocID="{0826619B-24B6-45C3-8CE2-0EA3FF3739EE}" presName="Name37" presStyleLbl="parChTrans1D2" presStyleIdx="1" presStyleCnt="4"/>
      <dgm:spPr/>
    </dgm:pt>
    <dgm:pt modelId="{C318E686-9C1A-4636-B056-4267EF378F36}" type="pres">
      <dgm:prSet presAssocID="{CE95341B-6F11-4A50-9587-617FBF48B62F}" presName="hierRoot2" presStyleCnt="0">
        <dgm:presLayoutVars>
          <dgm:hierBranch val="init"/>
        </dgm:presLayoutVars>
      </dgm:prSet>
      <dgm:spPr/>
    </dgm:pt>
    <dgm:pt modelId="{41DE26A5-2894-462A-99B1-4D90FACE0C90}" type="pres">
      <dgm:prSet presAssocID="{CE95341B-6F11-4A50-9587-617FBF48B62F}" presName="rootComposite" presStyleCnt="0"/>
      <dgm:spPr/>
    </dgm:pt>
    <dgm:pt modelId="{BF1C2CCF-BF74-4360-B82B-154F2A0BE8D5}" type="pres">
      <dgm:prSet presAssocID="{CE95341B-6F11-4A50-9587-617FBF48B62F}" presName="rootText" presStyleLbl="node2" presStyleIdx="1" presStyleCnt="4" custScaleX="140801">
        <dgm:presLayoutVars>
          <dgm:chPref val="3"/>
        </dgm:presLayoutVars>
      </dgm:prSet>
      <dgm:spPr/>
    </dgm:pt>
    <dgm:pt modelId="{58AF7BF1-F443-4F85-8E51-F9CDC5DBD7E8}" type="pres">
      <dgm:prSet presAssocID="{CE95341B-6F11-4A50-9587-617FBF48B62F}" presName="rootConnector" presStyleLbl="node2" presStyleIdx="1" presStyleCnt="4"/>
      <dgm:spPr/>
    </dgm:pt>
    <dgm:pt modelId="{C1CFAF50-E4DC-4FB5-9C06-A8E29CDA172D}" type="pres">
      <dgm:prSet presAssocID="{CE95341B-6F11-4A50-9587-617FBF48B62F}" presName="hierChild4" presStyleCnt="0"/>
      <dgm:spPr/>
    </dgm:pt>
    <dgm:pt modelId="{5320E4C8-5D6C-4F21-9043-D251458ED4A2}" type="pres">
      <dgm:prSet presAssocID="{51350521-9EBF-4B26-9598-5D8FDF9F4E01}" presName="Name37" presStyleLbl="parChTrans1D3" presStyleIdx="3" presStyleCnt="9"/>
      <dgm:spPr/>
    </dgm:pt>
    <dgm:pt modelId="{866C9126-5DA5-4391-8246-C5F9C26D2399}" type="pres">
      <dgm:prSet presAssocID="{27CF3E85-4DA4-456D-9399-C707B8F40272}" presName="hierRoot2" presStyleCnt="0">
        <dgm:presLayoutVars>
          <dgm:hierBranch val="init"/>
        </dgm:presLayoutVars>
      </dgm:prSet>
      <dgm:spPr/>
    </dgm:pt>
    <dgm:pt modelId="{A93E1EB6-0766-4EC0-9346-5CF358F42234}" type="pres">
      <dgm:prSet presAssocID="{27CF3E85-4DA4-456D-9399-C707B8F40272}" presName="rootComposite" presStyleCnt="0"/>
      <dgm:spPr/>
    </dgm:pt>
    <dgm:pt modelId="{4C9A7D8F-6482-46A1-AEFF-4FE58EC8ED52}" type="pres">
      <dgm:prSet presAssocID="{27CF3E85-4DA4-456D-9399-C707B8F40272}" presName="rootText" presStyleLbl="node3" presStyleIdx="3" presStyleCnt="9">
        <dgm:presLayoutVars>
          <dgm:chPref val="3"/>
        </dgm:presLayoutVars>
      </dgm:prSet>
      <dgm:spPr/>
    </dgm:pt>
    <dgm:pt modelId="{BD327831-B7D4-4F74-9A47-D0CEC66B3D48}" type="pres">
      <dgm:prSet presAssocID="{27CF3E85-4DA4-456D-9399-C707B8F40272}" presName="rootConnector" presStyleLbl="node3" presStyleIdx="3" presStyleCnt="9"/>
      <dgm:spPr/>
    </dgm:pt>
    <dgm:pt modelId="{992C6B52-A2B1-44A5-8F7F-55EEBB71F656}" type="pres">
      <dgm:prSet presAssocID="{27CF3E85-4DA4-456D-9399-C707B8F40272}" presName="hierChild4" presStyleCnt="0"/>
      <dgm:spPr/>
    </dgm:pt>
    <dgm:pt modelId="{E4AADF7D-0C32-4342-ABE1-DBE5A884B019}" type="pres">
      <dgm:prSet presAssocID="{27CF3E85-4DA4-456D-9399-C707B8F40272}" presName="hierChild5" presStyleCnt="0"/>
      <dgm:spPr/>
    </dgm:pt>
    <dgm:pt modelId="{BF288C00-BAA1-4D6D-952B-AACA80320F9F}" type="pres">
      <dgm:prSet presAssocID="{BBD2F435-83FC-40EB-9A98-08B9FDE9E127}" presName="Name37" presStyleLbl="parChTrans1D3" presStyleIdx="4" presStyleCnt="9"/>
      <dgm:spPr/>
    </dgm:pt>
    <dgm:pt modelId="{47D2E885-49FE-4768-BDC8-47DA6CCB954B}" type="pres">
      <dgm:prSet presAssocID="{98B043E4-C4C4-48B7-9370-C5224E6164C1}" presName="hierRoot2" presStyleCnt="0">
        <dgm:presLayoutVars>
          <dgm:hierBranch val="init"/>
        </dgm:presLayoutVars>
      </dgm:prSet>
      <dgm:spPr/>
    </dgm:pt>
    <dgm:pt modelId="{AF4ABB92-B1E9-40E2-A61B-91C212C2252E}" type="pres">
      <dgm:prSet presAssocID="{98B043E4-C4C4-48B7-9370-C5224E6164C1}" presName="rootComposite" presStyleCnt="0"/>
      <dgm:spPr/>
    </dgm:pt>
    <dgm:pt modelId="{7FD91D5F-5CEF-453C-81E0-B3255FA3BA6E}" type="pres">
      <dgm:prSet presAssocID="{98B043E4-C4C4-48B7-9370-C5224E6164C1}" presName="rootText" presStyleLbl="node3" presStyleIdx="4" presStyleCnt="9">
        <dgm:presLayoutVars>
          <dgm:chPref val="3"/>
        </dgm:presLayoutVars>
      </dgm:prSet>
      <dgm:spPr/>
    </dgm:pt>
    <dgm:pt modelId="{F9D20EA8-D057-4C56-8F0B-C7A4011ED928}" type="pres">
      <dgm:prSet presAssocID="{98B043E4-C4C4-48B7-9370-C5224E6164C1}" presName="rootConnector" presStyleLbl="node3" presStyleIdx="4" presStyleCnt="9"/>
      <dgm:spPr/>
    </dgm:pt>
    <dgm:pt modelId="{FA5A03FD-8FB2-4FB5-BE23-ED8A9FDBECA3}" type="pres">
      <dgm:prSet presAssocID="{98B043E4-C4C4-48B7-9370-C5224E6164C1}" presName="hierChild4" presStyleCnt="0"/>
      <dgm:spPr/>
    </dgm:pt>
    <dgm:pt modelId="{B34880EE-5939-4E0F-89DC-E1C5E3CB4404}" type="pres">
      <dgm:prSet presAssocID="{98B043E4-C4C4-48B7-9370-C5224E6164C1}" presName="hierChild5" presStyleCnt="0"/>
      <dgm:spPr/>
    </dgm:pt>
    <dgm:pt modelId="{129B9DBE-1D3B-471D-9FF8-9ACB04D22ACA}" type="pres">
      <dgm:prSet presAssocID="{B130C5D8-1945-4EDA-A729-4A68D1D5298B}" presName="Name37" presStyleLbl="parChTrans1D3" presStyleIdx="5" presStyleCnt="9"/>
      <dgm:spPr/>
    </dgm:pt>
    <dgm:pt modelId="{D9DF83DB-508A-4EBB-87FD-0E157547FCE1}" type="pres">
      <dgm:prSet presAssocID="{7754257E-98B1-4FE9-8B6D-9BFC01D050E4}" presName="hierRoot2" presStyleCnt="0">
        <dgm:presLayoutVars>
          <dgm:hierBranch val="init"/>
        </dgm:presLayoutVars>
      </dgm:prSet>
      <dgm:spPr/>
    </dgm:pt>
    <dgm:pt modelId="{10A53BD2-A5C2-4124-918F-DD07363FBE1B}" type="pres">
      <dgm:prSet presAssocID="{7754257E-98B1-4FE9-8B6D-9BFC01D050E4}" presName="rootComposite" presStyleCnt="0"/>
      <dgm:spPr/>
    </dgm:pt>
    <dgm:pt modelId="{E1EED9D8-3BFD-43EE-8B32-D0270C35729A}" type="pres">
      <dgm:prSet presAssocID="{7754257E-98B1-4FE9-8B6D-9BFC01D050E4}" presName="rootText" presStyleLbl="node3" presStyleIdx="5" presStyleCnt="9">
        <dgm:presLayoutVars>
          <dgm:chPref val="3"/>
        </dgm:presLayoutVars>
      </dgm:prSet>
      <dgm:spPr/>
    </dgm:pt>
    <dgm:pt modelId="{60BA0B9A-9B63-4384-A523-C36C1339990F}" type="pres">
      <dgm:prSet presAssocID="{7754257E-98B1-4FE9-8B6D-9BFC01D050E4}" presName="rootConnector" presStyleLbl="node3" presStyleIdx="5" presStyleCnt="9"/>
      <dgm:spPr/>
    </dgm:pt>
    <dgm:pt modelId="{5726CD1A-42E5-4F56-BBBC-238FD0D9A8D5}" type="pres">
      <dgm:prSet presAssocID="{7754257E-98B1-4FE9-8B6D-9BFC01D050E4}" presName="hierChild4" presStyleCnt="0"/>
      <dgm:spPr/>
    </dgm:pt>
    <dgm:pt modelId="{BC03BFAD-1491-4EFF-821D-B347920263D9}" type="pres">
      <dgm:prSet presAssocID="{7754257E-98B1-4FE9-8B6D-9BFC01D050E4}" presName="hierChild5" presStyleCnt="0"/>
      <dgm:spPr/>
    </dgm:pt>
    <dgm:pt modelId="{0C5F1082-44A5-4653-B272-A3C3F2A83DFA}" type="pres">
      <dgm:prSet presAssocID="{CE95341B-6F11-4A50-9587-617FBF48B62F}" presName="hierChild5" presStyleCnt="0"/>
      <dgm:spPr/>
    </dgm:pt>
    <dgm:pt modelId="{305AB15A-AFEA-46A2-BCD4-8AFCE638E9C6}" type="pres">
      <dgm:prSet presAssocID="{B0E95E07-97A6-474B-9EA6-54203011B39E}" presName="Name37" presStyleLbl="parChTrans1D2" presStyleIdx="2" presStyleCnt="4"/>
      <dgm:spPr/>
    </dgm:pt>
    <dgm:pt modelId="{572E7E3C-CB32-4D0F-B388-19A2E88AE9B3}" type="pres">
      <dgm:prSet presAssocID="{C9738356-16D4-406D-9F7D-ED4333E03FA2}" presName="hierRoot2" presStyleCnt="0">
        <dgm:presLayoutVars>
          <dgm:hierBranch val="init"/>
        </dgm:presLayoutVars>
      </dgm:prSet>
      <dgm:spPr/>
    </dgm:pt>
    <dgm:pt modelId="{26DFF592-F227-4D62-9C2E-A1F24418A443}" type="pres">
      <dgm:prSet presAssocID="{C9738356-16D4-406D-9F7D-ED4333E03FA2}" presName="rootComposite" presStyleCnt="0"/>
      <dgm:spPr/>
    </dgm:pt>
    <dgm:pt modelId="{B3C617AC-6DFE-43FC-AFCC-905E472CC194}" type="pres">
      <dgm:prSet presAssocID="{C9738356-16D4-406D-9F7D-ED4333E03FA2}" presName="rootText" presStyleLbl="node2" presStyleIdx="2" presStyleCnt="4" custScaleX="176002">
        <dgm:presLayoutVars>
          <dgm:chPref val="3"/>
        </dgm:presLayoutVars>
      </dgm:prSet>
      <dgm:spPr/>
    </dgm:pt>
    <dgm:pt modelId="{3841E690-8342-4FF7-A890-661070E6614D}" type="pres">
      <dgm:prSet presAssocID="{C9738356-16D4-406D-9F7D-ED4333E03FA2}" presName="rootConnector" presStyleLbl="node2" presStyleIdx="2" presStyleCnt="4"/>
      <dgm:spPr/>
    </dgm:pt>
    <dgm:pt modelId="{15D55F71-07B7-4DC3-8D48-834A7C3BEA80}" type="pres">
      <dgm:prSet presAssocID="{C9738356-16D4-406D-9F7D-ED4333E03FA2}" presName="hierChild4" presStyleCnt="0"/>
      <dgm:spPr/>
    </dgm:pt>
    <dgm:pt modelId="{D978FFE0-DC21-4DD4-8356-E8B51EB65B65}" type="pres">
      <dgm:prSet presAssocID="{F1CAAB81-B75F-4E4C-85C6-148EF1296062}" presName="Name37" presStyleLbl="parChTrans1D3" presStyleIdx="6" presStyleCnt="9"/>
      <dgm:spPr/>
    </dgm:pt>
    <dgm:pt modelId="{02B4F79A-DDAD-48E0-B374-5B09426C49F5}" type="pres">
      <dgm:prSet presAssocID="{8BECA1BB-3C23-4A82-A88A-029BBF8C6050}" presName="hierRoot2" presStyleCnt="0">
        <dgm:presLayoutVars>
          <dgm:hierBranch val="init"/>
        </dgm:presLayoutVars>
      </dgm:prSet>
      <dgm:spPr/>
    </dgm:pt>
    <dgm:pt modelId="{0930F868-C800-4BAB-9412-0D7E0F541764}" type="pres">
      <dgm:prSet presAssocID="{8BECA1BB-3C23-4A82-A88A-029BBF8C6050}" presName="rootComposite" presStyleCnt="0"/>
      <dgm:spPr/>
    </dgm:pt>
    <dgm:pt modelId="{8C7842E3-5F7B-493D-8919-68E259F1A965}" type="pres">
      <dgm:prSet presAssocID="{8BECA1BB-3C23-4A82-A88A-029BBF8C6050}" presName="rootText" presStyleLbl="node3" presStyleIdx="6" presStyleCnt="9">
        <dgm:presLayoutVars>
          <dgm:chPref val="3"/>
        </dgm:presLayoutVars>
      </dgm:prSet>
      <dgm:spPr/>
    </dgm:pt>
    <dgm:pt modelId="{0826322E-414F-42B2-8DA6-99E754CFE476}" type="pres">
      <dgm:prSet presAssocID="{8BECA1BB-3C23-4A82-A88A-029BBF8C6050}" presName="rootConnector" presStyleLbl="node3" presStyleIdx="6" presStyleCnt="9"/>
      <dgm:spPr/>
    </dgm:pt>
    <dgm:pt modelId="{F31490B8-D4A8-4198-A1AA-838F4BDA26A5}" type="pres">
      <dgm:prSet presAssocID="{8BECA1BB-3C23-4A82-A88A-029BBF8C6050}" presName="hierChild4" presStyleCnt="0"/>
      <dgm:spPr/>
    </dgm:pt>
    <dgm:pt modelId="{97F98BD4-8F9A-46AB-99D3-B22C5E12D134}" type="pres">
      <dgm:prSet presAssocID="{8BECA1BB-3C23-4A82-A88A-029BBF8C6050}" presName="hierChild5" presStyleCnt="0"/>
      <dgm:spPr/>
    </dgm:pt>
    <dgm:pt modelId="{726C032B-D721-4488-A434-3B1E8E05B726}" type="pres">
      <dgm:prSet presAssocID="{3296F9D4-71A5-4BDE-ADCD-1F70EE619242}" presName="Name37" presStyleLbl="parChTrans1D3" presStyleIdx="7" presStyleCnt="9"/>
      <dgm:spPr/>
    </dgm:pt>
    <dgm:pt modelId="{C3D8E19F-040E-4DEB-A354-3B960FF723B3}" type="pres">
      <dgm:prSet presAssocID="{B93AE4DC-D10A-43E0-9426-CDF6397B8B82}" presName="hierRoot2" presStyleCnt="0">
        <dgm:presLayoutVars>
          <dgm:hierBranch val="init"/>
        </dgm:presLayoutVars>
      </dgm:prSet>
      <dgm:spPr/>
    </dgm:pt>
    <dgm:pt modelId="{C4D49B83-269F-4977-B64A-F1508997A987}" type="pres">
      <dgm:prSet presAssocID="{B93AE4DC-D10A-43E0-9426-CDF6397B8B82}" presName="rootComposite" presStyleCnt="0"/>
      <dgm:spPr/>
    </dgm:pt>
    <dgm:pt modelId="{52207D3A-B761-4BD8-A936-08CF827DEDA7}" type="pres">
      <dgm:prSet presAssocID="{B93AE4DC-D10A-43E0-9426-CDF6397B8B82}" presName="rootText" presStyleLbl="node3" presStyleIdx="7" presStyleCnt="9">
        <dgm:presLayoutVars>
          <dgm:chPref val="3"/>
        </dgm:presLayoutVars>
      </dgm:prSet>
      <dgm:spPr/>
    </dgm:pt>
    <dgm:pt modelId="{75F27916-00E1-4429-8E02-3EFA8444D348}" type="pres">
      <dgm:prSet presAssocID="{B93AE4DC-D10A-43E0-9426-CDF6397B8B82}" presName="rootConnector" presStyleLbl="node3" presStyleIdx="7" presStyleCnt="9"/>
      <dgm:spPr/>
    </dgm:pt>
    <dgm:pt modelId="{B91E2C5A-2115-4D7E-85BB-EB7A2444BE4A}" type="pres">
      <dgm:prSet presAssocID="{B93AE4DC-D10A-43E0-9426-CDF6397B8B82}" presName="hierChild4" presStyleCnt="0"/>
      <dgm:spPr/>
    </dgm:pt>
    <dgm:pt modelId="{53184158-3751-4AC7-806C-057F8DF415DA}" type="pres">
      <dgm:prSet presAssocID="{B93AE4DC-D10A-43E0-9426-CDF6397B8B82}" presName="hierChild5" presStyleCnt="0"/>
      <dgm:spPr/>
    </dgm:pt>
    <dgm:pt modelId="{BEBFB263-83B2-41B5-AEDB-B0CBCC54E095}" type="pres">
      <dgm:prSet presAssocID="{1C6677A2-0C2E-4D43-91AE-06C0F83588D0}" presName="Name37" presStyleLbl="parChTrans1D3" presStyleIdx="8" presStyleCnt="9"/>
      <dgm:spPr/>
    </dgm:pt>
    <dgm:pt modelId="{1925F240-1ADE-4088-ADAA-E74C5866AD0E}" type="pres">
      <dgm:prSet presAssocID="{2E139B47-76FF-40D4-8C56-8EFE398463AC}" presName="hierRoot2" presStyleCnt="0">
        <dgm:presLayoutVars>
          <dgm:hierBranch val="init"/>
        </dgm:presLayoutVars>
      </dgm:prSet>
      <dgm:spPr/>
    </dgm:pt>
    <dgm:pt modelId="{574A3E3A-A3CF-4BA7-9DE9-99B09949336B}" type="pres">
      <dgm:prSet presAssocID="{2E139B47-76FF-40D4-8C56-8EFE398463AC}" presName="rootComposite" presStyleCnt="0"/>
      <dgm:spPr/>
    </dgm:pt>
    <dgm:pt modelId="{C6661744-E251-4814-836C-A2A5BC9C8002}" type="pres">
      <dgm:prSet presAssocID="{2E139B47-76FF-40D4-8C56-8EFE398463AC}" presName="rootText" presStyleLbl="node3" presStyleIdx="8" presStyleCnt="9">
        <dgm:presLayoutVars>
          <dgm:chPref val="3"/>
        </dgm:presLayoutVars>
      </dgm:prSet>
      <dgm:spPr/>
    </dgm:pt>
    <dgm:pt modelId="{858C58DB-3966-4418-BA4E-4A3948B41020}" type="pres">
      <dgm:prSet presAssocID="{2E139B47-76FF-40D4-8C56-8EFE398463AC}" presName="rootConnector" presStyleLbl="node3" presStyleIdx="8" presStyleCnt="9"/>
      <dgm:spPr/>
    </dgm:pt>
    <dgm:pt modelId="{776D0472-4E07-464F-94D2-ACA7983ADC93}" type="pres">
      <dgm:prSet presAssocID="{2E139B47-76FF-40D4-8C56-8EFE398463AC}" presName="hierChild4" presStyleCnt="0"/>
      <dgm:spPr/>
    </dgm:pt>
    <dgm:pt modelId="{639A0DB7-EB4B-46FE-9ECE-2A51DA815601}" type="pres">
      <dgm:prSet presAssocID="{2E139B47-76FF-40D4-8C56-8EFE398463AC}" presName="hierChild5" presStyleCnt="0"/>
      <dgm:spPr/>
    </dgm:pt>
    <dgm:pt modelId="{84D400EA-F13E-4442-80EE-DB8E92D7EAE1}" type="pres">
      <dgm:prSet presAssocID="{C9738356-16D4-406D-9F7D-ED4333E03FA2}" presName="hierChild5" presStyleCnt="0"/>
      <dgm:spPr/>
    </dgm:pt>
    <dgm:pt modelId="{02961FDC-F51A-4B63-A7C1-277FCF5C7623}" type="pres">
      <dgm:prSet presAssocID="{9FDCE2E0-8F61-470A-8AD8-7775FBE18DB7}" presName="Name37" presStyleLbl="parChTrans1D2" presStyleIdx="3" presStyleCnt="4"/>
      <dgm:spPr/>
    </dgm:pt>
    <dgm:pt modelId="{4691AE87-8F4D-4CD0-885A-C9D1B34C3E37}" type="pres">
      <dgm:prSet presAssocID="{30FEC5BD-CCE6-4E56-9FB2-30904817C172}" presName="hierRoot2" presStyleCnt="0">
        <dgm:presLayoutVars>
          <dgm:hierBranch val="init"/>
        </dgm:presLayoutVars>
      </dgm:prSet>
      <dgm:spPr/>
    </dgm:pt>
    <dgm:pt modelId="{7F29912B-5C86-41BB-8769-9A206977E5CF}" type="pres">
      <dgm:prSet presAssocID="{30FEC5BD-CCE6-4E56-9FB2-30904817C172}" presName="rootComposite" presStyleCnt="0"/>
      <dgm:spPr/>
    </dgm:pt>
    <dgm:pt modelId="{9F0014EF-A29A-451B-9861-5DBD8BAD4EA7}" type="pres">
      <dgm:prSet presAssocID="{30FEC5BD-CCE6-4E56-9FB2-30904817C172}" presName="rootText" presStyleLbl="node2" presStyleIdx="3" presStyleCnt="4" custScaleX="112641">
        <dgm:presLayoutVars>
          <dgm:chPref val="3"/>
        </dgm:presLayoutVars>
      </dgm:prSet>
      <dgm:spPr/>
    </dgm:pt>
    <dgm:pt modelId="{67B129C3-95B8-4C15-A5CD-4894C231B04B}" type="pres">
      <dgm:prSet presAssocID="{30FEC5BD-CCE6-4E56-9FB2-30904817C172}" presName="rootConnector" presStyleLbl="node2" presStyleIdx="3" presStyleCnt="4"/>
      <dgm:spPr/>
    </dgm:pt>
    <dgm:pt modelId="{B035759C-2BFC-408E-AC26-DD3B83A459D1}" type="pres">
      <dgm:prSet presAssocID="{30FEC5BD-CCE6-4E56-9FB2-30904817C172}" presName="hierChild4" presStyleCnt="0"/>
      <dgm:spPr/>
    </dgm:pt>
    <dgm:pt modelId="{3E45311E-BDC8-47B4-9EC0-E3F2CF55E6D9}" type="pres">
      <dgm:prSet presAssocID="{30FEC5BD-CCE6-4E56-9FB2-30904817C172}" presName="hierChild5" presStyleCnt="0"/>
      <dgm:spPr/>
    </dgm:pt>
    <dgm:pt modelId="{2E6AE13C-9EB9-4AF9-BD5D-8F3349AD7A33}" type="pres">
      <dgm:prSet presAssocID="{42CB2A35-1C3A-4531-B3DB-A803141E634A}" presName="hierChild3" presStyleCnt="0"/>
      <dgm:spPr/>
    </dgm:pt>
  </dgm:ptLst>
  <dgm:cxnLst>
    <dgm:cxn modelId="{08A14802-5941-49F5-86AD-DA8EBA8B08DE}" type="presOf" srcId="{7754257E-98B1-4FE9-8B6D-9BFC01D050E4}" destId="{E1EED9D8-3BFD-43EE-8B32-D0270C35729A}" srcOrd="0" destOrd="0" presId="urn:microsoft.com/office/officeart/2005/8/layout/orgChart1"/>
    <dgm:cxn modelId="{782D6F07-6CB1-49AD-8912-2EC791289325}" srcId="{C9738356-16D4-406D-9F7D-ED4333E03FA2}" destId="{8BECA1BB-3C23-4A82-A88A-029BBF8C6050}" srcOrd="0" destOrd="0" parTransId="{F1CAAB81-B75F-4E4C-85C6-148EF1296062}" sibTransId="{88EA35AE-0D93-4E24-BE3E-DCF29A02E3CF}"/>
    <dgm:cxn modelId="{214B430B-9369-4317-A074-21D3C4A495C2}" srcId="{CE95341B-6F11-4A50-9587-617FBF48B62F}" destId="{98B043E4-C4C4-48B7-9370-C5224E6164C1}" srcOrd="1" destOrd="0" parTransId="{BBD2F435-83FC-40EB-9A98-08B9FDE9E127}" sibTransId="{77D450ED-A77C-4FC2-A40D-1C435E97735A}"/>
    <dgm:cxn modelId="{1B049E10-E814-4B01-8443-5A82E293AD21}" type="presOf" srcId="{8BECA1BB-3C23-4A82-A88A-029BBF8C6050}" destId="{8C7842E3-5F7B-493D-8919-68E259F1A965}" srcOrd="0" destOrd="0" presId="urn:microsoft.com/office/officeart/2005/8/layout/orgChart1"/>
    <dgm:cxn modelId="{F7032016-4BAE-4DE4-948D-0B570F86443A}" type="presOf" srcId="{9FDCE2E0-8F61-470A-8AD8-7775FBE18DB7}" destId="{02961FDC-F51A-4B63-A7C1-277FCF5C7623}" srcOrd="0" destOrd="0" presId="urn:microsoft.com/office/officeart/2005/8/layout/orgChart1"/>
    <dgm:cxn modelId="{2D4B9719-9328-428E-9806-E233332AC2FB}" type="presOf" srcId="{54D73816-F0A3-4D57-A4A3-B33F636721EC}" destId="{D3CC39DB-D259-475C-821F-F342CB988770}" srcOrd="0" destOrd="0" presId="urn:microsoft.com/office/officeart/2005/8/layout/orgChart1"/>
    <dgm:cxn modelId="{E12BA01D-33B2-4289-A8C5-F4CB4392CBEA}" srcId="{42CB2A35-1C3A-4531-B3DB-A803141E634A}" destId="{C9738356-16D4-406D-9F7D-ED4333E03FA2}" srcOrd="2" destOrd="0" parTransId="{B0E95E07-97A6-474B-9EA6-54203011B39E}" sibTransId="{69389B60-0A93-44ED-AC3F-567547C4F3F5}"/>
    <dgm:cxn modelId="{01A3AE20-351B-4D12-9AFF-93647CB8414C}" type="presOf" srcId="{0826619B-24B6-45C3-8CE2-0EA3FF3739EE}" destId="{CA3F6062-DBA1-4DE3-9F1D-21A8132E80A3}" srcOrd="0" destOrd="0" presId="urn:microsoft.com/office/officeart/2005/8/layout/orgChart1"/>
    <dgm:cxn modelId="{79FD0F26-995B-4A57-8DF9-8AE458A51A8F}" type="presOf" srcId="{C9738356-16D4-406D-9F7D-ED4333E03FA2}" destId="{B3C617AC-6DFE-43FC-AFCC-905E472CC194}" srcOrd="0" destOrd="0" presId="urn:microsoft.com/office/officeart/2005/8/layout/orgChart1"/>
    <dgm:cxn modelId="{A568EF26-ABC2-4C53-880A-ACC988E8E10E}" type="presOf" srcId="{C9738356-16D4-406D-9F7D-ED4333E03FA2}" destId="{3841E690-8342-4FF7-A890-661070E6614D}" srcOrd="1" destOrd="0" presId="urn:microsoft.com/office/officeart/2005/8/layout/orgChart1"/>
    <dgm:cxn modelId="{D3434D36-4537-4EC4-A236-77F1BC0DA3D5}" type="presOf" srcId="{7754257E-98B1-4FE9-8B6D-9BFC01D050E4}" destId="{60BA0B9A-9B63-4384-A523-C36C1339990F}" srcOrd="1" destOrd="0" presId="urn:microsoft.com/office/officeart/2005/8/layout/orgChart1"/>
    <dgm:cxn modelId="{2E653A3E-2D21-4520-90DA-A75C2F59D4FC}" type="presOf" srcId="{2E139B47-76FF-40D4-8C56-8EFE398463AC}" destId="{858C58DB-3966-4418-BA4E-4A3948B41020}" srcOrd="1" destOrd="0" presId="urn:microsoft.com/office/officeart/2005/8/layout/orgChart1"/>
    <dgm:cxn modelId="{771BA248-E7A7-49B7-B05D-D64326362F3B}" type="presOf" srcId="{98B043E4-C4C4-48B7-9370-C5224E6164C1}" destId="{F9D20EA8-D057-4C56-8F0B-C7A4011ED928}" srcOrd="1" destOrd="0" presId="urn:microsoft.com/office/officeart/2005/8/layout/orgChart1"/>
    <dgm:cxn modelId="{A3BC6149-AB57-4C49-A881-85B13C878D7C}" type="presOf" srcId="{2CA109F3-5A5B-4B13-A4B3-FB3CD35B8278}" destId="{801E8AB3-3A66-4DDD-888A-A63D0C4C4D6B}" srcOrd="0" destOrd="0" presId="urn:microsoft.com/office/officeart/2005/8/layout/orgChart1"/>
    <dgm:cxn modelId="{08EEA54A-F8D5-4557-8FCA-BD41AA2FCA47}" srcId="{54D73816-F0A3-4D57-A4A3-B33F636721EC}" destId="{72D402E7-35EC-4E63-B6D3-402709B0836C}" srcOrd="1" destOrd="0" parTransId="{6DAE0365-0753-4BAE-A53E-6A08C72452F6}" sibTransId="{64F7EB4C-DF9B-45B4-91B3-F8DC0FD6BA75}"/>
    <dgm:cxn modelId="{64457C4C-E571-4822-978F-CE3EFF50970C}" type="presOf" srcId="{E034CA34-7838-4CBB-A250-666FFE369B0A}" destId="{A1A98F61-91D9-4BDF-B815-D34CE3790EC0}" srcOrd="1" destOrd="0" presId="urn:microsoft.com/office/officeart/2005/8/layout/orgChart1"/>
    <dgm:cxn modelId="{0C344B4F-595A-46A9-8C75-46EADCB064A6}" srcId="{C9738356-16D4-406D-9F7D-ED4333E03FA2}" destId="{2E139B47-76FF-40D4-8C56-8EFE398463AC}" srcOrd="2" destOrd="0" parTransId="{1C6677A2-0C2E-4D43-91AE-06C0F83588D0}" sibTransId="{3A99FFFE-8642-4079-AA77-90E5078C0CEF}"/>
    <dgm:cxn modelId="{A744F451-771E-4CA9-9E0D-9CD04BD46FF4}" type="presOf" srcId="{42CB2A35-1C3A-4531-B3DB-A803141E634A}" destId="{FB8A8ED9-9FFB-49C3-AE37-970C467D79CC}" srcOrd="1" destOrd="0" presId="urn:microsoft.com/office/officeart/2005/8/layout/orgChart1"/>
    <dgm:cxn modelId="{95440468-11F9-40C6-9A09-8246C641FE1C}" type="presOf" srcId="{E034CA34-7838-4CBB-A250-666FFE369B0A}" destId="{65E0F04D-29A9-4333-A595-1706C0925E62}" srcOrd="0" destOrd="0" presId="urn:microsoft.com/office/officeart/2005/8/layout/orgChart1"/>
    <dgm:cxn modelId="{82A3EB69-8AE8-403E-A347-04E349C71A54}" type="presOf" srcId="{B93AE4DC-D10A-43E0-9426-CDF6397B8B82}" destId="{52207D3A-B761-4BD8-A936-08CF827DEDA7}" srcOrd="0" destOrd="0" presId="urn:microsoft.com/office/officeart/2005/8/layout/orgChart1"/>
    <dgm:cxn modelId="{77BC436F-6677-4334-82EA-12403063080F}" type="presOf" srcId="{1C6677A2-0C2E-4D43-91AE-06C0F83588D0}" destId="{BEBFB263-83B2-41B5-AEDB-B0CBCC54E095}" srcOrd="0" destOrd="0" presId="urn:microsoft.com/office/officeart/2005/8/layout/orgChart1"/>
    <dgm:cxn modelId="{D650EB6F-EDF6-4525-B811-D182A263AD91}" type="presOf" srcId="{27CF3E85-4DA4-456D-9399-C707B8F40272}" destId="{4C9A7D8F-6482-46A1-AEFF-4FE58EC8ED52}" srcOrd="0" destOrd="0" presId="urn:microsoft.com/office/officeart/2005/8/layout/orgChart1"/>
    <dgm:cxn modelId="{E12EB970-6B2B-48D5-9C55-C1FC8EB609B9}" type="presOf" srcId="{3296F9D4-71A5-4BDE-ADCD-1F70EE619242}" destId="{726C032B-D721-4488-A434-3B1E8E05B726}" srcOrd="0" destOrd="0" presId="urn:microsoft.com/office/officeart/2005/8/layout/orgChart1"/>
    <dgm:cxn modelId="{270D0876-A207-40A8-ACC7-5FCB0407FD5B}" srcId="{54D73816-F0A3-4D57-A4A3-B33F636721EC}" destId="{E034CA34-7838-4CBB-A250-666FFE369B0A}" srcOrd="2" destOrd="0" parTransId="{6ACCF788-9405-4856-872E-1E6306662199}" sibTransId="{C790879B-AAA9-42F0-82DB-1670FFBA8120}"/>
    <dgm:cxn modelId="{F4195D77-BA7C-4766-A77F-F07D814EEEE9}" type="presOf" srcId="{CE95341B-6F11-4A50-9587-617FBF48B62F}" destId="{BF1C2CCF-BF74-4360-B82B-154F2A0BE8D5}" srcOrd="0" destOrd="0" presId="urn:microsoft.com/office/officeart/2005/8/layout/orgChart1"/>
    <dgm:cxn modelId="{616CA07E-DE14-44C0-8147-305F941D257E}" type="presOf" srcId="{2E139B47-76FF-40D4-8C56-8EFE398463AC}" destId="{C6661744-E251-4814-836C-A2A5BC9C8002}" srcOrd="0" destOrd="0" presId="urn:microsoft.com/office/officeart/2005/8/layout/orgChart1"/>
    <dgm:cxn modelId="{14F09780-80EB-4709-90F6-79A24453A8C8}" type="presOf" srcId="{6DAE0365-0753-4BAE-A53E-6A08C72452F6}" destId="{8C281881-EA3E-46BC-A31B-97F17372A78A}" srcOrd="0" destOrd="0" presId="urn:microsoft.com/office/officeart/2005/8/layout/orgChart1"/>
    <dgm:cxn modelId="{D1BCBC80-C384-470C-98E7-2AA4C5B17E3A}" srcId="{54D73816-F0A3-4D57-A4A3-B33F636721EC}" destId="{03D97F71-AC92-49EB-B49F-2DADED36B7C2}" srcOrd="0" destOrd="0" parTransId="{2CA109F3-5A5B-4B13-A4B3-FB3CD35B8278}" sibTransId="{F714811F-690B-435F-A1C9-6D1754322BD5}"/>
    <dgm:cxn modelId="{1C5D0F84-21AF-4EF5-84B6-98FBC58D4695}" srcId="{CE95341B-6F11-4A50-9587-617FBF48B62F}" destId="{27CF3E85-4DA4-456D-9399-C707B8F40272}" srcOrd="0" destOrd="0" parTransId="{51350521-9EBF-4B26-9598-5D8FDF9F4E01}" sibTransId="{BE5137B9-8717-445F-A057-2DF62B976E23}"/>
    <dgm:cxn modelId="{93CD1B90-1292-407E-B70A-E5D024DE2731}" type="presOf" srcId="{98B043E4-C4C4-48B7-9370-C5224E6164C1}" destId="{7FD91D5F-5CEF-453C-81E0-B3255FA3BA6E}" srcOrd="0" destOrd="0" presId="urn:microsoft.com/office/officeart/2005/8/layout/orgChart1"/>
    <dgm:cxn modelId="{058C169C-971E-41AD-87E2-790DB8574147}" type="presOf" srcId="{6ACCF788-9405-4856-872E-1E6306662199}" destId="{250346D7-2134-4C8F-93F6-7647153B4500}" srcOrd="0" destOrd="0" presId="urn:microsoft.com/office/officeart/2005/8/layout/orgChart1"/>
    <dgm:cxn modelId="{7B89629C-DA97-4456-B1A9-238EAA6B8B4B}" type="presOf" srcId="{B130C5D8-1945-4EDA-A729-4A68D1D5298B}" destId="{129B9DBE-1D3B-471D-9FF8-9ACB04D22ACA}" srcOrd="0" destOrd="0" presId="urn:microsoft.com/office/officeart/2005/8/layout/orgChart1"/>
    <dgm:cxn modelId="{95DDA39F-8A3E-4AAB-8F99-70FF64F56D31}" srcId="{6C4F9F5B-6E39-4225-B32C-49E91422E583}" destId="{42CB2A35-1C3A-4531-B3DB-A803141E634A}" srcOrd="0" destOrd="0" parTransId="{5C8857AD-584D-4C8D-84B9-A3EC223C2524}" sibTransId="{BA784347-1A1F-40AA-9090-FE3E7D44BDE1}"/>
    <dgm:cxn modelId="{7D8CF1AA-11EB-40A5-896A-1C07AD4FAC76}" type="presOf" srcId="{54D73816-F0A3-4D57-A4A3-B33F636721EC}" destId="{5E75E569-33C4-4D3A-B54D-4AB00C52CA8A}" srcOrd="1" destOrd="0" presId="urn:microsoft.com/office/officeart/2005/8/layout/orgChart1"/>
    <dgm:cxn modelId="{9437B5AD-2E6F-4425-A29B-6EEE366950D6}" srcId="{42CB2A35-1C3A-4531-B3DB-A803141E634A}" destId="{30FEC5BD-CCE6-4E56-9FB2-30904817C172}" srcOrd="3" destOrd="0" parTransId="{9FDCE2E0-8F61-470A-8AD8-7775FBE18DB7}" sibTransId="{FCFA2741-20B8-42A2-985A-A8719AB56D4C}"/>
    <dgm:cxn modelId="{4BF716B4-EE1B-406D-AFDB-5E7643D08E29}" srcId="{42CB2A35-1C3A-4531-B3DB-A803141E634A}" destId="{CE95341B-6F11-4A50-9587-617FBF48B62F}" srcOrd="1" destOrd="0" parTransId="{0826619B-24B6-45C3-8CE2-0EA3FF3739EE}" sibTransId="{45A269DA-DAB0-41E8-91BD-E7857D4501A4}"/>
    <dgm:cxn modelId="{BAA33EB6-2A4C-4000-8313-0F7EBBD36537}" type="presOf" srcId="{BBD2F435-83FC-40EB-9A98-08B9FDE9E127}" destId="{BF288C00-BAA1-4D6D-952B-AACA80320F9F}" srcOrd="0" destOrd="0" presId="urn:microsoft.com/office/officeart/2005/8/layout/orgChart1"/>
    <dgm:cxn modelId="{FEBA14B8-383F-48CA-9AC5-EA0819C75B09}" type="presOf" srcId="{B93AE4DC-D10A-43E0-9426-CDF6397B8B82}" destId="{75F27916-00E1-4429-8E02-3EFA8444D348}" srcOrd="1" destOrd="0" presId="urn:microsoft.com/office/officeart/2005/8/layout/orgChart1"/>
    <dgm:cxn modelId="{8376EBBC-D3BE-46C1-8DB7-EC327387C019}" type="presOf" srcId="{72D402E7-35EC-4E63-B6D3-402709B0836C}" destId="{EA4AD4EA-0E22-46C8-A87F-AD729E6BA6B0}" srcOrd="1" destOrd="0" presId="urn:microsoft.com/office/officeart/2005/8/layout/orgChart1"/>
    <dgm:cxn modelId="{7D5399BE-2F74-42FA-A5E3-9B02BDD9F52C}" type="presOf" srcId="{B0E95E07-97A6-474B-9EA6-54203011B39E}" destId="{305AB15A-AFEA-46A2-BCD4-8AFCE638E9C6}" srcOrd="0" destOrd="0" presId="urn:microsoft.com/office/officeart/2005/8/layout/orgChart1"/>
    <dgm:cxn modelId="{54A6A7C0-59F1-474E-B6C6-47F1CFD291A7}" type="presOf" srcId="{42CB2A35-1C3A-4531-B3DB-A803141E634A}" destId="{BEA89C40-4A26-47EB-B436-41823441590F}" srcOrd="0" destOrd="0" presId="urn:microsoft.com/office/officeart/2005/8/layout/orgChart1"/>
    <dgm:cxn modelId="{3124CAC6-C9DC-4BE5-B6CA-8082DBA048D5}" srcId="{C9738356-16D4-406D-9F7D-ED4333E03FA2}" destId="{B93AE4DC-D10A-43E0-9426-CDF6397B8B82}" srcOrd="1" destOrd="0" parTransId="{3296F9D4-71A5-4BDE-ADCD-1F70EE619242}" sibTransId="{43825B3B-50CF-40D5-AA26-6B94CAA50D5D}"/>
    <dgm:cxn modelId="{066667C7-9E8F-4D59-8446-E2B07592CFB9}" type="presOf" srcId="{F1CAAB81-B75F-4E4C-85C6-148EF1296062}" destId="{D978FFE0-DC21-4DD4-8356-E8B51EB65B65}" srcOrd="0" destOrd="0" presId="urn:microsoft.com/office/officeart/2005/8/layout/orgChart1"/>
    <dgm:cxn modelId="{0B7FF9CA-192B-4812-AC2C-1F753532B840}" type="presOf" srcId="{CE95341B-6F11-4A50-9587-617FBF48B62F}" destId="{58AF7BF1-F443-4F85-8E51-F9CDC5DBD7E8}" srcOrd="1" destOrd="0" presId="urn:microsoft.com/office/officeart/2005/8/layout/orgChart1"/>
    <dgm:cxn modelId="{1FC6E0D1-E195-42D2-BF4B-66681E113630}" type="presOf" srcId="{03D97F71-AC92-49EB-B49F-2DADED36B7C2}" destId="{7F164432-7E95-4895-937C-E762EFE1BD0A}" srcOrd="1" destOrd="0" presId="urn:microsoft.com/office/officeart/2005/8/layout/orgChart1"/>
    <dgm:cxn modelId="{5EA69FD2-47F1-458C-BFA0-4F8268839CF9}" type="presOf" srcId="{30FEC5BD-CCE6-4E56-9FB2-30904817C172}" destId="{9F0014EF-A29A-451B-9861-5DBD8BAD4EA7}" srcOrd="0" destOrd="0" presId="urn:microsoft.com/office/officeart/2005/8/layout/orgChart1"/>
    <dgm:cxn modelId="{55A103D3-3AD2-4E6B-8CB9-A2D7E414CE67}" srcId="{CE95341B-6F11-4A50-9587-617FBF48B62F}" destId="{7754257E-98B1-4FE9-8B6D-9BFC01D050E4}" srcOrd="2" destOrd="0" parTransId="{B130C5D8-1945-4EDA-A729-4A68D1D5298B}" sibTransId="{FDA21DD5-5D15-4F4A-8DFE-78B65DBABDCE}"/>
    <dgm:cxn modelId="{B7D96BD3-A197-440E-A06E-BC53EA24C326}" type="presOf" srcId="{30FEC5BD-CCE6-4E56-9FB2-30904817C172}" destId="{67B129C3-95B8-4C15-A5CD-4894C231B04B}" srcOrd="1" destOrd="0" presId="urn:microsoft.com/office/officeart/2005/8/layout/orgChart1"/>
    <dgm:cxn modelId="{F4D156DF-7128-4D64-86DA-378175446AA9}" srcId="{42CB2A35-1C3A-4531-B3DB-A803141E634A}" destId="{54D73816-F0A3-4D57-A4A3-B33F636721EC}" srcOrd="0" destOrd="0" parTransId="{E7A163BE-6ED9-410D-BD1D-A6D8F7E063E2}" sibTransId="{97AF0E19-B1E2-4F5C-9717-E504513FA8CE}"/>
    <dgm:cxn modelId="{FFF7EFE3-3C67-4ABE-95AA-60E1178ED475}" type="presOf" srcId="{51350521-9EBF-4B26-9598-5D8FDF9F4E01}" destId="{5320E4C8-5D6C-4F21-9043-D251458ED4A2}" srcOrd="0" destOrd="0" presId="urn:microsoft.com/office/officeart/2005/8/layout/orgChart1"/>
    <dgm:cxn modelId="{EC55E5EF-6B96-4366-8381-A4F32FD60615}" type="presOf" srcId="{8BECA1BB-3C23-4A82-A88A-029BBF8C6050}" destId="{0826322E-414F-42B2-8DA6-99E754CFE476}" srcOrd="1" destOrd="0" presId="urn:microsoft.com/office/officeart/2005/8/layout/orgChart1"/>
    <dgm:cxn modelId="{40956DF8-9410-40A6-87C3-63F114B9D714}" type="presOf" srcId="{6C4F9F5B-6E39-4225-B32C-49E91422E583}" destId="{2BFD0986-2720-4644-8889-E7FB0E352327}" srcOrd="0" destOrd="0" presId="urn:microsoft.com/office/officeart/2005/8/layout/orgChart1"/>
    <dgm:cxn modelId="{31058DF9-2B17-4C46-80C4-F3AB1FE2C952}" type="presOf" srcId="{72D402E7-35EC-4E63-B6D3-402709B0836C}" destId="{D39CA9CD-968A-4B33-BDFD-EE09BAAF1AF5}" srcOrd="0" destOrd="0" presId="urn:microsoft.com/office/officeart/2005/8/layout/orgChart1"/>
    <dgm:cxn modelId="{2F07B8FB-2E52-43C7-A6DA-8F2138419B7F}" type="presOf" srcId="{E7A163BE-6ED9-410D-BD1D-A6D8F7E063E2}" destId="{73FC8C11-A00E-47FB-866B-6B82F4203111}" srcOrd="0" destOrd="0" presId="urn:microsoft.com/office/officeart/2005/8/layout/orgChart1"/>
    <dgm:cxn modelId="{7DC776FC-3689-4A4C-B2B2-398425F4AF6C}" type="presOf" srcId="{03D97F71-AC92-49EB-B49F-2DADED36B7C2}" destId="{D80C8937-7291-4281-8ACD-C7836C901860}" srcOrd="0" destOrd="0" presId="urn:microsoft.com/office/officeart/2005/8/layout/orgChart1"/>
    <dgm:cxn modelId="{639205FE-FC7B-4AEB-92B7-28C3A24DD91D}" type="presOf" srcId="{27CF3E85-4DA4-456D-9399-C707B8F40272}" destId="{BD327831-B7D4-4F74-9A47-D0CEC66B3D48}" srcOrd="1" destOrd="0" presId="urn:microsoft.com/office/officeart/2005/8/layout/orgChart1"/>
    <dgm:cxn modelId="{B71AC793-E085-4BAC-B23C-2C3FDBCC2673}" type="presParOf" srcId="{2BFD0986-2720-4644-8889-E7FB0E352327}" destId="{514A761E-C232-4DB5-B12A-BC173391575B}" srcOrd="0" destOrd="0" presId="urn:microsoft.com/office/officeart/2005/8/layout/orgChart1"/>
    <dgm:cxn modelId="{66A90438-E396-4CED-9C72-4636F4BC4086}" type="presParOf" srcId="{514A761E-C232-4DB5-B12A-BC173391575B}" destId="{3D325B15-6B25-4948-A6E7-8486D44E3792}" srcOrd="0" destOrd="0" presId="urn:microsoft.com/office/officeart/2005/8/layout/orgChart1"/>
    <dgm:cxn modelId="{5EE7CB19-5C4C-42D4-BC44-846B80D398E1}" type="presParOf" srcId="{3D325B15-6B25-4948-A6E7-8486D44E3792}" destId="{BEA89C40-4A26-47EB-B436-41823441590F}" srcOrd="0" destOrd="0" presId="urn:microsoft.com/office/officeart/2005/8/layout/orgChart1"/>
    <dgm:cxn modelId="{E13C6C1E-8D1D-40C9-BA29-C7470888C3BF}" type="presParOf" srcId="{3D325B15-6B25-4948-A6E7-8486D44E3792}" destId="{FB8A8ED9-9FFB-49C3-AE37-970C467D79CC}" srcOrd="1" destOrd="0" presId="urn:microsoft.com/office/officeart/2005/8/layout/orgChart1"/>
    <dgm:cxn modelId="{59EF21E4-976A-4F8A-B361-816B1657C432}" type="presParOf" srcId="{514A761E-C232-4DB5-B12A-BC173391575B}" destId="{7E5C544E-23F5-4C0F-BE3A-D21BEA18F5DA}" srcOrd="1" destOrd="0" presId="urn:microsoft.com/office/officeart/2005/8/layout/orgChart1"/>
    <dgm:cxn modelId="{6E8EFEE9-2722-467D-8D16-621C0D2C0816}" type="presParOf" srcId="{7E5C544E-23F5-4C0F-BE3A-D21BEA18F5DA}" destId="{73FC8C11-A00E-47FB-866B-6B82F4203111}" srcOrd="0" destOrd="0" presId="urn:microsoft.com/office/officeart/2005/8/layout/orgChart1"/>
    <dgm:cxn modelId="{7EBC9F31-FE50-4CB6-9F05-AAC2442D9146}" type="presParOf" srcId="{7E5C544E-23F5-4C0F-BE3A-D21BEA18F5DA}" destId="{A1B8BD65-F450-4E26-B597-6BD8C474222E}" srcOrd="1" destOrd="0" presId="urn:microsoft.com/office/officeart/2005/8/layout/orgChart1"/>
    <dgm:cxn modelId="{51E340AA-F97E-4AD8-8D52-85F78D602E5A}" type="presParOf" srcId="{A1B8BD65-F450-4E26-B597-6BD8C474222E}" destId="{2B2E1641-71C2-4F1A-A152-E70BCF4C0A01}" srcOrd="0" destOrd="0" presId="urn:microsoft.com/office/officeart/2005/8/layout/orgChart1"/>
    <dgm:cxn modelId="{8FE7359A-3FFE-4E74-97AB-9F5182012E10}" type="presParOf" srcId="{2B2E1641-71C2-4F1A-A152-E70BCF4C0A01}" destId="{D3CC39DB-D259-475C-821F-F342CB988770}" srcOrd="0" destOrd="0" presId="urn:microsoft.com/office/officeart/2005/8/layout/orgChart1"/>
    <dgm:cxn modelId="{680F4D53-0832-4440-B2D3-432F8C5FE0CB}" type="presParOf" srcId="{2B2E1641-71C2-4F1A-A152-E70BCF4C0A01}" destId="{5E75E569-33C4-4D3A-B54D-4AB00C52CA8A}" srcOrd="1" destOrd="0" presId="urn:microsoft.com/office/officeart/2005/8/layout/orgChart1"/>
    <dgm:cxn modelId="{A870E81E-F36C-4604-9960-2E258978A5A4}" type="presParOf" srcId="{A1B8BD65-F450-4E26-B597-6BD8C474222E}" destId="{C347B690-42B1-4C16-917E-4FC92F0621A8}" srcOrd="1" destOrd="0" presId="urn:microsoft.com/office/officeart/2005/8/layout/orgChart1"/>
    <dgm:cxn modelId="{0F602337-BF4A-4A9B-82CA-70C6D0DBC5E6}" type="presParOf" srcId="{C347B690-42B1-4C16-917E-4FC92F0621A8}" destId="{801E8AB3-3A66-4DDD-888A-A63D0C4C4D6B}" srcOrd="0" destOrd="0" presId="urn:microsoft.com/office/officeart/2005/8/layout/orgChart1"/>
    <dgm:cxn modelId="{FD735ECD-A756-45CE-A968-89402C84CB54}" type="presParOf" srcId="{C347B690-42B1-4C16-917E-4FC92F0621A8}" destId="{9CBB965B-ED0E-4C1A-ADB7-0690E910EEB3}" srcOrd="1" destOrd="0" presId="urn:microsoft.com/office/officeart/2005/8/layout/orgChart1"/>
    <dgm:cxn modelId="{7D7CFDA6-24B2-40C3-9606-28D6DCD354D0}" type="presParOf" srcId="{9CBB965B-ED0E-4C1A-ADB7-0690E910EEB3}" destId="{0F96C318-8C8A-4457-AA7F-7128035B4C45}" srcOrd="0" destOrd="0" presId="urn:microsoft.com/office/officeart/2005/8/layout/orgChart1"/>
    <dgm:cxn modelId="{36C52F0C-CDA1-4E71-BE61-A04E284D7C06}" type="presParOf" srcId="{0F96C318-8C8A-4457-AA7F-7128035B4C45}" destId="{D80C8937-7291-4281-8ACD-C7836C901860}" srcOrd="0" destOrd="0" presId="urn:microsoft.com/office/officeart/2005/8/layout/orgChart1"/>
    <dgm:cxn modelId="{0D388BD3-4512-4348-903C-2931EDCE0A98}" type="presParOf" srcId="{0F96C318-8C8A-4457-AA7F-7128035B4C45}" destId="{7F164432-7E95-4895-937C-E762EFE1BD0A}" srcOrd="1" destOrd="0" presId="urn:microsoft.com/office/officeart/2005/8/layout/orgChart1"/>
    <dgm:cxn modelId="{908CE003-E8B2-483B-A551-B43F5AB1BB35}" type="presParOf" srcId="{9CBB965B-ED0E-4C1A-ADB7-0690E910EEB3}" destId="{C0FB1382-76A5-4C53-A286-F501ADBDCF6A}" srcOrd="1" destOrd="0" presId="urn:microsoft.com/office/officeart/2005/8/layout/orgChart1"/>
    <dgm:cxn modelId="{BFA978BB-B6E2-4941-8438-C6F79FA67246}" type="presParOf" srcId="{9CBB965B-ED0E-4C1A-ADB7-0690E910EEB3}" destId="{967E12A6-5B26-40BD-BC35-23B9C5E8C8CB}" srcOrd="2" destOrd="0" presId="urn:microsoft.com/office/officeart/2005/8/layout/orgChart1"/>
    <dgm:cxn modelId="{F69B4D61-9694-4EBD-8F96-655830E7559C}" type="presParOf" srcId="{C347B690-42B1-4C16-917E-4FC92F0621A8}" destId="{8C281881-EA3E-46BC-A31B-97F17372A78A}" srcOrd="2" destOrd="0" presId="urn:microsoft.com/office/officeart/2005/8/layout/orgChart1"/>
    <dgm:cxn modelId="{4F3E9FD2-3088-46A8-85BB-4A73D3CEA1B7}" type="presParOf" srcId="{C347B690-42B1-4C16-917E-4FC92F0621A8}" destId="{303A4605-2A13-4EF9-9FDE-5FECF08B1652}" srcOrd="3" destOrd="0" presId="urn:microsoft.com/office/officeart/2005/8/layout/orgChart1"/>
    <dgm:cxn modelId="{0C198735-98A5-456F-815A-100B715249C7}" type="presParOf" srcId="{303A4605-2A13-4EF9-9FDE-5FECF08B1652}" destId="{98C804D5-323F-4727-B5F9-52515CC3B5C5}" srcOrd="0" destOrd="0" presId="urn:microsoft.com/office/officeart/2005/8/layout/orgChart1"/>
    <dgm:cxn modelId="{F9BBDB95-838A-46B4-AD09-CEF1B2F452E9}" type="presParOf" srcId="{98C804D5-323F-4727-B5F9-52515CC3B5C5}" destId="{D39CA9CD-968A-4B33-BDFD-EE09BAAF1AF5}" srcOrd="0" destOrd="0" presId="urn:microsoft.com/office/officeart/2005/8/layout/orgChart1"/>
    <dgm:cxn modelId="{7CBC4112-80B2-4B5D-9579-ACDD5A36585A}" type="presParOf" srcId="{98C804D5-323F-4727-B5F9-52515CC3B5C5}" destId="{EA4AD4EA-0E22-46C8-A87F-AD729E6BA6B0}" srcOrd="1" destOrd="0" presId="urn:microsoft.com/office/officeart/2005/8/layout/orgChart1"/>
    <dgm:cxn modelId="{533FD13F-7C89-455F-9167-9C5BE59079CA}" type="presParOf" srcId="{303A4605-2A13-4EF9-9FDE-5FECF08B1652}" destId="{3822C9F2-B40B-41BD-ABCE-BF04B89D4B0E}" srcOrd="1" destOrd="0" presId="urn:microsoft.com/office/officeart/2005/8/layout/orgChart1"/>
    <dgm:cxn modelId="{3DAA3FF3-D22B-4765-87E7-40447A6B7B3C}" type="presParOf" srcId="{303A4605-2A13-4EF9-9FDE-5FECF08B1652}" destId="{D8C986CC-DF29-4008-B988-752F90BF9E9E}" srcOrd="2" destOrd="0" presId="urn:microsoft.com/office/officeart/2005/8/layout/orgChart1"/>
    <dgm:cxn modelId="{839A12DF-2A97-40FF-951C-8AB12B4EADE5}" type="presParOf" srcId="{C347B690-42B1-4C16-917E-4FC92F0621A8}" destId="{250346D7-2134-4C8F-93F6-7647153B4500}" srcOrd="4" destOrd="0" presId="urn:microsoft.com/office/officeart/2005/8/layout/orgChart1"/>
    <dgm:cxn modelId="{CE447360-3851-4326-8524-E7830759DC20}" type="presParOf" srcId="{C347B690-42B1-4C16-917E-4FC92F0621A8}" destId="{ED0FD1A0-02C0-467D-8A6C-A8F9508A770F}" srcOrd="5" destOrd="0" presId="urn:microsoft.com/office/officeart/2005/8/layout/orgChart1"/>
    <dgm:cxn modelId="{E94DCA9A-FF41-41DC-89C0-B85339B0BA7D}" type="presParOf" srcId="{ED0FD1A0-02C0-467D-8A6C-A8F9508A770F}" destId="{3D424818-8B39-48C0-94BD-89E87DBE739B}" srcOrd="0" destOrd="0" presId="urn:microsoft.com/office/officeart/2005/8/layout/orgChart1"/>
    <dgm:cxn modelId="{66886286-1B8A-4D29-95D7-2FCF43DFA44B}" type="presParOf" srcId="{3D424818-8B39-48C0-94BD-89E87DBE739B}" destId="{65E0F04D-29A9-4333-A595-1706C0925E62}" srcOrd="0" destOrd="0" presId="urn:microsoft.com/office/officeart/2005/8/layout/orgChart1"/>
    <dgm:cxn modelId="{D393DFFE-66CC-48C3-AC96-E9C54163C6E8}" type="presParOf" srcId="{3D424818-8B39-48C0-94BD-89E87DBE739B}" destId="{A1A98F61-91D9-4BDF-B815-D34CE3790EC0}" srcOrd="1" destOrd="0" presId="urn:microsoft.com/office/officeart/2005/8/layout/orgChart1"/>
    <dgm:cxn modelId="{90AED092-DC9F-4A35-956B-9A5966FD1656}" type="presParOf" srcId="{ED0FD1A0-02C0-467D-8A6C-A8F9508A770F}" destId="{ADF946C2-43A2-400A-A1F4-11A0319854B8}" srcOrd="1" destOrd="0" presId="urn:microsoft.com/office/officeart/2005/8/layout/orgChart1"/>
    <dgm:cxn modelId="{CD5E47E0-0C52-46DE-9A51-F6179DEFD8CF}" type="presParOf" srcId="{ED0FD1A0-02C0-467D-8A6C-A8F9508A770F}" destId="{ADD0493D-FF72-445C-9F33-F56D9F6734E6}" srcOrd="2" destOrd="0" presId="urn:microsoft.com/office/officeart/2005/8/layout/orgChart1"/>
    <dgm:cxn modelId="{E2EDC668-0C24-427F-A5A6-5CE16B508BF3}" type="presParOf" srcId="{A1B8BD65-F450-4E26-B597-6BD8C474222E}" destId="{D4D064AF-3F2A-4A55-AA03-281C059DFF51}" srcOrd="2" destOrd="0" presId="urn:microsoft.com/office/officeart/2005/8/layout/orgChart1"/>
    <dgm:cxn modelId="{7F178DAD-A449-479B-966C-89809A3F7A00}" type="presParOf" srcId="{7E5C544E-23F5-4C0F-BE3A-D21BEA18F5DA}" destId="{CA3F6062-DBA1-4DE3-9F1D-21A8132E80A3}" srcOrd="2" destOrd="0" presId="urn:microsoft.com/office/officeart/2005/8/layout/orgChart1"/>
    <dgm:cxn modelId="{3D289440-158A-4440-B5F2-6173DC2BC8AE}" type="presParOf" srcId="{7E5C544E-23F5-4C0F-BE3A-D21BEA18F5DA}" destId="{C318E686-9C1A-4636-B056-4267EF378F36}" srcOrd="3" destOrd="0" presId="urn:microsoft.com/office/officeart/2005/8/layout/orgChart1"/>
    <dgm:cxn modelId="{E4D07338-7DA2-4F6B-8255-770FA2673A68}" type="presParOf" srcId="{C318E686-9C1A-4636-B056-4267EF378F36}" destId="{41DE26A5-2894-462A-99B1-4D90FACE0C90}" srcOrd="0" destOrd="0" presId="urn:microsoft.com/office/officeart/2005/8/layout/orgChart1"/>
    <dgm:cxn modelId="{3711DE2E-E72E-4216-AF08-529ADBC06C19}" type="presParOf" srcId="{41DE26A5-2894-462A-99B1-4D90FACE0C90}" destId="{BF1C2CCF-BF74-4360-B82B-154F2A0BE8D5}" srcOrd="0" destOrd="0" presId="urn:microsoft.com/office/officeart/2005/8/layout/orgChart1"/>
    <dgm:cxn modelId="{8CDE2B9C-C784-4046-AF44-D11284C32D99}" type="presParOf" srcId="{41DE26A5-2894-462A-99B1-4D90FACE0C90}" destId="{58AF7BF1-F443-4F85-8E51-F9CDC5DBD7E8}" srcOrd="1" destOrd="0" presId="urn:microsoft.com/office/officeart/2005/8/layout/orgChart1"/>
    <dgm:cxn modelId="{1E334C5C-F939-4179-BA23-4799A81BCBC1}" type="presParOf" srcId="{C318E686-9C1A-4636-B056-4267EF378F36}" destId="{C1CFAF50-E4DC-4FB5-9C06-A8E29CDA172D}" srcOrd="1" destOrd="0" presId="urn:microsoft.com/office/officeart/2005/8/layout/orgChart1"/>
    <dgm:cxn modelId="{3D5CAE57-A7F4-4614-AF88-9F236893F938}" type="presParOf" srcId="{C1CFAF50-E4DC-4FB5-9C06-A8E29CDA172D}" destId="{5320E4C8-5D6C-4F21-9043-D251458ED4A2}" srcOrd="0" destOrd="0" presId="urn:microsoft.com/office/officeart/2005/8/layout/orgChart1"/>
    <dgm:cxn modelId="{72B2F028-95D0-4F98-91A5-21265E889159}" type="presParOf" srcId="{C1CFAF50-E4DC-4FB5-9C06-A8E29CDA172D}" destId="{866C9126-5DA5-4391-8246-C5F9C26D2399}" srcOrd="1" destOrd="0" presId="urn:microsoft.com/office/officeart/2005/8/layout/orgChart1"/>
    <dgm:cxn modelId="{688BF55D-A09B-4462-94D5-04111F839BB9}" type="presParOf" srcId="{866C9126-5DA5-4391-8246-C5F9C26D2399}" destId="{A93E1EB6-0766-4EC0-9346-5CF358F42234}" srcOrd="0" destOrd="0" presId="urn:microsoft.com/office/officeart/2005/8/layout/orgChart1"/>
    <dgm:cxn modelId="{CC063629-B4FD-411B-85A7-4891152F64AD}" type="presParOf" srcId="{A93E1EB6-0766-4EC0-9346-5CF358F42234}" destId="{4C9A7D8F-6482-46A1-AEFF-4FE58EC8ED52}" srcOrd="0" destOrd="0" presId="urn:microsoft.com/office/officeart/2005/8/layout/orgChart1"/>
    <dgm:cxn modelId="{A19CA790-65E2-49A4-B1C6-8C2C46B6A264}" type="presParOf" srcId="{A93E1EB6-0766-4EC0-9346-5CF358F42234}" destId="{BD327831-B7D4-4F74-9A47-D0CEC66B3D48}" srcOrd="1" destOrd="0" presId="urn:microsoft.com/office/officeart/2005/8/layout/orgChart1"/>
    <dgm:cxn modelId="{578E23C7-309D-4103-B63B-8CB7C4D70409}" type="presParOf" srcId="{866C9126-5DA5-4391-8246-C5F9C26D2399}" destId="{992C6B52-A2B1-44A5-8F7F-55EEBB71F656}" srcOrd="1" destOrd="0" presId="urn:microsoft.com/office/officeart/2005/8/layout/orgChart1"/>
    <dgm:cxn modelId="{EC464F57-F9D2-47D7-A84C-EFE996FD3FA9}" type="presParOf" srcId="{866C9126-5DA5-4391-8246-C5F9C26D2399}" destId="{E4AADF7D-0C32-4342-ABE1-DBE5A884B019}" srcOrd="2" destOrd="0" presId="urn:microsoft.com/office/officeart/2005/8/layout/orgChart1"/>
    <dgm:cxn modelId="{5AB8EE4C-4C72-482D-8DA7-996481ABB6AC}" type="presParOf" srcId="{C1CFAF50-E4DC-4FB5-9C06-A8E29CDA172D}" destId="{BF288C00-BAA1-4D6D-952B-AACA80320F9F}" srcOrd="2" destOrd="0" presId="urn:microsoft.com/office/officeart/2005/8/layout/orgChart1"/>
    <dgm:cxn modelId="{80FA5A0F-3F6F-4E8E-AA71-146F73FAFB44}" type="presParOf" srcId="{C1CFAF50-E4DC-4FB5-9C06-A8E29CDA172D}" destId="{47D2E885-49FE-4768-BDC8-47DA6CCB954B}" srcOrd="3" destOrd="0" presId="urn:microsoft.com/office/officeart/2005/8/layout/orgChart1"/>
    <dgm:cxn modelId="{E16BE918-4EC6-401F-9841-E472AAFD22EC}" type="presParOf" srcId="{47D2E885-49FE-4768-BDC8-47DA6CCB954B}" destId="{AF4ABB92-B1E9-40E2-A61B-91C212C2252E}" srcOrd="0" destOrd="0" presId="urn:microsoft.com/office/officeart/2005/8/layout/orgChart1"/>
    <dgm:cxn modelId="{36144A97-FDAF-4F28-92AF-871A3F3E6EBC}" type="presParOf" srcId="{AF4ABB92-B1E9-40E2-A61B-91C212C2252E}" destId="{7FD91D5F-5CEF-453C-81E0-B3255FA3BA6E}" srcOrd="0" destOrd="0" presId="urn:microsoft.com/office/officeart/2005/8/layout/orgChart1"/>
    <dgm:cxn modelId="{9FB3BE54-3F13-4EB8-BF91-BB9315E907BB}" type="presParOf" srcId="{AF4ABB92-B1E9-40E2-A61B-91C212C2252E}" destId="{F9D20EA8-D057-4C56-8F0B-C7A4011ED928}" srcOrd="1" destOrd="0" presId="urn:microsoft.com/office/officeart/2005/8/layout/orgChart1"/>
    <dgm:cxn modelId="{E2AA63DB-4BFF-4406-9B16-F3F5C90922AC}" type="presParOf" srcId="{47D2E885-49FE-4768-BDC8-47DA6CCB954B}" destId="{FA5A03FD-8FB2-4FB5-BE23-ED8A9FDBECA3}" srcOrd="1" destOrd="0" presId="urn:microsoft.com/office/officeart/2005/8/layout/orgChart1"/>
    <dgm:cxn modelId="{AE07F2CB-90CA-4511-80D1-2EAF87778557}" type="presParOf" srcId="{47D2E885-49FE-4768-BDC8-47DA6CCB954B}" destId="{B34880EE-5939-4E0F-89DC-E1C5E3CB4404}" srcOrd="2" destOrd="0" presId="urn:microsoft.com/office/officeart/2005/8/layout/orgChart1"/>
    <dgm:cxn modelId="{1AB8A47A-1A42-4288-A9EF-51B0606BD49F}" type="presParOf" srcId="{C1CFAF50-E4DC-4FB5-9C06-A8E29CDA172D}" destId="{129B9DBE-1D3B-471D-9FF8-9ACB04D22ACA}" srcOrd="4" destOrd="0" presId="urn:microsoft.com/office/officeart/2005/8/layout/orgChart1"/>
    <dgm:cxn modelId="{FAF10D70-46DD-4E79-9C82-E13D8FE1A24D}" type="presParOf" srcId="{C1CFAF50-E4DC-4FB5-9C06-A8E29CDA172D}" destId="{D9DF83DB-508A-4EBB-87FD-0E157547FCE1}" srcOrd="5" destOrd="0" presId="urn:microsoft.com/office/officeart/2005/8/layout/orgChart1"/>
    <dgm:cxn modelId="{FA199E23-75A7-4255-AB83-AC03CE26F686}" type="presParOf" srcId="{D9DF83DB-508A-4EBB-87FD-0E157547FCE1}" destId="{10A53BD2-A5C2-4124-918F-DD07363FBE1B}" srcOrd="0" destOrd="0" presId="urn:microsoft.com/office/officeart/2005/8/layout/orgChart1"/>
    <dgm:cxn modelId="{20EE6A7D-9A27-44BC-9C1C-EE0935D45399}" type="presParOf" srcId="{10A53BD2-A5C2-4124-918F-DD07363FBE1B}" destId="{E1EED9D8-3BFD-43EE-8B32-D0270C35729A}" srcOrd="0" destOrd="0" presId="urn:microsoft.com/office/officeart/2005/8/layout/orgChart1"/>
    <dgm:cxn modelId="{477551EC-9F04-4C8F-9550-C9B494F89E16}" type="presParOf" srcId="{10A53BD2-A5C2-4124-918F-DD07363FBE1B}" destId="{60BA0B9A-9B63-4384-A523-C36C1339990F}" srcOrd="1" destOrd="0" presId="urn:microsoft.com/office/officeart/2005/8/layout/orgChart1"/>
    <dgm:cxn modelId="{372389E0-B7E9-4106-BDB0-88A7CF5455F9}" type="presParOf" srcId="{D9DF83DB-508A-4EBB-87FD-0E157547FCE1}" destId="{5726CD1A-42E5-4F56-BBBC-238FD0D9A8D5}" srcOrd="1" destOrd="0" presId="urn:microsoft.com/office/officeart/2005/8/layout/orgChart1"/>
    <dgm:cxn modelId="{5FD9EBB8-1048-4FFA-8D80-C0F59FC12578}" type="presParOf" srcId="{D9DF83DB-508A-4EBB-87FD-0E157547FCE1}" destId="{BC03BFAD-1491-4EFF-821D-B347920263D9}" srcOrd="2" destOrd="0" presId="urn:microsoft.com/office/officeart/2005/8/layout/orgChart1"/>
    <dgm:cxn modelId="{3DEFDC17-1EB0-49CF-A2F3-823B13876CC5}" type="presParOf" srcId="{C318E686-9C1A-4636-B056-4267EF378F36}" destId="{0C5F1082-44A5-4653-B272-A3C3F2A83DFA}" srcOrd="2" destOrd="0" presId="urn:microsoft.com/office/officeart/2005/8/layout/orgChart1"/>
    <dgm:cxn modelId="{7F6838D6-B2EB-47F6-B2F4-BDBFCF268780}" type="presParOf" srcId="{7E5C544E-23F5-4C0F-BE3A-D21BEA18F5DA}" destId="{305AB15A-AFEA-46A2-BCD4-8AFCE638E9C6}" srcOrd="4" destOrd="0" presId="urn:microsoft.com/office/officeart/2005/8/layout/orgChart1"/>
    <dgm:cxn modelId="{B514E587-1C2E-4745-BCF6-22B381267907}" type="presParOf" srcId="{7E5C544E-23F5-4C0F-BE3A-D21BEA18F5DA}" destId="{572E7E3C-CB32-4D0F-B388-19A2E88AE9B3}" srcOrd="5" destOrd="0" presId="urn:microsoft.com/office/officeart/2005/8/layout/orgChart1"/>
    <dgm:cxn modelId="{8BE25B45-1962-4611-855F-5C1357ED19CD}" type="presParOf" srcId="{572E7E3C-CB32-4D0F-B388-19A2E88AE9B3}" destId="{26DFF592-F227-4D62-9C2E-A1F24418A443}" srcOrd="0" destOrd="0" presId="urn:microsoft.com/office/officeart/2005/8/layout/orgChart1"/>
    <dgm:cxn modelId="{40D9EB4E-960B-406C-9512-F7741B6722D6}" type="presParOf" srcId="{26DFF592-F227-4D62-9C2E-A1F24418A443}" destId="{B3C617AC-6DFE-43FC-AFCC-905E472CC194}" srcOrd="0" destOrd="0" presId="urn:microsoft.com/office/officeart/2005/8/layout/orgChart1"/>
    <dgm:cxn modelId="{6F7BBBE3-E4F4-4457-9DEB-92717B3EA102}" type="presParOf" srcId="{26DFF592-F227-4D62-9C2E-A1F24418A443}" destId="{3841E690-8342-4FF7-A890-661070E6614D}" srcOrd="1" destOrd="0" presId="urn:microsoft.com/office/officeart/2005/8/layout/orgChart1"/>
    <dgm:cxn modelId="{B3A176A3-CA1D-446F-B1DB-46DAED395CD1}" type="presParOf" srcId="{572E7E3C-CB32-4D0F-B388-19A2E88AE9B3}" destId="{15D55F71-07B7-4DC3-8D48-834A7C3BEA80}" srcOrd="1" destOrd="0" presId="urn:microsoft.com/office/officeart/2005/8/layout/orgChart1"/>
    <dgm:cxn modelId="{97520081-3A88-433B-8C45-3A5AF453CD15}" type="presParOf" srcId="{15D55F71-07B7-4DC3-8D48-834A7C3BEA80}" destId="{D978FFE0-DC21-4DD4-8356-E8B51EB65B65}" srcOrd="0" destOrd="0" presId="urn:microsoft.com/office/officeart/2005/8/layout/orgChart1"/>
    <dgm:cxn modelId="{1224D6DF-F6D9-44DC-8B46-57D2603DB985}" type="presParOf" srcId="{15D55F71-07B7-4DC3-8D48-834A7C3BEA80}" destId="{02B4F79A-DDAD-48E0-B374-5B09426C49F5}" srcOrd="1" destOrd="0" presId="urn:microsoft.com/office/officeart/2005/8/layout/orgChart1"/>
    <dgm:cxn modelId="{91D09DBF-2D23-4E91-B8A5-D29214C64421}" type="presParOf" srcId="{02B4F79A-DDAD-48E0-B374-5B09426C49F5}" destId="{0930F868-C800-4BAB-9412-0D7E0F541764}" srcOrd="0" destOrd="0" presId="urn:microsoft.com/office/officeart/2005/8/layout/orgChart1"/>
    <dgm:cxn modelId="{10D8FD24-3DE5-44E3-9841-D40797E0349D}" type="presParOf" srcId="{0930F868-C800-4BAB-9412-0D7E0F541764}" destId="{8C7842E3-5F7B-493D-8919-68E259F1A965}" srcOrd="0" destOrd="0" presId="urn:microsoft.com/office/officeart/2005/8/layout/orgChart1"/>
    <dgm:cxn modelId="{58242210-F60C-4903-B2D6-9B6405B57836}" type="presParOf" srcId="{0930F868-C800-4BAB-9412-0D7E0F541764}" destId="{0826322E-414F-42B2-8DA6-99E754CFE476}" srcOrd="1" destOrd="0" presId="urn:microsoft.com/office/officeart/2005/8/layout/orgChart1"/>
    <dgm:cxn modelId="{CDACED96-7131-4B12-98B4-64288F53011A}" type="presParOf" srcId="{02B4F79A-DDAD-48E0-B374-5B09426C49F5}" destId="{F31490B8-D4A8-4198-A1AA-838F4BDA26A5}" srcOrd="1" destOrd="0" presId="urn:microsoft.com/office/officeart/2005/8/layout/orgChart1"/>
    <dgm:cxn modelId="{9E4AC5F1-AFEF-4F7E-B29B-4F0FC7ECBAF1}" type="presParOf" srcId="{02B4F79A-DDAD-48E0-B374-5B09426C49F5}" destId="{97F98BD4-8F9A-46AB-99D3-B22C5E12D134}" srcOrd="2" destOrd="0" presId="urn:microsoft.com/office/officeart/2005/8/layout/orgChart1"/>
    <dgm:cxn modelId="{DAC90F37-D14E-46F5-A8D0-92F0DEF4EA68}" type="presParOf" srcId="{15D55F71-07B7-4DC3-8D48-834A7C3BEA80}" destId="{726C032B-D721-4488-A434-3B1E8E05B726}" srcOrd="2" destOrd="0" presId="urn:microsoft.com/office/officeart/2005/8/layout/orgChart1"/>
    <dgm:cxn modelId="{A9B1CA82-91BC-47A8-942F-D528B5F0EEEE}" type="presParOf" srcId="{15D55F71-07B7-4DC3-8D48-834A7C3BEA80}" destId="{C3D8E19F-040E-4DEB-A354-3B960FF723B3}" srcOrd="3" destOrd="0" presId="urn:microsoft.com/office/officeart/2005/8/layout/orgChart1"/>
    <dgm:cxn modelId="{74DABD55-2310-4D78-85B2-321C0EFC9178}" type="presParOf" srcId="{C3D8E19F-040E-4DEB-A354-3B960FF723B3}" destId="{C4D49B83-269F-4977-B64A-F1508997A987}" srcOrd="0" destOrd="0" presId="urn:microsoft.com/office/officeart/2005/8/layout/orgChart1"/>
    <dgm:cxn modelId="{AB42A501-6A86-4675-AD92-AB0C2C1C31E7}" type="presParOf" srcId="{C4D49B83-269F-4977-B64A-F1508997A987}" destId="{52207D3A-B761-4BD8-A936-08CF827DEDA7}" srcOrd="0" destOrd="0" presId="urn:microsoft.com/office/officeart/2005/8/layout/orgChart1"/>
    <dgm:cxn modelId="{81816EE2-9D17-4930-9296-874FC22B6EA4}" type="presParOf" srcId="{C4D49B83-269F-4977-B64A-F1508997A987}" destId="{75F27916-00E1-4429-8E02-3EFA8444D348}" srcOrd="1" destOrd="0" presId="urn:microsoft.com/office/officeart/2005/8/layout/orgChart1"/>
    <dgm:cxn modelId="{EC0271B1-FC13-4315-802D-89298A8D2796}" type="presParOf" srcId="{C3D8E19F-040E-4DEB-A354-3B960FF723B3}" destId="{B91E2C5A-2115-4D7E-85BB-EB7A2444BE4A}" srcOrd="1" destOrd="0" presId="urn:microsoft.com/office/officeart/2005/8/layout/orgChart1"/>
    <dgm:cxn modelId="{EA1098E9-E550-4C44-8A16-5ED44354A366}" type="presParOf" srcId="{C3D8E19F-040E-4DEB-A354-3B960FF723B3}" destId="{53184158-3751-4AC7-806C-057F8DF415DA}" srcOrd="2" destOrd="0" presId="urn:microsoft.com/office/officeart/2005/8/layout/orgChart1"/>
    <dgm:cxn modelId="{E91A7141-04FE-4393-AB98-EDC88E4228D5}" type="presParOf" srcId="{15D55F71-07B7-4DC3-8D48-834A7C3BEA80}" destId="{BEBFB263-83B2-41B5-AEDB-B0CBCC54E095}" srcOrd="4" destOrd="0" presId="urn:microsoft.com/office/officeart/2005/8/layout/orgChart1"/>
    <dgm:cxn modelId="{D78A618E-2B27-475F-8E10-E1E9B835BF91}" type="presParOf" srcId="{15D55F71-07B7-4DC3-8D48-834A7C3BEA80}" destId="{1925F240-1ADE-4088-ADAA-E74C5866AD0E}" srcOrd="5" destOrd="0" presId="urn:microsoft.com/office/officeart/2005/8/layout/orgChart1"/>
    <dgm:cxn modelId="{7988477A-BD8A-489C-88CA-F0B632F2CF84}" type="presParOf" srcId="{1925F240-1ADE-4088-ADAA-E74C5866AD0E}" destId="{574A3E3A-A3CF-4BA7-9DE9-99B09949336B}" srcOrd="0" destOrd="0" presId="urn:microsoft.com/office/officeart/2005/8/layout/orgChart1"/>
    <dgm:cxn modelId="{77BF0672-CD66-4521-8FA1-AB1C91FA272E}" type="presParOf" srcId="{574A3E3A-A3CF-4BA7-9DE9-99B09949336B}" destId="{C6661744-E251-4814-836C-A2A5BC9C8002}" srcOrd="0" destOrd="0" presId="urn:microsoft.com/office/officeart/2005/8/layout/orgChart1"/>
    <dgm:cxn modelId="{E37EBEF7-1914-495A-BA75-12DB3D7BF493}" type="presParOf" srcId="{574A3E3A-A3CF-4BA7-9DE9-99B09949336B}" destId="{858C58DB-3966-4418-BA4E-4A3948B41020}" srcOrd="1" destOrd="0" presId="urn:microsoft.com/office/officeart/2005/8/layout/orgChart1"/>
    <dgm:cxn modelId="{F430E023-F43A-4705-9EE2-A72737097410}" type="presParOf" srcId="{1925F240-1ADE-4088-ADAA-E74C5866AD0E}" destId="{776D0472-4E07-464F-94D2-ACA7983ADC93}" srcOrd="1" destOrd="0" presId="urn:microsoft.com/office/officeart/2005/8/layout/orgChart1"/>
    <dgm:cxn modelId="{7E233FAB-6808-498B-833E-950C7096AFDD}" type="presParOf" srcId="{1925F240-1ADE-4088-ADAA-E74C5866AD0E}" destId="{639A0DB7-EB4B-46FE-9ECE-2A51DA815601}" srcOrd="2" destOrd="0" presId="urn:microsoft.com/office/officeart/2005/8/layout/orgChart1"/>
    <dgm:cxn modelId="{6B35F9EF-F915-4C3B-9E14-7B3FF8B8C293}" type="presParOf" srcId="{572E7E3C-CB32-4D0F-B388-19A2E88AE9B3}" destId="{84D400EA-F13E-4442-80EE-DB8E92D7EAE1}" srcOrd="2" destOrd="0" presId="urn:microsoft.com/office/officeart/2005/8/layout/orgChart1"/>
    <dgm:cxn modelId="{DB963EA3-9E01-4F0E-BBE9-3B033ABAA802}" type="presParOf" srcId="{7E5C544E-23F5-4C0F-BE3A-D21BEA18F5DA}" destId="{02961FDC-F51A-4B63-A7C1-277FCF5C7623}" srcOrd="6" destOrd="0" presId="urn:microsoft.com/office/officeart/2005/8/layout/orgChart1"/>
    <dgm:cxn modelId="{B2232A68-2538-4DB6-BF8D-8C17560A16EF}" type="presParOf" srcId="{7E5C544E-23F5-4C0F-BE3A-D21BEA18F5DA}" destId="{4691AE87-8F4D-4CD0-885A-C9D1B34C3E37}" srcOrd="7" destOrd="0" presId="urn:microsoft.com/office/officeart/2005/8/layout/orgChart1"/>
    <dgm:cxn modelId="{2DD3D531-8186-48B5-AC69-B291BDB30667}" type="presParOf" srcId="{4691AE87-8F4D-4CD0-885A-C9D1B34C3E37}" destId="{7F29912B-5C86-41BB-8769-9A206977E5CF}" srcOrd="0" destOrd="0" presId="urn:microsoft.com/office/officeart/2005/8/layout/orgChart1"/>
    <dgm:cxn modelId="{3DF5851B-3408-4DC2-BA27-EF7BC3D22744}" type="presParOf" srcId="{7F29912B-5C86-41BB-8769-9A206977E5CF}" destId="{9F0014EF-A29A-451B-9861-5DBD8BAD4EA7}" srcOrd="0" destOrd="0" presId="urn:microsoft.com/office/officeart/2005/8/layout/orgChart1"/>
    <dgm:cxn modelId="{13590ACF-0CB8-4AF1-A8AD-E4929EC93C3D}" type="presParOf" srcId="{7F29912B-5C86-41BB-8769-9A206977E5CF}" destId="{67B129C3-95B8-4C15-A5CD-4894C231B04B}" srcOrd="1" destOrd="0" presId="urn:microsoft.com/office/officeart/2005/8/layout/orgChart1"/>
    <dgm:cxn modelId="{72C62CB0-7BF8-4735-9D18-7DD05E17E53E}" type="presParOf" srcId="{4691AE87-8F4D-4CD0-885A-C9D1B34C3E37}" destId="{B035759C-2BFC-408E-AC26-DD3B83A459D1}" srcOrd="1" destOrd="0" presId="urn:microsoft.com/office/officeart/2005/8/layout/orgChart1"/>
    <dgm:cxn modelId="{22330E84-3F26-4893-A23F-6E4E6A4DD3E8}" type="presParOf" srcId="{4691AE87-8F4D-4CD0-885A-C9D1B34C3E37}" destId="{3E45311E-BDC8-47B4-9EC0-E3F2CF55E6D9}" srcOrd="2" destOrd="0" presId="urn:microsoft.com/office/officeart/2005/8/layout/orgChart1"/>
    <dgm:cxn modelId="{A6FF366A-EED5-43C8-A702-69DB93691ACC}" type="presParOf" srcId="{514A761E-C232-4DB5-B12A-BC173391575B}" destId="{2E6AE13C-9EB9-4AF9-BD5D-8F3349AD7A3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325073-C0F7-48A2-80BB-DFB84277E787}"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5CD647F6-038E-4B38-9B65-5B4FFD901A0B}">
      <dgm:prSet phldrT="[Text]" custT="1"/>
      <dgm:spPr/>
      <dgm:t>
        <a:bodyPr/>
        <a:lstStyle/>
        <a:p>
          <a:r>
            <a:rPr lang="en-US" sz="3600" b="1">
              <a:solidFill>
                <a:schemeClr val="bg1"/>
              </a:solidFill>
            </a:rPr>
            <a:t>Non-functional requirement</a:t>
          </a:r>
        </a:p>
      </dgm:t>
    </dgm:pt>
    <dgm:pt modelId="{B415F46A-257D-4C24-B17A-85A3FC6D9A3D}" type="parTrans" cxnId="{5EEAEE82-3133-4AF2-AA1C-FDB2CECF0FEC}">
      <dgm:prSet/>
      <dgm:spPr/>
      <dgm:t>
        <a:bodyPr/>
        <a:lstStyle/>
        <a:p>
          <a:endParaRPr lang="en-US" b="1">
            <a:solidFill>
              <a:schemeClr val="bg1"/>
            </a:solidFill>
          </a:endParaRPr>
        </a:p>
      </dgm:t>
    </dgm:pt>
    <dgm:pt modelId="{8991A986-8D95-4231-AA00-9B8F24469765}" type="sibTrans" cxnId="{5EEAEE82-3133-4AF2-AA1C-FDB2CECF0FEC}">
      <dgm:prSet/>
      <dgm:spPr/>
      <dgm:t>
        <a:bodyPr/>
        <a:lstStyle/>
        <a:p>
          <a:endParaRPr lang="en-US" b="1">
            <a:solidFill>
              <a:schemeClr val="bg1"/>
            </a:solidFill>
          </a:endParaRPr>
        </a:p>
      </dgm:t>
    </dgm:pt>
    <dgm:pt modelId="{B4573BF4-4BEB-4A3A-940C-991D700584BE}">
      <dgm:prSet phldrT="[Text]" custT="1"/>
      <dgm:spPr/>
      <dgm:t>
        <a:bodyPr/>
        <a:lstStyle/>
        <a:p>
          <a:r>
            <a:rPr lang="en-US" sz="2400" b="1">
              <a:solidFill>
                <a:schemeClr val="bg1"/>
              </a:solidFill>
            </a:rPr>
            <a:t>User interface</a:t>
          </a:r>
        </a:p>
      </dgm:t>
    </dgm:pt>
    <dgm:pt modelId="{A6005798-514D-47BA-AEA4-1714D0EECAF9}" type="parTrans" cxnId="{C6D16156-1A56-4B5E-927A-D0D0F92A2E95}">
      <dgm:prSet/>
      <dgm:spPr/>
      <dgm:t>
        <a:bodyPr/>
        <a:lstStyle/>
        <a:p>
          <a:endParaRPr lang="en-US" b="1">
            <a:solidFill>
              <a:schemeClr val="bg1"/>
            </a:solidFill>
          </a:endParaRPr>
        </a:p>
      </dgm:t>
    </dgm:pt>
    <dgm:pt modelId="{AA90FE8C-281E-47F5-907F-BA80E678B66E}" type="sibTrans" cxnId="{C6D16156-1A56-4B5E-927A-D0D0F92A2E95}">
      <dgm:prSet/>
      <dgm:spPr/>
      <dgm:t>
        <a:bodyPr/>
        <a:lstStyle/>
        <a:p>
          <a:endParaRPr lang="en-US" b="1">
            <a:solidFill>
              <a:schemeClr val="bg1"/>
            </a:solidFill>
          </a:endParaRPr>
        </a:p>
      </dgm:t>
    </dgm:pt>
    <dgm:pt modelId="{BCD77FD2-4101-4585-A7B8-14A50BBB0687}">
      <dgm:prSet phldrT="[Text]" custT="1"/>
      <dgm:spPr/>
      <dgm:t>
        <a:bodyPr/>
        <a:lstStyle/>
        <a:p>
          <a:r>
            <a:rPr lang="en-US" sz="2400" b="1">
              <a:solidFill>
                <a:schemeClr val="bg1"/>
              </a:solidFill>
            </a:rPr>
            <a:t>Hardware requirement</a:t>
          </a:r>
        </a:p>
      </dgm:t>
    </dgm:pt>
    <dgm:pt modelId="{8C42D5DA-BE9C-474C-8A51-BD26DECFBFDD}" type="parTrans" cxnId="{401072FC-43DC-4BDF-84FF-9DA4DE7538FA}">
      <dgm:prSet/>
      <dgm:spPr/>
      <dgm:t>
        <a:bodyPr/>
        <a:lstStyle/>
        <a:p>
          <a:endParaRPr lang="en-US" b="1">
            <a:solidFill>
              <a:schemeClr val="bg1"/>
            </a:solidFill>
          </a:endParaRPr>
        </a:p>
      </dgm:t>
    </dgm:pt>
    <dgm:pt modelId="{8ED90883-9407-465C-A977-ABC65D91E4FA}" type="sibTrans" cxnId="{401072FC-43DC-4BDF-84FF-9DA4DE7538FA}">
      <dgm:prSet/>
      <dgm:spPr/>
      <dgm:t>
        <a:bodyPr/>
        <a:lstStyle/>
        <a:p>
          <a:endParaRPr lang="en-US" b="1">
            <a:solidFill>
              <a:schemeClr val="bg1"/>
            </a:solidFill>
          </a:endParaRPr>
        </a:p>
      </dgm:t>
    </dgm:pt>
    <dgm:pt modelId="{75E389DC-F53F-43B2-9227-8146E4F25CC4}">
      <dgm:prSet phldrT="[Text]" custT="1"/>
      <dgm:spPr/>
      <dgm:t>
        <a:bodyPr/>
        <a:lstStyle/>
        <a:p>
          <a:r>
            <a:rPr lang="en-US" sz="2400" b="1">
              <a:solidFill>
                <a:schemeClr val="bg1"/>
              </a:solidFill>
            </a:rPr>
            <a:t>Privacy</a:t>
          </a:r>
        </a:p>
      </dgm:t>
    </dgm:pt>
    <dgm:pt modelId="{96234DA7-C17D-4262-A7BE-4730C0A4BEB4}" type="parTrans" cxnId="{0FC683EC-9810-44EA-84ED-937F12418CF8}">
      <dgm:prSet/>
      <dgm:spPr/>
      <dgm:t>
        <a:bodyPr/>
        <a:lstStyle/>
        <a:p>
          <a:endParaRPr lang="en-US" b="1">
            <a:solidFill>
              <a:schemeClr val="bg1"/>
            </a:solidFill>
          </a:endParaRPr>
        </a:p>
      </dgm:t>
    </dgm:pt>
    <dgm:pt modelId="{480D0E45-6408-4C46-9A05-73D66C13E4C0}" type="sibTrans" cxnId="{0FC683EC-9810-44EA-84ED-937F12418CF8}">
      <dgm:prSet/>
      <dgm:spPr/>
      <dgm:t>
        <a:bodyPr/>
        <a:lstStyle/>
        <a:p>
          <a:endParaRPr lang="en-US" b="1">
            <a:solidFill>
              <a:schemeClr val="bg1"/>
            </a:solidFill>
          </a:endParaRPr>
        </a:p>
      </dgm:t>
    </dgm:pt>
    <dgm:pt modelId="{E790DD1B-5699-45C3-8543-9AF73E3FDACE}">
      <dgm:prSet phldrT="[Text]" custT="1"/>
      <dgm:spPr/>
      <dgm:t>
        <a:bodyPr/>
        <a:lstStyle/>
        <a:p>
          <a:r>
            <a:rPr lang="en-US" sz="2400" b="1">
              <a:solidFill>
                <a:schemeClr val="bg1"/>
              </a:solidFill>
            </a:rPr>
            <a:t>Security</a:t>
          </a:r>
        </a:p>
      </dgm:t>
    </dgm:pt>
    <dgm:pt modelId="{59C92E31-F2AF-4A50-8A35-F1C1DEF5B1AC}" type="parTrans" cxnId="{A2A7CBB0-7A0D-4237-9786-38150DE4A43F}">
      <dgm:prSet/>
      <dgm:spPr/>
      <dgm:t>
        <a:bodyPr/>
        <a:lstStyle/>
        <a:p>
          <a:endParaRPr lang="en-US" b="1">
            <a:solidFill>
              <a:schemeClr val="bg1"/>
            </a:solidFill>
          </a:endParaRPr>
        </a:p>
      </dgm:t>
    </dgm:pt>
    <dgm:pt modelId="{9D41E8DD-CC23-4328-B77C-DFE27AE08CD8}" type="sibTrans" cxnId="{A2A7CBB0-7A0D-4237-9786-38150DE4A43F}">
      <dgm:prSet/>
      <dgm:spPr/>
      <dgm:t>
        <a:bodyPr/>
        <a:lstStyle/>
        <a:p>
          <a:endParaRPr lang="en-US" b="1">
            <a:solidFill>
              <a:schemeClr val="bg1"/>
            </a:solidFill>
          </a:endParaRPr>
        </a:p>
      </dgm:t>
    </dgm:pt>
    <dgm:pt modelId="{21540283-15CD-45D4-8A99-3F0846FE0DBC}">
      <dgm:prSet phldrT="[Text]" custT="1"/>
      <dgm:spPr/>
      <dgm:t>
        <a:bodyPr/>
        <a:lstStyle/>
        <a:p>
          <a:r>
            <a:rPr lang="en-US" sz="2400" b="1">
              <a:solidFill>
                <a:schemeClr val="bg1"/>
              </a:solidFill>
            </a:rPr>
            <a:t>Performance</a:t>
          </a:r>
        </a:p>
      </dgm:t>
    </dgm:pt>
    <dgm:pt modelId="{A6A4005F-DB9E-4B3E-9136-7C008E8F7443}" type="parTrans" cxnId="{F4271CFC-2A97-440A-B12C-D7BF216AF143}">
      <dgm:prSet/>
      <dgm:spPr/>
      <dgm:t>
        <a:bodyPr/>
        <a:lstStyle/>
        <a:p>
          <a:endParaRPr lang="en-US" b="1">
            <a:solidFill>
              <a:schemeClr val="bg1"/>
            </a:solidFill>
          </a:endParaRPr>
        </a:p>
      </dgm:t>
    </dgm:pt>
    <dgm:pt modelId="{4045D63E-A8E8-47E7-8F6A-4078B6D0482A}" type="sibTrans" cxnId="{F4271CFC-2A97-440A-B12C-D7BF216AF143}">
      <dgm:prSet/>
      <dgm:spPr/>
      <dgm:t>
        <a:bodyPr/>
        <a:lstStyle/>
        <a:p>
          <a:endParaRPr lang="en-US" b="1">
            <a:solidFill>
              <a:schemeClr val="bg1"/>
            </a:solidFill>
          </a:endParaRPr>
        </a:p>
      </dgm:t>
    </dgm:pt>
    <dgm:pt modelId="{723058A0-0678-47D3-99F9-7CBAB628F121}">
      <dgm:prSet phldrT="[Text]" custT="1"/>
      <dgm:spPr/>
      <dgm:t>
        <a:bodyPr/>
        <a:lstStyle/>
        <a:p>
          <a:r>
            <a:rPr lang="en-US" sz="2400" b="1">
              <a:solidFill>
                <a:schemeClr val="bg1"/>
              </a:solidFill>
            </a:rPr>
            <a:t>Reliability</a:t>
          </a:r>
        </a:p>
      </dgm:t>
    </dgm:pt>
    <dgm:pt modelId="{240041D7-3B0C-41AD-ABC6-EABF1B817BC8}" type="parTrans" cxnId="{3B59E741-2705-47A2-B560-404058213F34}">
      <dgm:prSet/>
      <dgm:spPr/>
      <dgm:t>
        <a:bodyPr/>
        <a:lstStyle/>
        <a:p>
          <a:endParaRPr lang="en-US" b="1">
            <a:solidFill>
              <a:schemeClr val="bg1"/>
            </a:solidFill>
          </a:endParaRPr>
        </a:p>
      </dgm:t>
    </dgm:pt>
    <dgm:pt modelId="{5AA2EBC7-D687-4822-B612-368574ABDDAE}" type="sibTrans" cxnId="{3B59E741-2705-47A2-B560-404058213F34}">
      <dgm:prSet/>
      <dgm:spPr/>
      <dgm:t>
        <a:bodyPr/>
        <a:lstStyle/>
        <a:p>
          <a:endParaRPr lang="en-US" b="1">
            <a:solidFill>
              <a:schemeClr val="bg1"/>
            </a:solidFill>
          </a:endParaRPr>
        </a:p>
      </dgm:t>
    </dgm:pt>
    <dgm:pt modelId="{1E1EDD85-1927-43DF-AA1F-6D3DD6D9D742}">
      <dgm:prSet phldrT="[Text]" custT="1"/>
      <dgm:spPr/>
      <dgm:t>
        <a:bodyPr/>
        <a:lstStyle/>
        <a:p>
          <a:r>
            <a:rPr lang="en-US" sz="2400" b="1">
              <a:solidFill>
                <a:schemeClr val="bg1"/>
              </a:solidFill>
            </a:rPr>
            <a:t>Usability</a:t>
          </a:r>
        </a:p>
      </dgm:t>
    </dgm:pt>
    <dgm:pt modelId="{C0541565-717B-4AB4-9310-B4B46E5F9ADC}" type="parTrans" cxnId="{F1F7DD3C-8D23-4C4B-AF10-D2A2ED0F91FA}">
      <dgm:prSet/>
      <dgm:spPr/>
      <dgm:t>
        <a:bodyPr/>
        <a:lstStyle/>
        <a:p>
          <a:endParaRPr lang="en-US" b="1">
            <a:solidFill>
              <a:schemeClr val="bg1"/>
            </a:solidFill>
          </a:endParaRPr>
        </a:p>
      </dgm:t>
    </dgm:pt>
    <dgm:pt modelId="{89A89B8B-0500-407A-A72C-01AEC1C5CEED}" type="sibTrans" cxnId="{F1F7DD3C-8D23-4C4B-AF10-D2A2ED0F91FA}">
      <dgm:prSet/>
      <dgm:spPr/>
      <dgm:t>
        <a:bodyPr/>
        <a:lstStyle/>
        <a:p>
          <a:endParaRPr lang="en-US" b="1">
            <a:solidFill>
              <a:schemeClr val="bg1"/>
            </a:solidFill>
          </a:endParaRPr>
        </a:p>
      </dgm:t>
    </dgm:pt>
    <dgm:pt modelId="{B11C50BC-9E41-44A2-A355-6FF53A8635AB}" type="pres">
      <dgm:prSet presAssocID="{12325073-C0F7-48A2-80BB-DFB84277E787}" presName="Name0" presStyleCnt="0">
        <dgm:presLayoutVars>
          <dgm:chPref val="1"/>
          <dgm:dir/>
          <dgm:animOne val="branch"/>
          <dgm:animLvl val="lvl"/>
          <dgm:resizeHandles val="exact"/>
        </dgm:presLayoutVars>
      </dgm:prSet>
      <dgm:spPr/>
    </dgm:pt>
    <dgm:pt modelId="{E01A7D38-52FC-4D92-BE78-08B9E9B0EAAE}" type="pres">
      <dgm:prSet presAssocID="{5CD647F6-038E-4B38-9B65-5B4FFD901A0B}" presName="root1" presStyleCnt="0"/>
      <dgm:spPr/>
    </dgm:pt>
    <dgm:pt modelId="{021C734F-282F-48ED-B1F3-31698417F3B9}" type="pres">
      <dgm:prSet presAssocID="{5CD647F6-038E-4B38-9B65-5B4FFD901A0B}" presName="LevelOneTextNode" presStyleLbl="node0" presStyleIdx="0" presStyleCnt="1" custScaleX="132618" custScaleY="161514">
        <dgm:presLayoutVars>
          <dgm:chPref val="3"/>
        </dgm:presLayoutVars>
      </dgm:prSet>
      <dgm:spPr/>
    </dgm:pt>
    <dgm:pt modelId="{E65E73A2-3C29-4365-A256-A9F62F540126}" type="pres">
      <dgm:prSet presAssocID="{5CD647F6-038E-4B38-9B65-5B4FFD901A0B}" presName="level2hierChild" presStyleCnt="0"/>
      <dgm:spPr/>
    </dgm:pt>
    <dgm:pt modelId="{0933C268-0985-4BE0-BE63-DAD21606D4CA}" type="pres">
      <dgm:prSet presAssocID="{A6005798-514D-47BA-AEA4-1714D0EECAF9}" presName="conn2-1" presStyleLbl="parChTrans1D2" presStyleIdx="0" presStyleCnt="7"/>
      <dgm:spPr/>
    </dgm:pt>
    <dgm:pt modelId="{CD5BE883-9211-43BF-8504-78DBC28AFA1E}" type="pres">
      <dgm:prSet presAssocID="{A6005798-514D-47BA-AEA4-1714D0EECAF9}" presName="connTx" presStyleLbl="parChTrans1D2" presStyleIdx="0" presStyleCnt="7"/>
      <dgm:spPr/>
    </dgm:pt>
    <dgm:pt modelId="{C7A3CA04-8F69-47D1-B121-F92226F46756}" type="pres">
      <dgm:prSet presAssocID="{B4573BF4-4BEB-4A3A-940C-991D700584BE}" presName="root2" presStyleCnt="0"/>
      <dgm:spPr/>
    </dgm:pt>
    <dgm:pt modelId="{6D3A4E62-398F-4C00-9029-6AABAADA90E1}" type="pres">
      <dgm:prSet presAssocID="{B4573BF4-4BEB-4A3A-940C-991D700584BE}" presName="LevelTwoTextNode" presStyleLbl="node2" presStyleIdx="0" presStyleCnt="7">
        <dgm:presLayoutVars>
          <dgm:chPref val="3"/>
        </dgm:presLayoutVars>
      </dgm:prSet>
      <dgm:spPr/>
    </dgm:pt>
    <dgm:pt modelId="{9985FE47-33A8-46E3-8F74-EFDA4FF9DFDB}" type="pres">
      <dgm:prSet presAssocID="{B4573BF4-4BEB-4A3A-940C-991D700584BE}" presName="level3hierChild" presStyleCnt="0"/>
      <dgm:spPr/>
    </dgm:pt>
    <dgm:pt modelId="{611A2CB2-C5B1-4337-826E-B8B16C22809A}" type="pres">
      <dgm:prSet presAssocID="{8C42D5DA-BE9C-474C-8A51-BD26DECFBFDD}" presName="conn2-1" presStyleLbl="parChTrans1D2" presStyleIdx="1" presStyleCnt="7"/>
      <dgm:spPr/>
    </dgm:pt>
    <dgm:pt modelId="{478D4D0A-554F-4A6E-8ABD-6FE22195620D}" type="pres">
      <dgm:prSet presAssocID="{8C42D5DA-BE9C-474C-8A51-BD26DECFBFDD}" presName="connTx" presStyleLbl="parChTrans1D2" presStyleIdx="1" presStyleCnt="7"/>
      <dgm:spPr/>
    </dgm:pt>
    <dgm:pt modelId="{4180F3A0-40EC-4285-B85F-CBDCF7EBE9C9}" type="pres">
      <dgm:prSet presAssocID="{BCD77FD2-4101-4585-A7B8-14A50BBB0687}" presName="root2" presStyleCnt="0"/>
      <dgm:spPr/>
    </dgm:pt>
    <dgm:pt modelId="{A43CF33A-549D-492F-9A5A-C0B263E27958}" type="pres">
      <dgm:prSet presAssocID="{BCD77FD2-4101-4585-A7B8-14A50BBB0687}" presName="LevelTwoTextNode" presStyleLbl="node2" presStyleIdx="1" presStyleCnt="7">
        <dgm:presLayoutVars>
          <dgm:chPref val="3"/>
        </dgm:presLayoutVars>
      </dgm:prSet>
      <dgm:spPr/>
    </dgm:pt>
    <dgm:pt modelId="{F892E7A7-12D3-48D1-8200-6E5B262B37AC}" type="pres">
      <dgm:prSet presAssocID="{BCD77FD2-4101-4585-A7B8-14A50BBB0687}" presName="level3hierChild" presStyleCnt="0"/>
      <dgm:spPr/>
    </dgm:pt>
    <dgm:pt modelId="{60695DD2-F6C5-42DD-8DC7-1ACEDF1BC116}" type="pres">
      <dgm:prSet presAssocID="{96234DA7-C17D-4262-A7BE-4730C0A4BEB4}" presName="conn2-1" presStyleLbl="parChTrans1D2" presStyleIdx="2" presStyleCnt="7"/>
      <dgm:spPr/>
    </dgm:pt>
    <dgm:pt modelId="{260AB101-1059-4752-874D-561FEEACF209}" type="pres">
      <dgm:prSet presAssocID="{96234DA7-C17D-4262-A7BE-4730C0A4BEB4}" presName="connTx" presStyleLbl="parChTrans1D2" presStyleIdx="2" presStyleCnt="7"/>
      <dgm:spPr/>
    </dgm:pt>
    <dgm:pt modelId="{431A905B-4AFF-4ECD-9D28-3383A0A48C5D}" type="pres">
      <dgm:prSet presAssocID="{75E389DC-F53F-43B2-9227-8146E4F25CC4}" presName="root2" presStyleCnt="0"/>
      <dgm:spPr/>
    </dgm:pt>
    <dgm:pt modelId="{B16DDB77-74CD-4A53-A63C-852FFF49FD0F}" type="pres">
      <dgm:prSet presAssocID="{75E389DC-F53F-43B2-9227-8146E4F25CC4}" presName="LevelTwoTextNode" presStyleLbl="node2" presStyleIdx="2" presStyleCnt="7">
        <dgm:presLayoutVars>
          <dgm:chPref val="3"/>
        </dgm:presLayoutVars>
      </dgm:prSet>
      <dgm:spPr/>
    </dgm:pt>
    <dgm:pt modelId="{A65A4EBD-0629-4E05-A74A-D3E825F0C12E}" type="pres">
      <dgm:prSet presAssocID="{75E389DC-F53F-43B2-9227-8146E4F25CC4}" presName="level3hierChild" presStyleCnt="0"/>
      <dgm:spPr/>
    </dgm:pt>
    <dgm:pt modelId="{506E7567-6531-4C43-88EF-E6FF87EE849E}" type="pres">
      <dgm:prSet presAssocID="{59C92E31-F2AF-4A50-8A35-F1C1DEF5B1AC}" presName="conn2-1" presStyleLbl="parChTrans1D2" presStyleIdx="3" presStyleCnt="7"/>
      <dgm:spPr/>
    </dgm:pt>
    <dgm:pt modelId="{42F5A77F-8615-41AE-B051-7641CD58C3C7}" type="pres">
      <dgm:prSet presAssocID="{59C92E31-F2AF-4A50-8A35-F1C1DEF5B1AC}" presName="connTx" presStyleLbl="parChTrans1D2" presStyleIdx="3" presStyleCnt="7"/>
      <dgm:spPr/>
    </dgm:pt>
    <dgm:pt modelId="{B1556F4D-7549-4728-8F7B-DB8E6252D8F8}" type="pres">
      <dgm:prSet presAssocID="{E790DD1B-5699-45C3-8543-9AF73E3FDACE}" presName="root2" presStyleCnt="0"/>
      <dgm:spPr/>
    </dgm:pt>
    <dgm:pt modelId="{2653DB90-561B-4BFD-82DD-C1944B077E14}" type="pres">
      <dgm:prSet presAssocID="{E790DD1B-5699-45C3-8543-9AF73E3FDACE}" presName="LevelTwoTextNode" presStyleLbl="node2" presStyleIdx="3" presStyleCnt="7">
        <dgm:presLayoutVars>
          <dgm:chPref val="3"/>
        </dgm:presLayoutVars>
      </dgm:prSet>
      <dgm:spPr/>
    </dgm:pt>
    <dgm:pt modelId="{77BF690E-5DC6-43BF-99F5-35CBDA1E937E}" type="pres">
      <dgm:prSet presAssocID="{E790DD1B-5699-45C3-8543-9AF73E3FDACE}" presName="level3hierChild" presStyleCnt="0"/>
      <dgm:spPr/>
    </dgm:pt>
    <dgm:pt modelId="{B450FF11-D3B6-48F8-AF78-6059398BEFE2}" type="pres">
      <dgm:prSet presAssocID="{A6A4005F-DB9E-4B3E-9136-7C008E8F7443}" presName="conn2-1" presStyleLbl="parChTrans1D2" presStyleIdx="4" presStyleCnt="7"/>
      <dgm:spPr/>
    </dgm:pt>
    <dgm:pt modelId="{FAD80B4D-64DE-4713-8067-A5E2F8DC8578}" type="pres">
      <dgm:prSet presAssocID="{A6A4005F-DB9E-4B3E-9136-7C008E8F7443}" presName="connTx" presStyleLbl="parChTrans1D2" presStyleIdx="4" presStyleCnt="7"/>
      <dgm:spPr/>
    </dgm:pt>
    <dgm:pt modelId="{CED158A8-7BD8-4794-8C8F-514A439EB988}" type="pres">
      <dgm:prSet presAssocID="{21540283-15CD-45D4-8A99-3F0846FE0DBC}" presName="root2" presStyleCnt="0"/>
      <dgm:spPr/>
    </dgm:pt>
    <dgm:pt modelId="{D5FCC534-D1BB-46C2-A52D-F3CAFCE0C9D0}" type="pres">
      <dgm:prSet presAssocID="{21540283-15CD-45D4-8A99-3F0846FE0DBC}" presName="LevelTwoTextNode" presStyleLbl="node2" presStyleIdx="4" presStyleCnt="7">
        <dgm:presLayoutVars>
          <dgm:chPref val="3"/>
        </dgm:presLayoutVars>
      </dgm:prSet>
      <dgm:spPr/>
    </dgm:pt>
    <dgm:pt modelId="{A5F82D0D-2224-483F-AF05-40AB535AC903}" type="pres">
      <dgm:prSet presAssocID="{21540283-15CD-45D4-8A99-3F0846FE0DBC}" presName="level3hierChild" presStyleCnt="0"/>
      <dgm:spPr/>
    </dgm:pt>
    <dgm:pt modelId="{C146E0E7-7FAE-487D-A465-A4976B1525DE}" type="pres">
      <dgm:prSet presAssocID="{240041D7-3B0C-41AD-ABC6-EABF1B817BC8}" presName="conn2-1" presStyleLbl="parChTrans1D2" presStyleIdx="5" presStyleCnt="7"/>
      <dgm:spPr/>
    </dgm:pt>
    <dgm:pt modelId="{773758E0-C177-4D93-AC7A-EC2126CA6663}" type="pres">
      <dgm:prSet presAssocID="{240041D7-3B0C-41AD-ABC6-EABF1B817BC8}" presName="connTx" presStyleLbl="parChTrans1D2" presStyleIdx="5" presStyleCnt="7"/>
      <dgm:spPr/>
    </dgm:pt>
    <dgm:pt modelId="{256972D7-1DA8-425F-85D4-2DA07D88D9D4}" type="pres">
      <dgm:prSet presAssocID="{723058A0-0678-47D3-99F9-7CBAB628F121}" presName="root2" presStyleCnt="0"/>
      <dgm:spPr/>
    </dgm:pt>
    <dgm:pt modelId="{682D9754-47E1-4322-BBEF-5EF90699CA00}" type="pres">
      <dgm:prSet presAssocID="{723058A0-0678-47D3-99F9-7CBAB628F121}" presName="LevelTwoTextNode" presStyleLbl="node2" presStyleIdx="5" presStyleCnt="7">
        <dgm:presLayoutVars>
          <dgm:chPref val="3"/>
        </dgm:presLayoutVars>
      </dgm:prSet>
      <dgm:spPr/>
    </dgm:pt>
    <dgm:pt modelId="{3912466D-4BE5-43F6-BDD7-9E2C37A64B7F}" type="pres">
      <dgm:prSet presAssocID="{723058A0-0678-47D3-99F9-7CBAB628F121}" presName="level3hierChild" presStyleCnt="0"/>
      <dgm:spPr/>
    </dgm:pt>
    <dgm:pt modelId="{FB9AFAD2-7B1F-4461-AC03-0687DD66872F}" type="pres">
      <dgm:prSet presAssocID="{C0541565-717B-4AB4-9310-B4B46E5F9ADC}" presName="conn2-1" presStyleLbl="parChTrans1D2" presStyleIdx="6" presStyleCnt="7"/>
      <dgm:spPr/>
    </dgm:pt>
    <dgm:pt modelId="{C2261D5E-B1F2-4346-B394-9EB62565643F}" type="pres">
      <dgm:prSet presAssocID="{C0541565-717B-4AB4-9310-B4B46E5F9ADC}" presName="connTx" presStyleLbl="parChTrans1D2" presStyleIdx="6" presStyleCnt="7"/>
      <dgm:spPr/>
    </dgm:pt>
    <dgm:pt modelId="{9BEA089F-39CF-4427-8185-FB61D12AEB8C}" type="pres">
      <dgm:prSet presAssocID="{1E1EDD85-1927-43DF-AA1F-6D3DD6D9D742}" presName="root2" presStyleCnt="0"/>
      <dgm:spPr/>
    </dgm:pt>
    <dgm:pt modelId="{61812C8C-B101-4A75-8EFA-C60ABAE650AE}" type="pres">
      <dgm:prSet presAssocID="{1E1EDD85-1927-43DF-AA1F-6D3DD6D9D742}" presName="LevelTwoTextNode" presStyleLbl="node2" presStyleIdx="6" presStyleCnt="7">
        <dgm:presLayoutVars>
          <dgm:chPref val="3"/>
        </dgm:presLayoutVars>
      </dgm:prSet>
      <dgm:spPr/>
    </dgm:pt>
    <dgm:pt modelId="{5DACA41D-A7FA-46A6-939F-EF0F79671D38}" type="pres">
      <dgm:prSet presAssocID="{1E1EDD85-1927-43DF-AA1F-6D3DD6D9D742}" presName="level3hierChild" presStyleCnt="0"/>
      <dgm:spPr/>
    </dgm:pt>
  </dgm:ptLst>
  <dgm:cxnLst>
    <dgm:cxn modelId="{64073101-8124-437C-B7F1-7DF7355D8AF9}" type="presOf" srcId="{723058A0-0678-47D3-99F9-7CBAB628F121}" destId="{682D9754-47E1-4322-BBEF-5EF90699CA00}" srcOrd="0" destOrd="0" presId="urn:microsoft.com/office/officeart/2008/layout/HorizontalMultiLevelHierarchy"/>
    <dgm:cxn modelId="{0BB73F07-DE90-46F5-8DBA-3D45F1378B0F}" type="presOf" srcId="{BCD77FD2-4101-4585-A7B8-14A50BBB0687}" destId="{A43CF33A-549D-492F-9A5A-C0B263E27958}" srcOrd="0" destOrd="0" presId="urn:microsoft.com/office/officeart/2008/layout/HorizontalMultiLevelHierarchy"/>
    <dgm:cxn modelId="{3A790913-2DBE-4BDA-9DF3-1F9DF021AA9A}" type="presOf" srcId="{96234DA7-C17D-4262-A7BE-4730C0A4BEB4}" destId="{60695DD2-F6C5-42DD-8DC7-1ACEDF1BC116}" srcOrd="0" destOrd="0" presId="urn:microsoft.com/office/officeart/2008/layout/HorizontalMultiLevelHierarchy"/>
    <dgm:cxn modelId="{F14B632C-F731-426A-8CC4-A6518D30BDC9}" type="presOf" srcId="{240041D7-3B0C-41AD-ABC6-EABF1B817BC8}" destId="{773758E0-C177-4D93-AC7A-EC2126CA6663}" srcOrd="1" destOrd="0" presId="urn:microsoft.com/office/officeart/2008/layout/HorizontalMultiLevelHierarchy"/>
    <dgm:cxn modelId="{43470E3B-9020-4EDE-910A-0AC6981FD4C1}" type="presOf" srcId="{8C42D5DA-BE9C-474C-8A51-BD26DECFBFDD}" destId="{478D4D0A-554F-4A6E-8ABD-6FE22195620D}" srcOrd="1" destOrd="0" presId="urn:microsoft.com/office/officeart/2008/layout/HorizontalMultiLevelHierarchy"/>
    <dgm:cxn modelId="{F1F7DD3C-8D23-4C4B-AF10-D2A2ED0F91FA}" srcId="{5CD647F6-038E-4B38-9B65-5B4FFD901A0B}" destId="{1E1EDD85-1927-43DF-AA1F-6D3DD6D9D742}" srcOrd="6" destOrd="0" parTransId="{C0541565-717B-4AB4-9310-B4B46E5F9ADC}" sibTransId="{89A89B8B-0500-407A-A72C-01AEC1C5CEED}"/>
    <dgm:cxn modelId="{3B59E741-2705-47A2-B560-404058213F34}" srcId="{5CD647F6-038E-4B38-9B65-5B4FFD901A0B}" destId="{723058A0-0678-47D3-99F9-7CBAB628F121}" srcOrd="5" destOrd="0" parTransId="{240041D7-3B0C-41AD-ABC6-EABF1B817BC8}" sibTransId="{5AA2EBC7-D687-4822-B612-368574ABDDAE}"/>
    <dgm:cxn modelId="{82D16947-2BB9-43C0-8AB6-EE8B6B6F9C55}" type="presOf" srcId="{5CD647F6-038E-4B38-9B65-5B4FFD901A0B}" destId="{021C734F-282F-48ED-B1F3-31698417F3B9}" srcOrd="0" destOrd="0" presId="urn:microsoft.com/office/officeart/2008/layout/HorizontalMultiLevelHierarchy"/>
    <dgm:cxn modelId="{5EF2744E-DB93-4541-B934-CB5FEB249257}" type="presOf" srcId="{96234DA7-C17D-4262-A7BE-4730C0A4BEB4}" destId="{260AB101-1059-4752-874D-561FEEACF209}" srcOrd="1" destOrd="0" presId="urn:microsoft.com/office/officeart/2008/layout/HorizontalMultiLevelHierarchy"/>
    <dgm:cxn modelId="{C6D16156-1A56-4B5E-927A-D0D0F92A2E95}" srcId="{5CD647F6-038E-4B38-9B65-5B4FFD901A0B}" destId="{B4573BF4-4BEB-4A3A-940C-991D700584BE}" srcOrd="0" destOrd="0" parTransId="{A6005798-514D-47BA-AEA4-1714D0EECAF9}" sibTransId="{AA90FE8C-281E-47F5-907F-BA80E678B66E}"/>
    <dgm:cxn modelId="{B133DA56-A3F4-48C8-B8F8-821BD9A60097}" type="presOf" srcId="{A6A4005F-DB9E-4B3E-9136-7C008E8F7443}" destId="{FAD80B4D-64DE-4713-8067-A5E2F8DC8578}" srcOrd="1" destOrd="0" presId="urn:microsoft.com/office/officeart/2008/layout/HorizontalMultiLevelHierarchy"/>
    <dgm:cxn modelId="{A212EA65-DE43-44B2-B151-650D208F5710}" type="presOf" srcId="{A6005798-514D-47BA-AEA4-1714D0EECAF9}" destId="{0933C268-0985-4BE0-BE63-DAD21606D4CA}" srcOrd="0" destOrd="0" presId="urn:microsoft.com/office/officeart/2008/layout/HorizontalMultiLevelHierarchy"/>
    <dgm:cxn modelId="{52F29F6C-CB82-4E7C-AB1B-7DEA065D335A}" type="presOf" srcId="{59C92E31-F2AF-4A50-8A35-F1C1DEF5B1AC}" destId="{42F5A77F-8615-41AE-B051-7641CD58C3C7}" srcOrd="1" destOrd="0" presId="urn:microsoft.com/office/officeart/2008/layout/HorizontalMultiLevelHierarchy"/>
    <dgm:cxn modelId="{48A3917B-3387-44FC-B479-CB42B9A565D5}" type="presOf" srcId="{C0541565-717B-4AB4-9310-B4B46E5F9ADC}" destId="{C2261D5E-B1F2-4346-B394-9EB62565643F}" srcOrd="1" destOrd="0" presId="urn:microsoft.com/office/officeart/2008/layout/HorizontalMultiLevelHierarchy"/>
    <dgm:cxn modelId="{5EEAEE82-3133-4AF2-AA1C-FDB2CECF0FEC}" srcId="{12325073-C0F7-48A2-80BB-DFB84277E787}" destId="{5CD647F6-038E-4B38-9B65-5B4FFD901A0B}" srcOrd="0" destOrd="0" parTransId="{B415F46A-257D-4C24-B17A-85A3FC6D9A3D}" sibTransId="{8991A986-8D95-4231-AA00-9B8F24469765}"/>
    <dgm:cxn modelId="{DC826888-35AC-405B-9525-F6DFB1A9EE86}" type="presOf" srcId="{B4573BF4-4BEB-4A3A-940C-991D700584BE}" destId="{6D3A4E62-398F-4C00-9029-6AABAADA90E1}" srcOrd="0" destOrd="0" presId="urn:microsoft.com/office/officeart/2008/layout/HorizontalMultiLevelHierarchy"/>
    <dgm:cxn modelId="{0F9DA08C-DA7F-4C59-990E-CEE4D5AA47D2}" type="presOf" srcId="{75E389DC-F53F-43B2-9227-8146E4F25CC4}" destId="{B16DDB77-74CD-4A53-A63C-852FFF49FD0F}" srcOrd="0" destOrd="0" presId="urn:microsoft.com/office/officeart/2008/layout/HorizontalMultiLevelHierarchy"/>
    <dgm:cxn modelId="{4C997192-D4FE-486E-B1D0-84793069DB11}" type="presOf" srcId="{A6A4005F-DB9E-4B3E-9136-7C008E8F7443}" destId="{B450FF11-D3B6-48F8-AF78-6059398BEFE2}" srcOrd="0" destOrd="0" presId="urn:microsoft.com/office/officeart/2008/layout/HorizontalMultiLevelHierarchy"/>
    <dgm:cxn modelId="{0A3EC995-08AA-4F06-9AA0-AAA24B6E1525}" type="presOf" srcId="{8C42D5DA-BE9C-474C-8A51-BD26DECFBFDD}" destId="{611A2CB2-C5B1-4337-826E-B8B16C22809A}" srcOrd="0" destOrd="0" presId="urn:microsoft.com/office/officeart/2008/layout/HorizontalMultiLevelHierarchy"/>
    <dgm:cxn modelId="{19A1DB97-8D0F-462C-8601-AD3BFD387EF1}" type="presOf" srcId="{1E1EDD85-1927-43DF-AA1F-6D3DD6D9D742}" destId="{61812C8C-B101-4A75-8EFA-C60ABAE650AE}" srcOrd="0" destOrd="0" presId="urn:microsoft.com/office/officeart/2008/layout/HorizontalMultiLevelHierarchy"/>
    <dgm:cxn modelId="{B3616BA2-9D56-4487-8428-527DA25221FC}" type="presOf" srcId="{12325073-C0F7-48A2-80BB-DFB84277E787}" destId="{B11C50BC-9E41-44A2-A355-6FF53A8635AB}" srcOrd="0" destOrd="0" presId="urn:microsoft.com/office/officeart/2008/layout/HorizontalMultiLevelHierarchy"/>
    <dgm:cxn modelId="{67896FA2-ADAB-4B9E-866B-2198EE109C65}" type="presOf" srcId="{C0541565-717B-4AB4-9310-B4B46E5F9ADC}" destId="{FB9AFAD2-7B1F-4461-AC03-0687DD66872F}" srcOrd="0" destOrd="0" presId="urn:microsoft.com/office/officeart/2008/layout/HorizontalMultiLevelHierarchy"/>
    <dgm:cxn modelId="{A2A7CBB0-7A0D-4237-9786-38150DE4A43F}" srcId="{5CD647F6-038E-4B38-9B65-5B4FFD901A0B}" destId="{E790DD1B-5699-45C3-8543-9AF73E3FDACE}" srcOrd="3" destOrd="0" parTransId="{59C92E31-F2AF-4A50-8A35-F1C1DEF5B1AC}" sibTransId="{9D41E8DD-CC23-4328-B77C-DFE27AE08CD8}"/>
    <dgm:cxn modelId="{DBA81EC6-86A7-43BE-AC55-6A3F37D8A2B8}" type="presOf" srcId="{E790DD1B-5699-45C3-8543-9AF73E3FDACE}" destId="{2653DB90-561B-4BFD-82DD-C1944B077E14}" srcOrd="0" destOrd="0" presId="urn:microsoft.com/office/officeart/2008/layout/HorizontalMultiLevelHierarchy"/>
    <dgm:cxn modelId="{60926CD2-70A7-41A4-8A10-A2702F23E43E}" type="presOf" srcId="{240041D7-3B0C-41AD-ABC6-EABF1B817BC8}" destId="{C146E0E7-7FAE-487D-A465-A4976B1525DE}" srcOrd="0" destOrd="0" presId="urn:microsoft.com/office/officeart/2008/layout/HorizontalMultiLevelHierarchy"/>
    <dgm:cxn modelId="{F184B5D3-E25B-493B-BABF-041D4B6A95AC}" type="presOf" srcId="{21540283-15CD-45D4-8A99-3F0846FE0DBC}" destId="{D5FCC534-D1BB-46C2-A52D-F3CAFCE0C9D0}" srcOrd="0" destOrd="0" presId="urn:microsoft.com/office/officeart/2008/layout/HorizontalMultiLevelHierarchy"/>
    <dgm:cxn modelId="{205A3AE4-928F-4A9A-B33B-A1EFFA391A6B}" type="presOf" srcId="{59C92E31-F2AF-4A50-8A35-F1C1DEF5B1AC}" destId="{506E7567-6531-4C43-88EF-E6FF87EE849E}" srcOrd="0" destOrd="0" presId="urn:microsoft.com/office/officeart/2008/layout/HorizontalMultiLevelHierarchy"/>
    <dgm:cxn modelId="{20E7F8EA-2A4C-4602-A6BF-3A8B75B4A7E8}" type="presOf" srcId="{A6005798-514D-47BA-AEA4-1714D0EECAF9}" destId="{CD5BE883-9211-43BF-8504-78DBC28AFA1E}" srcOrd="1" destOrd="0" presId="urn:microsoft.com/office/officeart/2008/layout/HorizontalMultiLevelHierarchy"/>
    <dgm:cxn modelId="{0FC683EC-9810-44EA-84ED-937F12418CF8}" srcId="{5CD647F6-038E-4B38-9B65-5B4FFD901A0B}" destId="{75E389DC-F53F-43B2-9227-8146E4F25CC4}" srcOrd="2" destOrd="0" parTransId="{96234DA7-C17D-4262-A7BE-4730C0A4BEB4}" sibTransId="{480D0E45-6408-4C46-9A05-73D66C13E4C0}"/>
    <dgm:cxn modelId="{F4271CFC-2A97-440A-B12C-D7BF216AF143}" srcId="{5CD647F6-038E-4B38-9B65-5B4FFD901A0B}" destId="{21540283-15CD-45D4-8A99-3F0846FE0DBC}" srcOrd="4" destOrd="0" parTransId="{A6A4005F-DB9E-4B3E-9136-7C008E8F7443}" sibTransId="{4045D63E-A8E8-47E7-8F6A-4078B6D0482A}"/>
    <dgm:cxn modelId="{401072FC-43DC-4BDF-84FF-9DA4DE7538FA}" srcId="{5CD647F6-038E-4B38-9B65-5B4FFD901A0B}" destId="{BCD77FD2-4101-4585-A7B8-14A50BBB0687}" srcOrd="1" destOrd="0" parTransId="{8C42D5DA-BE9C-474C-8A51-BD26DECFBFDD}" sibTransId="{8ED90883-9407-465C-A977-ABC65D91E4FA}"/>
    <dgm:cxn modelId="{2786E5BF-11D4-49A1-97CC-444E852749C0}" type="presParOf" srcId="{B11C50BC-9E41-44A2-A355-6FF53A8635AB}" destId="{E01A7D38-52FC-4D92-BE78-08B9E9B0EAAE}" srcOrd="0" destOrd="0" presId="urn:microsoft.com/office/officeart/2008/layout/HorizontalMultiLevelHierarchy"/>
    <dgm:cxn modelId="{80849B81-4DE8-4CF3-B047-942F72D49CD2}" type="presParOf" srcId="{E01A7D38-52FC-4D92-BE78-08B9E9B0EAAE}" destId="{021C734F-282F-48ED-B1F3-31698417F3B9}" srcOrd="0" destOrd="0" presId="urn:microsoft.com/office/officeart/2008/layout/HorizontalMultiLevelHierarchy"/>
    <dgm:cxn modelId="{89A71306-2283-4A0A-86A1-2903174DC8ED}" type="presParOf" srcId="{E01A7D38-52FC-4D92-BE78-08B9E9B0EAAE}" destId="{E65E73A2-3C29-4365-A256-A9F62F540126}" srcOrd="1" destOrd="0" presId="urn:microsoft.com/office/officeart/2008/layout/HorizontalMultiLevelHierarchy"/>
    <dgm:cxn modelId="{7CC2D0FE-492D-43AA-9EBA-E0D6E14DC69C}" type="presParOf" srcId="{E65E73A2-3C29-4365-A256-A9F62F540126}" destId="{0933C268-0985-4BE0-BE63-DAD21606D4CA}" srcOrd="0" destOrd="0" presId="urn:microsoft.com/office/officeart/2008/layout/HorizontalMultiLevelHierarchy"/>
    <dgm:cxn modelId="{85AF4385-C499-49B6-8747-9F044AD641EF}" type="presParOf" srcId="{0933C268-0985-4BE0-BE63-DAD21606D4CA}" destId="{CD5BE883-9211-43BF-8504-78DBC28AFA1E}" srcOrd="0" destOrd="0" presId="urn:microsoft.com/office/officeart/2008/layout/HorizontalMultiLevelHierarchy"/>
    <dgm:cxn modelId="{14A9D282-5323-4075-93FA-7838F5D89BF6}" type="presParOf" srcId="{E65E73A2-3C29-4365-A256-A9F62F540126}" destId="{C7A3CA04-8F69-47D1-B121-F92226F46756}" srcOrd="1" destOrd="0" presId="urn:microsoft.com/office/officeart/2008/layout/HorizontalMultiLevelHierarchy"/>
    <dgm:cxn modelId="{6C73A315-3DAD-4D56-924B-1861C23D8849}" type="presParOf" srcId="{C7A3CA04-8F69-47D1-B121-F92226F46756}" destId="{6D3A4E62-398F-4C00-9029-6AABAADA90E1}" srcOrd="0" destOrd="0" presId="urn:microsoft.com/office/officeart/2008/layout/HorizontalMultiLevelHierarchy"/>
    <dgm:cxn modelId="{4301B26C-5EC5-4B79-89AE-86C2E8281FEC}" type="presParOf" srcId="{C7A3CA04-8F69-47D1-B121-F92226F46756}" destId="{9985FE47-33A8-46E3-8F74-EFDA4FF9DFDB}" srcOrd="1" destOrd="0" presId="urn:microsoft.com/office/officeart/2008/layout/HorizontalMultiLevelHierarchy"/>
    <dgm:cxn modelId="{1EEC5756-F16A-4326-8FCF-01DD775626D2}" type="presParOf" srcId="{E65E73A2-3C29-4365-A256-A9F62F540126}" destId="{611A2CB2-C5B1-4337-826E-B8B16C22809A}" srcOrd="2" destOrd="0" presId="urn:microsoft.com/office/officeart/2008/layout/HorizontalMultiLevelHierarchy"/>
    <dgm:cxn modelId="{B1815E04-443D-48EF-A548-603665B5503C}" type="presParOf" srcId="{611A2CB2-C5B1-4337-826E-B8B16C22809A}" destId="{478D4D0A-554F-4A6E-8ABD-6FE22195620D}" srcOrd="0" destOrd="0" presId="urn:microsoft.com/office/officeart/2008/layout/HorizontalMultiLevelHierarchy"/>
    <dgm:cxn modelId="{72275517-F70D-4591-A661-93CEA6456F65}" type="presParOf" srcId="{E65E73A2-3C29-4365-A256-A9F62F540126}" destId="{4180F3A0-40EC-4285-B85F-CBDCF7EBE9C9}" srcOrd="3" destOrd="0" presId="urn:microsoft.com/office/officeart/2008/layout/HorizontalMultiLevelHierarchy"/>
    <dgm:cxn modelId="{AEB76F0F-DA00-4CCE-A825-B1FB7B8F1F5E}" type="presParOf" srcId="{4180F3A0-40EC-4285-B85F-CBDCF7EBE9C9}" destId="{A43CF33A-549D-492F-9A5A-C0B263E27958}" srcOrd="0" destOrd="0" presId="urn:microsoft.com/office/officeart/2008/layout/HorizontalMultiLevelHierarchy"/>
    <dgm:cxn modelId="{0FCA8601-1039-4889-A2F2-BA3BF25C713E}" type="presParOf" srcId="{4180F3A0-40EC-4285-B85F-CBDCF7EBE9C9}" destId="{F892E7A7-12D3-48D1-8200-6E5B262B37AC}" srcOrd="1" destOrd="0" presId="urn:microsoft.com/office/officeart/2008/layout/HorizontalMultiLevelHierarchy"/>
    <dgm:cxn modelId="{6C4DA53C-F3AD-4FB3-A770-EF0DFA764753}" type="presParOf" srcId="{E65E73A2-3C29-4365-A256-A9F62F540126}" destId="{60695DD2-F6C5-42DD-8DC7-1ACEDF1BC116}" srcOrd="4" destOrd="0" presId="urn:microsoft.com/office/officeart/2008/layout/HorizontalMultiLevelHierarchy"/>
    <dgm:cxn modelId="{29718355-D204-4D6E-9867-7762341760CD}" type="presParOf" srcId="{60695DD2-F6C5-42DD-8DC7-1ACEDF1BC116}" destId="{260AB101-1059-4752-874D-561FEEACF209}" srcOrd="0" destOrd="0" presId="urn:microsoft.com/office/officeart/2008/layout/HorizontalMultiLevelHierarchy"/>
    <dgm:cxn modelId="{4A9CEE24-0F6A-4FBE-BD95-A5E667C48D2A}" type="presParOf" srcId="{E65E73A2-3C29-4365-A256-A9F62F540126}" destId="{431A905B-4AFF-4ECD-9D28-3383A0A48C5D}" srcOrd="5" destOrd="0" presId="urn:microsoft.com/office/officeart/2008/layout/HorizontalMultiLevelHierarchy"/>
    <dgm:cxn modelId="{9D2DE052-CC00-4918-B519-A733526990FC}" type="presParOf" srcId="{431A905B-4AFF-4ECD-9D28-3383A0A48C5D}" destId="{B16DDB77-74CD-4A53-A63C-852FFF49FD0F}" srcOrd="0" destOrd="0" presId="urn:microsoft.com/office/officeart/2008/layout/HorizontalMultiLevelHierarchy"/>
    <dgm:cxn modelId="{BB152F35-D8AF-4FB5-B1D1-E12EA291A900}" type="presParOf" srcId="{431A905B-4AFF-4ECD-9D28-3383A0A48C5D}" destId="{A65A4EBD-0629-4E05-A74A-D3E825F0C12E}" srcOrd="1" destOrd="0" presId="urn:microsoft.com/office/officeart/2008/layout/HorizontalMultiLevelHierarchy"/>
    <dgm:cxn modelId="{60F5DD2D-EF98-4A7C-AF41-E1F05D205801}" type="presParOf" srcId="{E65E73A2-3C29-4365-A256-A9F62F540126}" destId="{506E7567-6531-4C43-88EF-E6FF87EE849E}" srcOrd="6" destOrd="0" presId="urn:microsoft.com/office/officeart/2008/layout/HorizontalMultiLevelHierarchy"/>
    <dgm:cxn modelId="{9F971A22-6270-4317-A836-E4C2C15FFD3B}" type="presParOf" srcId="{506E7567-6531-4C43-88EF-E6FF87EE849E}" destId="{42F5A77F-8615-41AE-B051-7641CD58C3C7}" srcOrd="0" destOrd="0" presId="urn:microsoft.com/office/officeart/2008/layout/HorizontalMultiLevelHierarchy"/>
    <dgm:cxn modelId="{6B47B83F-8E4A-4214-8BDF-E238053303B2}" type="presParOf" srcId="{E65E73A2-3C29-4365-A256-A9F62F540126}" destId="{B1556F4D-7549-4728-8F7B-DB8E6252D8F8}" srcOrd="7" destOrd="0" presId="urn:microsoft.com/office/officeart/2008/layout/HorizontalMultiLevelHierarchy"/>
    <dgm:cxn modelId="{9A7BF59B-4AE7-4A0A-8BAE-6BABCA2F2F31}" type="presParOf" srcId="{B1556F4D-7549-4728-8F7B-DB8E6252D8F8}" destId="{2653DB90-561B-4BFD-82DD-C1944B077E14}" srcOrd="0" destOrd="0" presId="urn:microsoft.com/office/officeart/2008/layout/HorizontalMultiLevelHierarchy"/>
    <dgm:cxn modelId="{4B3E6D8D-AF72-4786-BD88-BF78E17811F3}" type="presParOf" srcId="{B1556F4D-7549-4728-8F7B-DB8E6252D8F8}" destId="{77BF690E-5DC6-43BF-99F5-35CBDA1E937E}" srcOrd="1" destOrd="0" presId="urn:microsoft.com/office/officeart/2008/layout/HorizontalMultiLevelHierarchy"/>
    <dgm:cxn modelId="{7A70B070-0E3C-4DF0-996B-B780A2EB75E3}" type="presParOf" srcId="{E65E73A2-3C29-4365-A256-A9F62F540126}" destId="{B450FF11-D3B6-48F8-AF78-6059398BEFE2}" srcOrd="8" destOrd="0" presId="urn:microsoft.com/office/officeart/2008/layout/HorizontalMultiLevelHierarchy"/>
    <dgm:cxn modelId="{BE720303-36F8-4C29-ADF2-C6741C3F68EA}" type="presParOf" srcId="{B450FF11-D3B6-48F8-AF78-6059398BEFE2}" destId="{FAD80B4D-64DE-4713-8067-A5E2F8DC8578}" srcOrd="0" destOrd="0" presId="urn:microsoft.com/office/officeart/2008/layout/HorizontalMultiLevelHierarchy"/>
    <dgm:cxn modelId="{FE0FB56D-99B0-4FFD-A0E1-6A39E134DC80}" type="presParOf" srcId="{E65E73A2-3C29-4365-A256-A9F62F540126}" destId="{CED158A8-7BD8-4794-8C8F-514A439EB988}" srcOrd="9" destOrd="0" presId="urn:microsoft.com/office/officeart/2008/layout/HorizontalMultiLevelHierarchy"/>
    <dgm:cxn modelId="{6C6CF0A4-0E6D-4A48-A214-6C08E9C81868}" type="presParOf" srcId="{CED158A8-7BD8-4794-8C8F-514A439EB988}" destId="{D5FCC534-D1BB-46C2-A52D-F3CAFCE0C9D0}" srcOrd="0" destOrd="0" presId="urn:microsoft.com/office/officeart/2008/layout/HorizontalMultiLevelHierarchy"/>
    <dgm:cxn modelId="{A2E24657-7C5D-419D-BE5E-4964A8C3FFF2}" type="presParOf" srcId="{CED158A8-7BD8-4794-8C8F-514A439EB988}" destId="{A5F82D0D-2224-483F-AF05-40AB535AC903}" srcOrd="1" destOrd="0" presId="urn:microsoft.com/office/officeart/2008/layout/HorizontalMultiLevelHierarchy"/>
    <dgm:cxn modelId="{9B9BE6B3-F479-4429-B4B5-9B247E0C1424}" type="presParOf" srcId="{E65E73A2-3C29-4365-A256-A9F62F540126}" destId="{C146E0E7-7FAE-487D-A465-A4976B1525DE}" srcOrd="10" destOrd="0" presId="urn:microsoft.com/office/officeart/2008/layout/HorizontalMultiLevelHierarchy"/>
    <dgm:cxn modelId="{1C8A02CD-F2E3-4428-94C9-5AA081042049}" type="presParOf" srcId="{C146E0E7-7FAE-487D-A465-A4976B1525DE}" destId="{773758E0-C177-4D93-AC7A-EC2126CA6663}" srcOrd="0" destOrd="0" presId="urn:microsoft.com/office/officeart/2008/layout/HorizontalMultiLevelHierarchy"/>
    <dgm:cxn modelId="{41F69C26-2E07-4CA7-951F-8534DD496097}" type="presParOf" srcId="{E65E73A2-3C29-4365-A256-A9F62F540126}" destId="{256972D7-1DA8-425F-85D4-2DA07D88D9D4}" srcOrd="11" destOrd="0" presId="urn:microsoft.com/office/officeart/2008/layout/HorizontalMultiLevelHierarchy"/>
    <dgm:cxn modelId="{F007E328-E654-4D6F-BD9F-5E2F42060CDC}" type="presParOf" srcId="{256972D7-1DA8-425F-85D4-2DA07D88D9D4}" destId="{682D9754-47E1-4322-BBEF-5EF90699CA00}" srcOrd="0" destOrd="0" presId="urn:microsoft.com/office/officeart/2008/layout/HorizontalMultiLevelHierarchy"/>
    <dgm:cxn modelId="{BAAFCDED-F0DD-4AEB-84B0-6949F0A8B7BD}" type="presParOf" srcId="{256972D7-1DA8-425F-85D4-2DA07D88D9D4}" destId="{3912466D-4BE5-43F6-BDD7-9E2C37A64B7F}" srcOrd="1" destOrd="0" presId="urn:microsoft.com/office/officeart/2008/layout/HorizontalMultiLevelHierarchy"/>
    <dgm:cxn modelId="{1F389148-FC43-47F3-8E2A-1EC5AD124E0E}" type="presParOf" srcId="{E65E73A2-3C29-4365-A256-A9F62F540126}" destId="{FB9AFAD2-7B1F-4461-AC03-0687DD66872F}" srcOrd="12" destOrd="0" presId="urn:microsoft.com/office/officeart/2008/layout/HorizontalMultiLevelHierarchy"/>
    <dgm:cxn modelId="{E5825640-06C1-4F13-8C19-4874A7D60E51}" type="presParOf" srcId="{FB9AFAD2-7B1F-4461-AC03-0687DD66872F}" destId="{C2261D5E-B1F2-4346-B394-9EB62565643F}" srcOrd="0" destOrd="0" presId="urn:microsoft.com/office/officeart/2008/layout/HorizontalMultiLevelHierarchy"/>
    <dgm:cxn modelId="{38E76F1A-6310-49EB-98E3-501EBA9E74BC}" type="presParOf" srcId="{E65E73A2-3C29-4365-A256-A9F62F540126}" destId="{9BEA089F-39CF-4427-8185-FB61D12AEB8C}" srcOrd="13" destOrd="0" presId="urn:microsoft.com/office/officeart/2008/layout/HorizontalMultiLevelHierarchy"/>
    <dgm:cxn modelId="{46C4689D-67DE-44CD-9504-0F3D334A9464}" type="presParOf" srcId="{9BEA089F-39CF-4427-8185-FB61D12AEB8C}" destId="{61812C8C-B101-4A75-8EFA-C60ABAE650AE}" srcOrd="0" destOrd="0" presId="urn:microsoft.com/office/officeart/2008/layout/HorizontalMultiLevelHierarchy"/>
    <dgm:cxn modelId="{22AECAFD-EA26-43B1-AA25-203D9EACE080}" type="presParOf" srcId="{9BEA089F-39CF-4427-8185-FB61D12AEB8C}" destId="{5DACA41D-A7FA-46A6-939F-EF0F79671D3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325073-C0F7-48A2-80BB-DFB84277E787}"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5CD647F6-038E-4B38-9B65-5B4FFD901A0B}">
      <dgm:prSet phldrT="[Text]" custT="1"/>
      <dgm:spPr/>
      <dgm:t>
        <a:bodyPr/>
        <a:lstStyle/>
        <a:p>
          <a:r>
            <a:rPr lang="en-US" sz="3600" b="1">
              <a:solidFill>
                <a:schemeClr val="bg1"/>
              </a:solidFill>
            </a:rPr>
            <a:t>Functional requirements</a:t>
          </a:r>
        </a:p>
      </dgm:t>
    </dgm:pt>
    <dgm:pt modelId="{B415F46A-257D-4C24-B17A-85A3FC6D9A3D}" type="parTrans" cxnId="{5EEAEE82-3133-4AF2-AA1C-FDB2CECF0FEC}">
      <dgm:prSet/>
      <dgm:spPr/>
      <dgm:t>
        <a:bodyPr/>
        <a:lstStyle/>
        <a:p>
          <a:endParaRPr lang="en-US" b="1">
            <a:solidFill>
              <a:schemeClr val="bg1"/>
            </a:solidFill>
          </a:endParaRPr>
        </a:p>
      </dgm:t>
    </dgm:pt>
    <dgm:pt modelId="{8991A986-8D95-4231-AA00-9B8F24469765}" type="sibTrans" cxnId="{5EEAEE82-3133-4AF2-AA1C-FDB2CECF0FEC}">
      <dgm:prSet/>
      <dgm:spPr/>
      <dgm:t>
        <a:bodyPr/>
        <a:lstStyle/>
        <a:p>
          <a:endParaRPr lang="en-US" b="1">
            <a:solidFill>
              <a:schemeClr val="bg1"/>
            </a:solidFill>
          </a:endParaRPr>
        </a:p>
      </dgm:t>
    </dgm:pt>
    <dgm:pt modelId="{C0299876-6F00-4606-8D58-887BCE73D694}">
      <dgm:prSet phldrT="[Text]" custT="1"/>
      <dgm:spPr/>
      <dgm:t>
        <a:bodyPr/>
        <a:lstStyle/>
        <a:p>
          <a:r>
            <a:rPr lang="en-US" sz="2400" b="1">
              <a:solidFill>
                <a:schemeClr val="bg1"/>
              </a:solidFill>
            </a:rPr>
            <a:t>Data</a:t>
          </a:r>
        </a:p>
      </dgm:t>
    </dgm:pt>
    <dgm:pt modelId="{E27033F8-D9E5-40E4-BF8D-25CAE0AF19E0}" type="parTrans" cxnId="{22A2BD98-322E-410F-AA64-2108DD103E2A}">
      <dgm:prSet/>
      <dgm:spPr/>
      <dgm:t>
        <a:bodyPr/>
        <a:lstStyle/>
        <a:p>
          <a:endParaRPr lang="en-US" b="1">
            <a:solidFill>
              <a:schemeClr val="bg1"/>
            </a:solidFill>
          </a:endParaRPr>
        </a:p>
      </dgm:t>
    </dgm:pt>
    <dgm:pt modelId="{9C7ADC6C-7ED5-4576-94F1-86DEDB71B5DF}" type="sibTrans" cxnId="{22A2BD98-322E-410F-AA64-2108DD103E2A}">
      <dgm:prSet/>
      <dgm:spPr/>
      <dgm:t>
        <a:bodyPr/>
        <a:lstStyle/>
        <a:p>
          <a:endParaRPr lang="en-US" b="1">
            <a:solidFill>
              <a:schemeClr val="bg1"/>
            </a:solidFill>
          </a:endParaRPr>
        </a:p>
      </dgm:t>
    </dgm:pt>
    <dgm:pt modelId="{E7A701D9-D023-43C3-BA96-66DBC6408781}">
      <dgm:prSet phldrT="[Text]" custT="1"/>
      <dgm:spPr/>
      <dgm:t>
        <a:bodyPr/>
        <a:lstStyle/>
        <a:p>
          <a:r>
            <a:rPr lang="en-US" sz="2400" b="1">
              <a:solidFill>
                <a:schemeClr val="bg1"/>
              </a:solidFill>
            </a:rPr>
            <a:t>Task</a:t>
          </a:r>
        </a:p>
      </dgm:t>
    </dgm:pt>
    <dgm:pt modelId="{32B1339C-E410-448D-8D33-EBB7E604A16A}" type="parTrans" cxnId="{59C21FBF-A0F7-4D40-A02E-859AAF45C17D}">
      <dgm:prSet/>
      <dgm:spPr/>
      <dgm:t>
        <a:bodyPr/>
        <a:lstStyle/>
        <a:p>
          <a:endParaRPr lang="en-US" b="1">
            <a:solidFill>
              <a:schemeClr val="bg1"/>
            </a:solidFill>
          </a:endParaRPr>
        </a:p>
      </dgm:t>
    </dgm:pt>
    <dgm:pt modelId="{B47882F4-2C63-4F12-BECD-E4A52C626B0D}" type="sibTrans" cxnId="{59C21FBF-A0F7-4D40-A02E-859AAF45C17D}">
      <dgm:prSet/>
      <dgm:spPr/>
      <dgm:t>
        <a:bodyPr/>
        <a:lstStyle/>
        <a:p>
          <a:endParaRPr lang="en-US" b="1">
            <a:solidFill>
              <a:schemeClr val="bg1"/>
            </a:solidFill>
          </a:endParaRPr>
        </a:p>
      </dgm:t>
    </dgm:pt>
    <dgm:pt modelId="{DFC38275-19E3-42F9-AC2A-D73E5FDE3412}">
      <dgm:prSet phldrT="[Text]" custT="1"/>
      <dgm:spPr/>
      <dgm:t>
        <a:bodyPr/>
        <a:lstStyle/>
        <a:p>
          <a:r>
            <a:rPr lang="en-US" sz="2400" b="1">
              <a:solidFill>
                <a:schemeClr val="bg1"/>
              </a:solidFill>
            </a:rPr>
            <a:t>Use case</a:t>
          </a:r>
        </a:p>
      </dgm:t>
    </dgm:pt>
    <dgm:pt modelId="{1270730F-5DC3-468A-8722-4CCC925EE94E}" type="parTrans" cxnId="{461FE0B6-9591-4CDB-A7BB-CBCADC6AB3DA}">
      <dgm:prSet/>
      <dgm:spPr/>
      <dgm:t>
        <a:bodyPr/>
        <a:lstStyle/>
        <a:p>
          <a:endParaRPr lang="en-US" b="1">
            <a:solidFill>
              <a:schemeClr val="bg1"/>
            </a:solidFill>
          </a:endParaRPr>
        </a:p>
      </dgm:t>
    </dgm:pt>
    <dgm:pt modelId="{F91D1784-F68C-4107-BFDA-5D2F1CE9EEB8}" type="sibTrans" cxnId="{461FE0B6-9591-4CDB-A7BB-CBCADC6AB3DA}">
      <dgm:prSet/>
      <dgm:spPr/>
      <dgm:t>
        <a:bodyPr/>
        <a:lstStyle/>
        <a:p>
          <a:endParaRPr lang="en-US" b="1">
            <a:solidFill>
              <a:schemeClr val="bg1"/>
            </a:solidFill>
          </a:endParaRPr>
        </a:p>
      </dgm:t>
    </dgm:pt>
    <dgm:pt modelId="{7CC7DDA9-CC12-4418-B4D2-41F191F9832E}">
      <dgm:prSet phldrT="[Text]" custT="1"/>
      <dgm:spPr/>
      <dgm:t>
        <a:bodyPr/>
        <a:lstStyle/>
        <a:p>
          <a:r>
            <a:rPr lang="en-US" sz="2400" b="1">
              <a:solidFill>
                <a:schemeClr val="bg1"/>
              </a:solidFill>
            </a:rPr>
            <a:t>Model</a:t>
          </a:r>
        </a:p>
      </dgm:t>
    </dgm:pt>
    <dgm:pt modelId="{D6C7A863-3E8C-48D2-93BD-0DEF74AC4A0F}" type="parTrans" cxnId="{042F660D-4510-4201-89A5-B67467F7D3F7}">
      <dgm:prSet/>
      <dgm:spPr/>
      <dgm:t>
        <a:bodyPr/>
        <a:lstStyle/>
        <a:p>
          <a:endParaRPr lang="en-US" b="1">
            <a:solidFill>
              <a:schemeClr val="bg1"/>
            </a:solidFill>
          </a:endParaRPr>
        </a:p>
      </dgm:t>
    </dgm:pt>
    <dgm:pt modelId="{5CF70F68-76F7-48EC-B79D-1827C05C51C3}" type="sibTrans" cxnId="{042F660D-4510-4201-89A5-B67467F7D3F7}">
      <dgm:prSet/>
      <dgm:spPr/>
      <dgm:t>
        <a:bodyPr/>
        <a:lstStyle/>
        <a:p>
          <a:endParaRPr lang="en-US" b="1">
            <a:solidFill>
              <a:schemeClr val="bg1"/>
            </a:solidFill>
          </a:endParaRPr>
        </a:p>
      </dgm:t>
    </dgm:pt>
    <dgm:pt modelId="{23B49447-6C8A-4883-BAA0-C4A847E9E512}">
      <dgm:prSet phldrT="[Text]" custT="1"/>
      <dgm:spPr/>
      <dgm:t>
        <a:bodyPr/>
        <a:lstStyle/>
        <a:p>
          <a:r>
            <a:rPr lang="en-US" sz="2400" b="1">
              <a:solidFill>
                <a:schemeClr val="bg1"/>
              </a:solidFill>
            </a:rPr>
            <a:t>Architecture</a:t>
          </a:r>
        </a:p>
      </dgm:t>
    </dgm:pt>
    <dgm:pt modelId="{F482B6CD-A601-4128-A3A4-B97B1F02A32A}" type="parTrans" cxnId="{FF8C35EA-AC79-4DA1-A19B-A5E51DC1CDC3}">
      <dgm:prSet/>
      <dgm:spPr/>
      <dgm:t>
        <a:bodyPr/>
        <a:lstStyle/>
        <a:p>
          <a:endParaRPr lang="en-US" b="1">
            <a:solidFill>
              <a:schemeClr val="bg1"/>
            </a:solidFill>
          </a:endParaRPr>
        </a:p>
      </dgm:t>
    </dgm:pt>
    <dgm:pt modelId="{D7ACD30D-D258-4270-8E3E-2517F2FB5294}" type="sibTrans" cxnId="{FF8C35EA-AC79-4DA1-A19B-A5E51DC1CDC3}">
      <dgm:prSet/>
      <dgm:spPr/>
      <dgm:t>
        <a:bodyPr/>
        <a:lstStyle/>
        <a:p>
          <a:endParaRPr lang="en-US" b="1">
            <a:solidFill>
              <a:schemeClr val="bg1"/>
            </a:solidFill>
          </a:endParaRPr>
        </a:p>
      </dgm:t>
    </dgm:pt>
    <dgm:pt modelId="{7A30EEA4-BD5A-449D-BB45-1F92ACD2DD5A}">
      <dgm:prSet phldrT="[Text]" custT="1"/>
      <dgm:spPr/>
      <dgm:t>
        <a:bodyPr/>
        <a:lstStyle/>
        <a:p>
          <a:r>
            <a:rPr lang="en-US" sz="2400" b="1">
              <a:solidFill>
                <a:schemeClr val="bg1"/>
              </a:solidFill>
            </a:rPr>
            <a:t>Constraint</a:t>
          </a:r>
        </a:p>
      </dgm:t>
    </dgm:pt>
    <dgm:pt modelId="{394F094D-3B68-4CF6-9494-D7DD94CE0898}" type="parTrans" cxnId="{C807A195-2EDB-4716-B0C6-8D6A246BA2B5}">
      <dgm:prSet/>
      <dgm:spPr/>
      <dgm:t>
        <a:bodyPr/>
        <a:lstStyle/>
        <a:p>
          <a:endParaRPr lang="en-US" b="1">
            <a:solidFill>
              <a:schemeClr val="bg1"/>
            </a:solidFill>
          </a:endParaRPr>
        </a:p>
      </dgm:t>
    </dgm:pt>
    <dgm:pt modelId="{4A6B84DD-D049-45E0-9E25-374918CAA792}" type="sibTrans" cxnId="{C807A195-2EDB-4716-B0C6-8D6A246BA2B5}">
      <dgm:prSet/>
      <dgm:spPr/>
      <dgm:t>
        <a:bodyPr/>
        <a:lstStyle/>
        <a:p>
          <a:endParaRPr lang="en-US" b="1">
            <a:solidFill>
              <a:schemeClr val="bg1"/>
            </a:solidFill>
          </a:endParaRPr>
        </a:p>
      </dgm:t>
    </dgm:pt>
    <dgm:pt modelId="{C87C912D-A7B0-4F68-B554-F17BF5DD2D31}">
      <dgm:prSet phldrT="[Text]" custT="1"/>
      <dgm:spPr/>
      <dgm:t>
        <a:bodyPr/>
        <a:lstStyle/>
        <a:p>
          <a:r>
            <a:rPr lang="en-US" sz="2400" b="1">
              <a:solidFill>
                <a:schemeClr val="bg1"/>
              </a:solidFill>
            </a:rPr>
            <a:t>Business</a:t>
          </a:r>
        </a:p>
      </dgm:t>
    </dgm:pt>
    <dgm:pt modelId="{9B4C9825-376F-4B8E-8A52-763464193DDE}" type="parTrans" cxnId="{4D55A2B6-C88A-40E3-B4A6-9A4EA30B8825}">
      <dgm:prSet/>
      <dgm:spPr/>
      <dgm:t>
        <a:bodyPr/>
        <a:lstStyle/>
        <a:p>
          <a:endParaRPr lang="en-US" b="1">
            <a:solidFill>
              <a:schemeClr val="bg1"/>
            </a:solidFill>
          </a:endParaRPr>
        </a:p>
      </dgm:t>
    </dgm:pt>
    <dgm:pt modelId="{7FE12D97-E950-4937-8455-C9E086DB9153}" type="sibTrans" cxnId="{4D55A2B6-C88A-40E3-B4A6-9A4EA30B8825}">
      <dgm:prSet/>
      <dgm:spPr/>
      <dgm:t>
        <a:bodyPr/>
        <a:lstStyle/>
        <a:p>
          <a:endParaRPr lang="en-US" b="1">
            <a:solidFill>
              <a:schemeClr val="bg1"/>
            </a:solidFill>
          </a:endParaRPr>
        </a:p>
      </dgm:t>
    </dgm:pt>
    <dgm:pt modelId="{B11C50BC-9E41-44A2-A355-6FF53A8635AB}" type="pres">
      <dgm:prSet presAssocID="{12325073-C0F7-48A2-80BB-DFB84277E787}" presName="Name0" presStyleCnt="0">
        <dgm:presLayoutVars>
          <dgm:chPref val="1"/>
          <dgm:dir/>
          <dgm:animOne val="branch"/>
          <dgm:animLvl val="lvl"/>
          <dgm:resizeHandles val="exact"/>
        </dgm:presLayoutVars>
      </dgm:prSet>
      <dgm:spPr/>
    </dgm:pt>
    <dgm:pt modelId="{E01A7D38-52FC-4D92-BE78-08B9E9B0EAAE}" type="pres">
      <dgm:prSet presAssocID="{5CD647F6-038E-4B38-9B65-5B4FFD901A0B}" presName="root1" presStyleCnt="0"/>
      <dgm:spPr/>
    </dgm:pt>
    <dgm:pt modelId="{021C734F-282F-48ED-B1F3-31698417F3B9}" type="pres">
      <dgm:prSet presAssocID="{5CD647F6-038E-4B38-9B65-5B4FFD901A0B}" presName="LevelOneTextNode" presStyleLbl="node0" presStyleIdx="0" presStyleCnt="1" custScaleX="132618" custScaleY="161514">
        <dgm:presLayoutVars>
          <dgm:chPref val="3"/>
        </dgm:presLayoutVars>
      </dgm:prSet>
      <dgm:spPr/>
    </dgm:pt>
    <dgm:pt modelId="{E65E73A2-3C29-4365-A256-A9F62F540126}" type="pres">
      <dgm:prSet presAssocID="{5CD647F6-038E-4B38-9B65-5B4FFD901A0B}" presName="level2hierChild" presStyleCnt="0"/>
      <dgm:spPr/>
    </dgm:pt>
    <dgm:pt modelId="{19DB0691-42C0-45CD-8E3B-83449AB5D29A}" type="pres">
      <dgm:prSet presAssocID="{E27033F8-D9E5-40E4-BF8D-25CAE0AF19E0}" presName="conn2-1" presStyleLbl="parChTrans1D2" presStyleIdx="0" presStyleCnt="7"/>
      <dgm:spPr/>
    </dgm:pt>
    <dgm:pt modelId="{FC0A944A-62A8-4DD1-B59E-DC7A21AECC94}" type="pres">
      <dgm:prSet presAssocID="{E27033F8-D9E5-40E4-BF8D-25CAE0AF19E0}" presName="connTx" presStyleLbl="parChTrans1D2" presStyleIdx="0" presStyleCnt="7"/>
      <dgm:spPr/>
    </dgm:pt>
    <dgm:pt modelId="{44F31DB2-FAA2-40DF-BEED-832BFC6B97DF}" type="pres">
      <dgm:prSet presAssocID="{C0299876-6F00-4606-8D58-887BCE73D694}" presName="root2" presStyleCnt="0"/>
      <dgm:spPr/>
    </dgm:pt>
    <dgm:pt modelId="{7242A293-CD3D-4340-8298-F979845AC591}" type="pres">
      <dgm:prSet presAssocID="{C0299876-6F00-4606-8D58-887BCE73D694}" presName="LevelTwoTextNode" presStyleLbl="node2" presStyleIdx="0" presStyleCnt="7" custScaleX="99946" custScaleY="99422">
        <dgm:presLayoutVars>
          <dgm:chPref val="3"/>
        </dgm:presLayoutVars>
      </dgm:prSet>
      <dgm:spPr/>
    </dgm:pt>
    <dgm:pt modelId="{435A9F5D-CB24-4158-BD54-AAC4DC670F68}" type="pres">
      <dgm:prSet presAssocID="{C0299876-6F00-4606-8D58-887BCE73D694}" presName="level3hierChild" presStyleCnt="0"/>
      <dgm:spPr/>
    </dgm:pt>
    <dgm:pt modelId="{C148A3A0-89BB-4E9F-A26D-7682AFA181E8}" type="pres">
      <dgm:prSet presAssocID="{32B1339C-E410-448D-8D33-EBB7E604A16A}" presName="conn2-1" presStyleLbl="parChTrans1D2" presStyleIdx="1" presStyleCnt="7"/>
      <dgm:spPr/>
    </dgm:pt>
    <dgm:pt modelId="{C285470C-364A-43BE-9FB9-5A0ADEC5EC50}" type="pres">
      <dgm:prSet presAssocID="{32B1339C-E410-448D-8D33-EBB7E604A16A}" presName="connTx" presStyleLbl="parChTrans1D2" presStyleIdx="1" presStyleCnt="7"/>
      <dgm:spPr/>
    </dgm:pt>
    <dgm:pt modelId="{A2A9F461-880A-4E28-AA4C-42033F7AA50B}" type="pres">
      <dgm:prSet presAssocID="{E7A701D9-D023-43C3-BA96-66DBC6408781}" presName="root2" presStyleCnt="0"/>
      <dgm:spPr/>
    </dgm:pt>
    <dgm:pt modelId="{EDC37265-58F8-42EF-88FD-181C56B92E32}" type="pres">
      <dgm:prSet presAssocID="{E7A701D9-D023-43C3-BA96-66DBC6408781}" presName="LevelTwoTextNode" presStyleLbl="node2" presStyleIdx="1" presStyleCnt="7" custScaleX="99946" custScaleY="99422">
        <dgm:presLayoutVars>
          <dgm:chPref val="3"/>
        </dgm:presLayoutVars>
      </dgm:prSet>
      <dgm:spPr/>
    </dgm:pt>
    <dgm:pt modelId="{59C07373-0290-4130-A9A5-E3FF4999D655}" type="pres">
      <dgm:prSet presAssocID="{E7A701D9-D023-43C3-BA96-66DBC6408781}" presName="level3hierChild" presStyleCnt="0"/>
      <dgm:spPr/>
    </dgm:pt>
    <dgm:pt modelId="{2A27B48F-63A8-47BF-B221-50986D4E5363}" type="pres">
      <dgm:prSet presAssocID="{1270730F-5DC3-468A-8722-4CCC925EE94E}" presName="conn2-1" presStyleLbl="parChTrans1D2" presStyleIdx="2" presStyleCnt="7"/>
      <dgm:spPr/>
    </dgm:pt>
    <dgm:pt modelId="{58BF988D-256C-4540-A16C-45F6E3AE3E8E}" type="pres">
      <dgm:prSet presAssocID="{1270730F-5DC3-468A-8722-4CCC925EE94E}" presName="connTx" presStyleLbl="parChTrans1D2" presStyleIdx="2" presStyleCnt="7"/>
      <dgm:spPr/>
    </dgm:pt>
    <dgm:pt modelId="{BED51EC8-E0F3-451C-B2A5-A436F3BA41CC}" type="pres">
      <dgm:prSet presAssocID="{DFC38275-19E3-42F9-AC2A-D73E5FDE3412}" presName="root2" presStyleCnt="0"/>
      <dgm:spPr/>
    </dgm:pt>
    <dgm:pt modelId="{B89ABD3F-9113-49A9-9ED6-54B519B8B147}" type="pres">
      <dgm:prSet presAssocID="{DFC38275-19E3-42F9-AC2A-D73E5FDE3412}" presName="LevelTwoTextNode" presStyleLbl="node2" presStyleIdx="2" presStyleCnt="7" custScaleX="99946" custScaleY="99422">
        <dgm:presLayoutVars>
          <dgm:chPref val="3"/>
        </dgm:presLayoutVars>
      </dgm:prSet>
      <dgm:spPr/>
    </dgm:pt>
    <dgm:pt modelId="{161EF5E0-6204-42D2-9DE9-D984A2DB78FB}" type="pres">
      <dgm:prSet presAssocID="{DFC38275-19E3-42F9-AC2A-D73E5FDE3412}" presName="level3hierChild" presStyleCnt="0"/>
      <dgm:spPr/>
    </dgm:pt>
    <dgm:pt modelId="{AD8E6CC3-D4D5-45B3-98DF-98186C2AFC4E}" type="pres">
      <dgm:prSet presAssocID="{D6C7A863-3E8C-48D2-93BD-0DEF74AC4A0F}" presName="conn2-1" presStyleLbl="parChTrans1D2" presStyleIdx="3" presStyleCnt="7"/>
      <dgm:spPr/>
    </dgm:pt>
    <dgm:pt modelId="{6E41E10D-FA5A-46EC-A8B0-E49A3469A546}" type="pres">
      <dgm:prSet presAssocID="{D6C7A863-3E8C-48D2-93BD-0DEF74AC4A0F}" presName="connTx" presStyleLbl="parChTrans1D2" presStyleIdx="3" presStyleCnt="7"/>
      <dgm:spPr/>
    </dgm:pt>
    <dgm:pt modelId="{B13C8D9E-F79E-4A05-9820-7DDAFA34685E}" type="pres">
      <dgm:prSet presAssocID="{7CC7DDA9-CC12-4418-B4D2-41F191F9832E}" presName="root2" presStyleCnt="0"/>
      <dgm:spPr/>
    </dgm:pt>
    <dgm:pt modelId="{9D766E99-9F26-4AC2-BF4D-0B3FE42ECB13}" type="pres">
      <dgm:prSet presAssocID="{7CC7DDA9-CC12-4418-B4D2-41F191F9832E}" presName="LevelTwoTextNode" presStyleLbl="node2" presStyleIdx="3" presStyleCnt="7" custScaleX="99946" custScaleY="99422">
        <dgm:presLayoutVars>
          <dgm:chPref val="3"/>
        </dgm:presLayoutVars>
      </dgm:prSet>
      <dgm:spPr/>
    </dgm:pt>
    <dgm:pt modelId="{131D3799-B0FB-4197-B815-5631D46A798A}" type="pres">
      <dgm:prSet presAssocID="{7CC7DDA9-CC12-4418-B4D2-41F191F9832E}" presName="level3hierChild" presStyleCnt="0"/>
      <dgm:spPr/>
    </dgm:pt>
    <dgm:pt modelId="{8D321237-E469-4716-A933-61EBBB6749AB}" type="pres">
      <dgm:prSet presAssocID="{F482B6CD-A601-4128-A3A4-B97B1F02A32A}" presName="conn2-1" presStyleLbl="parChTrans1D2" presStyleIdx="4" presStyleCnt="7"/>
      <dgm:spPr/>
    </dgm:pt>
    <dgm:pt modelId="{996F0602-72D7-4B66-A01F-37A6D88B67C8}" type="pres">
      <dgm:prSet presAssocID="{F482B6CD-A601-4128-A3A4-B97B1F02A32A}" presName="connTx" presStyleLbl="parChTrans1D2" presStyleIdx="4" presStyleCnt="7"/>
      <dgm:spPr/>
    </dgm:pt>
    <dgm:pt modelId="{4BA7CA01-7EF1-45B4-8838-0BE0A5CD0E0F}" type="pres">
      <dgm:prSet presAssocID="{23B49447-6C8A-4883-BAA0-C4A847E9E512}" presName="root2" presStyleCnt="0"/>
      <dgm:spPr/>
    </dgm:pt>
    <dgm:pt modelId="{E565B000-13FC-455D-BA08-5B1B96F3D771}" type="pres">
      <dgm:prSet presAssocID="{23B49447-6C8A-4883-BAA0-C4A847E9E512}" presName="LevelTwoTextNode" presStyleLbl="node2" presStyleIdx="4" presStyleCnt="7" custScaleX="99946" custScaleY="99422">
        <dgm:presLayoutVars>
          <dgm:chPref val="3"/>
        </dgm:presLayoutVars>
      </dgm:prSet>
      <dgm:spPr/>
    </dgm:pt>
    <dgm:pt modelId="{E34EE1BC-9A0B-4849-A2D2-7E8F6A3A0249}" type="pres">
      <dgm:prSet presAssocID="{23B49447-6C8A-4883-BAA0-C4A847E9E512}" presName="level3hierChild" presStyleCnt="0"/>
      <dgm:spPr/>
    </dgm:pt>
    <dgm:pt modelId="{1AA0E6B0-ABBF-41C6-A80C-08282C279816}" type="pres">
      <dgm:prSet presAssocID="{394F094D-3B68-4CF6-9494-D7DD94CE0898}" presName="conn2-1" presStyleLbl="parChTrans1D2" presStyleIdx="5" presStyleCnt="7"/>
      <dgm:spPr/>
    </dgm:pt>
    <dgm:pt modelId="{20825B6D-FC57-43CA-9D6B-05320AAF1F52}" type="pres">
      <dgm:prSet presAssocID="{394F094D-3B68-4CF6-9494-D7DD94CE0898}" presName="connTx" presStyleLbl="parChTrans1D2" presStyleIdx="5" presStyleCnt="7"/>
      <dgm:spPr/>
    </dgm:pt>
    <dgm:pt modelId="{2489CE18-68C6-4CC0-88CF-284E2A8EC070}" type="pres">
      <dgm:prSet presAssocID="{7A30EEA4-BD5A-449D-BB45-1F92ACD2DD5A}" presName="root2" presStyleCnt="0"/>
      <dgm:spPr/>
    </dgm:pt>
    <dgm:pt modelId="{0DA31C7F-EE14-41B6-8A18-B45C64735FAB}" type="pres">
      <dgm:prSet presAssocID="{7A30EEA4-BD5A-449D-BB45-1F92ACD2DD5A}" presName="LevelTwoTextNode" presStyleLbl="node2" presStyleIdx="5" presStyleCnt="7" custScaleX="99946" custScaleY="99422">
        <dgm:presLayoutVars>
          <dgm:chPref val="3"/>
        </dgm:presLayoutVars>
      </dgm:prSet>
      <dgm:spPr/>
    </dgm:pt>
    <dgm:pt modelId="{6F3F5473-401C-4441-A4A5-F66E1348CE6F}" type="pres">
      <dgm:prSet presAssocID="{7A30EEA4-BD5A-449D-BB45-1F92ACD2DD5A}" presName="level3hierChild" presStyleCnt="0"/>
      <dgm:spPr/>
    </dgm:pt>
    <dgm:pt modelId="{037D01A6-695A-4139-B029-5BB96746F606}" type="pres">
      <dgm:prSet presAssocID="{9B4C9825-376F-4B8E-8A52-763464193DDE}" presName="conn2-1" presStyleLbl="parChTrans1D2" presStyleIdx="6" presStyleCnt="7"/>
      <dgm:spPr/>
    </dgm:pt>
    <dgm:pt modelId="{9915C350-40B7-424F-AD38-86FC822D2E67}" type="pres">
      <dgm:prSet presAssocID="{9B4C9825-376F-4B8E-8A52-763464193DDE}" presName="connTx" presStyleLbl="parChTrans1D2" presStyleIdx="6" presStyleCnt="7"/>
      <dgm:spPr/>
    </dgm:pt>
    <dgm:pt modelId="{673ED4E6-83D8-4598-ACFD-68A7D7F68DC4}" type="pres">
      <dgm:prSet presAssocID="{C87C912D-A7B0-4F68-B554-F17BF5DD2D31}" presName="root2" presStyleCnt="0"/>
      <dgm:spPr/>
    </dgm:pt>
    <dgm:pt modelId="{FBCFEA2E-211A-4B8C-982D-0219E8A22467}" type="pres">
      <dgm:prSet presAssocID="{C87C912D-A7B0-4F68-B554-F17BF5DD2D31}" presName="LevelTwoTextNode" presStyleLbl="node2" presStyleIdx="6" presStyleCnt="7" custScaleX="99946" custScaleY="99422">
        <dgm:presLayoutVars>
          <dgm:chPref val="3"/>
        </dgm:presLayoutVars>
      </dgm:prSet>
      <dgm:spPr/>
    </dgm:pt>
    <dgm:pt modelId="{D800E557-320E-48A6-A3DE-6BAB09F74109}" type="pres">
      <dgm:prSet presAssocID="{C87C912D-A7B0-4F68-B554-F17BF5DD2D31}" presName="level3hierChild" presStyleCnt="0"/>
      <dgm:spPr/>
    </dgm:pt>
  </dgm:ptLst>
  <dgm:cxnLst>
    <dgm:cxn modelId="{08A89E01-6DA5-427B-BBB7-95F791FA1020}" type="presOf" srcId="{1270730F-5DC3-468A-8722-4CCC925EE94E}" destId="{2A27B48F-63A8-47BF-B221-50986D4E5363}" srcOrd="0" destOrd="0" presId="urn:microsoft.com/office/officeart/2008/layout/HorizontalMultiLevelHierarchy"/>
    <dgm:cxn modelId="{042F660D-4510-4201-89A5-B67467F7D3F7}" srcId="{5CD647F6-038E-4B38-9B65-5B4FFD901A0B}" destId="{7CC7DDA9-CC12-4418-B4D2-41F191F9832E}" srcOrd="3" destOrd="0" parTransId="{D6C7A863-3E8C-48D2-93BD-0DEF74AC4A0F}" sibTransId="{5CF70F68-76F7-48EC-B79D-1827C05C51C3}"/>
    <dgm:cxn modelId="{B7A9C812-4482-4175-B530-8AC2AA6C3154}" type="presOf" srcId="{1270730F-5DC3-468A-8722-4CCC925EE94E}" destId="{58BF988D-256C-4540-A16C-45F6E3AE3E8E}" srcOrd="1" destOrd="0" presId="urn:microsoft.com/office/officeart/2008/layout/HorizontalMultiLevelHierarchy"/>
    <dgm:cxn modelId="{12EBD013-8153-41A5-87B3-2CEB7A811AFB}" type="presOf" srcId="{F482B6CD-A601-4128-A3A4-B97B1F02A32A}" destId="{8D321237-E469-4716-A933-61EBBB6749AB}" srcOrd="0" destOrd="0" presId="urn:microsoft.com/office/officeart/2008/layout/HorizontalMultiLevelHierarchy"/>
    <dgm:cxn modelId="{8BD51317-B599-4BF9-9E1B-BB95DE8FDD01}" type="presOf" srcId="{D6C7A863-3E8C-48D2-93BD-0DEF74AC4A0F}" destId="{AD8E6CC3-D4D5-45B3-98DF-98186C2AFC4E}" srcOrd="0" destOrd="0" presId="urn:microsoft.com/office/officeart/2008/layout/HorizontalMultiLevelHierarchy"/>
    <dgm:cxn modelId="{F5509317-1EE4-4892-A879-448876D79FCF}" type="presOf" srcId="{E27033F8-D9E5-40E4-BF8D-25CAE0AF19E0}" destId="{19DB0691-42C0-45CD-8E3B-83449AB5D29A}" srcOrd="0" destOrd="0" presId="urn:microsoft.com/office/officeart/2008/layout/HorizontalMultiLevelHierarchy"/>
    <dgm:cxn modelId="{1F1F3125-3719-4A56-8B4E-A20B1FDDC70D}" type="presOf" srcId="{DFC38275-19E3-42F9-AC2A-D73E5FDE3412}" destId="{B89ABD3F-9113-49A9-9ED6-54B519B8B147}" srcOrd="0" destOrd="0" presId="urn:microsoft.com/office/officeart/2008/layout/HorizontalMultiLevelHierarchy"/>
    <dgm:cxn modelId="{C5821B39-DEF1-48E6-B10E-ACDBF905303F}" type="presOf" srcId="{C0299876-6F00-4606-8D58-887BCE73D694}" destId="{7242A293-CD3D-4340-8298-F979845AC591}" srcOrd="0" destOrd="0" presId="urn:microsoft.com/office/officeart/2008/layout/HorizontalMultiLevelHierarchy"/>
    <dgm:cxn modelId="{87EF664D-63A3-4A75-AE62-348AC3D9C9A0}" type="presOf" srcId="{E27033F8-D9E5-40E4-BF8D-25CAE0AF19E0}" destId="{FC0A944A-62A8-4DD1-B59E-DC7A21AECC94}" srcOrd="1" destOrd="0" presId="urn:microsoft.com/office/officeart/2008/layout/HorizontalMultiLevelHierarchy"/>
    <dgm:cxn modelId="{FD3F854E-F4C0-4907-8DAC-AE04AF50CB48}" type="presOf" srcId="{9B4C9825-376F-4B8E-8A52-763464193DDE}" destId="{037D01A6-695A-4139-B029-5BB96746F606}" srcOrd="0" destOrd="0" presId="urn:microsoft.com/office/officeart/2008/layout/HorizontalMultiLevelHierarchy"/>
    <dgm:cxn modelId="{5F44D15E-E618-48FA-B7E2-E78003D6FDB6}" type="presOf" srcId="{394F094D-3B68-4CF6-9494-D7DD94CE0898}" destId="{1AA0E6B0-ABBF-41C6-A80C-08282C279816}" srcOrd="0" destOrd="0" presId="urn:microsoft.com/office/officeart/2008/layout/HorizontalMultiLevelHierarchy"/>
    <dgm:cxn modelId="{3D1B4967-E227-4A38-BF56-4FF2BC8A6DC3}" type="presOf" srcId="{F482B6CD-A601-4128-A3A4-B97B1F02A32A}" destId="{996F0602-72D7-4B66-A01F-37A6D88B67C8}" srcOrd="1" destOrd="0" presId="urn:microsoft.com/office/officeart/2008/layout/HorizontalMultiLevelHierarchy"/>
    <dgm:cxn modelId="{A7E63872-DDDC-4FC6-BB68-9A623A1D6F72}" type="presOf" srcId="{5CD647F6-038E-4B38-9B65-5B4FFD901A0B}" destId="{021C734F-282F-48ED-B1F3-31698417F3B9}" srcOrd="0" destOrd="0" presId="urn:microsoft.com/office/officeart/2008/layout/HorizontalMultiLevelHierarchy"/>
    <dgm:cxn modelId="{9AE66A72-F463-4C78-BD70-7AA27554D702}" type="presOf" srcId="{9B4C9825-376F-4B8E-8A52-763464193DDE}" destId="{9915C350-40B7-424F-AD38-86FC822D2E67}" srcOrd="1" destOrd="0" presId="urn:microsoft.com/office/officeart/2008/layout/HorizontalMultiLevelHierarchy"/>
    <dgm:cxn modelId="{36219882-C88F-4DDC-B565-884CC8B37E33}" type="presOf" srcId="{394F094D-3B68-4CF6-9494-D7DD94CE0898}" destId="{20825B6D-FC57-43CA-9D6B-05320AAF1F52}" srcOrd="1" destOrd="0" presId="urn:microsoft.com/office/officeart/2008/layout/HorizontalMultiLevelHierarchy"/>
    <dgm:cxn modelId="{5EEAEE82-3133-4AF2-AA1C-FDB2CECF0FEC}" srcId="{12325073-C0F7-48A2-80BB-DFB84277E787}" destId="{5CD647F6-038E-4B38-9B65-5B4FFD901A0B}" srcOrd="0" destOrd="0" parTransId="{B415F46A-257D-4C24-B17A-85A3FC6D9A3D}" sibTransId="{8991A986-8D95-4231-AA00-9B8F24469765}"/>
    <dgm:cxn modelId="{91D6AC88-702B-4D97-B649-D233376F1A32}" type="presOf" srcId="{32B1339C-E410-448D-8D33-EBB7E604A16A}" destId="{C285470C-364A-43BE-9FB9-5A0ADEC5EC50}" srcOrd="1" destOrd="0" presId="urn:microsoft.com/office/officeart/2008/layout/HorizontalMultiLevelHierarchy"/>
    <dgm:cxn modelId="{D4038A8B-130C-41EB-AD13-6DFDAAC27EB1}" type="presOf" srcId="{7CC7DDA9-CC12-4418-B4D2-41F191F9832E}" destId="{9D766E99-9F26-4AC2-BF4D-0B3FE42ECB13}" srcOrd="0" destOrd="0" presId="urn:microsoft.com/office/officeart/2008/layout/HorizontalMultiLevelHierarchy"/>
    <dgm:cxn modelId="{C807A195-2EDB-4716-B0C6-8D6A246BA2B5}" srcId="{5CD647F6-038E-4B38-9B65-5B4FFD901A0B}" destId="{7A30EEA4-BD5A-449D-BB45-1F92ACD2DD5A}" srcOrd="5" destOrd="0" parTransId="{394F094D-3B68-4CF6-9494-D7DD94CE0898}" sibTransId="{4A6B84DD-D049-45E0-9E25-374918CAA792}"/>
    <dgm:cxn modelId="{22A2BD98-322E-410F-AA64-2108DD103E2A}" srcId="{5CD647F6-038E-4B38-9B65-5B4FFD901A0B}" destId="{C0299876-6F00-4606-8D58-887BCE73D694}" srcOrd="0" destOrd="0" parTransId="{E27033F8-D9E5-40E4-BF8D-25CAE0AF19E0}" sibTransId="{9C7ADC6C-7ED5-4576-94F1-86DEDB71B5DF}"/>
    <dgm:cxn modelId="{4279B49A-3A5C-4CD1-BCFC-54B7AD513632}" type="presOf" srcId="{D6C7A863-3E8C-48D2-93BD-0DEF74AC4A0F}" destId="{6E41E10D-FA5A-46EC-A8B0-E49A3469A546}" srcOrd="1" destOrd="0" presId="urn:microsoft.com/office/officeart/2008/layout/HorizontalMultiLevelHierarchy"/>
    <dgm:cxn modelId="{4D55A2B6-C88A-40E3-B4A6-9A4EA30B8825}" srcId="{5CD647F6-038E-4B38-9B65-5B4FFD901A0B}" destId="{C87C912D-A7B0-4F68-B554-F17BF5DD2D31}" srcOrd="6" destOrd="0" parTransId="{9B4C9825-376F-4B8E-8A52-763464193DDE}" sibTransId="{7FE12D97-E950-4937-8455-C9E086DB9153}"/>
    <dgm:cxn modelId="{461FE0B6-9591-4CDB-A7BB-CBCADC6AB3DA}" srcId="{5CD647F6-038E-4B38-9B65-5B4FFD901A0B}" destId="{DFC38275-19E3-42F9-AC2A-D73E5FDE3412}" srcOrd="2" destOrd="0" parTransId="{1270730F-5DC3-468A-8722-4CCC925EE94E}" sibTransId="{F91D1784-F68C-4107-BFDA-5D2F1CE9EEB8}"/>
    <dgm:cxn modelId="{59C21FBF-A0F7-4D40-A02E-859AAF45C17D}" srcId="{5CD647F6-038E-4B38-9B65-5B4FFD901A0B}" destId="{E7A701D9-D023-43C3-BA96-66DBC6408781}" srcOrd="1" destOrd="0" parTransId="{32B1339C-E410-448D-8D33-EBB7E604A16A}" sibTransId="{B47882F4-2C63-4F12-BECD-E4A52C626B0D}"/>
    <dgm:cxn modelId="{AB1A3AD2-E529-4355-859E-438FF47C539F}" type="presOf" srcId="{7A30EEA4-BD5A-449D-BB45-1F92ACD2DD5A}" destId="{0DA31C7F-EE14-41B6-8A18-B45C64735FAB}" srcOrd="0" destOrd="0" presId="urn:microsoft.com/office/officeart/2008/layout/HorizontalMultiLevelHierarchy"/>
    <dgm:cxn modelId="{80A6FAE3-A67E-40D5-B83E-25C2A1C0A3F0}" type="presOf" srcId="{C87C912D-A7B0-4F68-B554-F17BF5DD2D31}" destId="{FBCFEA2E-211A-4B8C-982D-0219E8A22467}" srcOrd="0" destOrd="0" presId="urn:microsoft.com/office/officeart/2008/layout/HorizontalMultiLevelHierarchy"/>
    <dgm:cxn modelId="{B98696E7-2D5C-4202-B5AA-0EC32824761C}" type="presOf" srcId="{E7A701D9-D023-43C3-BA96-66DBC6408781}" destId="{EDC37265-58F8-42EF-88FD-181C56B92E32}" srcOrd="0" destOrd="0" presId="urn:microsoft.com/office/officeart/2008/layout/HorizontalMultiLevelHierarchy"/>
    <dgm:cxn modelId="{96E5C5E9-E4B8-430F-8D2F-8906E95A9D2F}" type="presOf" srcId="{32B1339C-E410-448D-8D33-EBB7E604A16A}" destId="{C148A3A0-89BB-4E9F-A26D-7682AFA181E8}" srcOrd="0" destOrd="0" presId="urn:microsoft.com/office/officeart/2008/layout/HorizontalMultiLevelHierarchy"/>
    <dgm:cxn modelId="{FF8C35EA-AC79-4DA1-A19B-A5E51DC1CDC3}" srcId="{5CD647F6-038E-4B38-9B65-5B4FFD901A0B}" destId="{23B49447-6C8A-4883-BAA0-C4A847E9E512}" srcOrd="4" destOrd="0" parTransId="{F482B6CD-A601-4128-A3A4-B97B1F02A32A}" sibTransId="{D7ACD30D-D258-4270-8E3E-2517F2FB5294}"/>
    <dgm:cxn modelId="{B38CC3F4-7DE2-4EB7-96C1-05765CAEF5E6}" type="presOf" srcId="{23B49447-6C8A-4883-BAA0-C4A847E9E512}" destId="{E565B000-13FC-455D-BA08-5B1B96F3D771}" srcOrd="0" destOrd="0" presId="urn:microsoft.com/office/officeart/2008/layout/HorizontalMultiLevelHierarchy"/>
    <dgm:cxn modelId="{66EAF1FF-6EC5-4AD2-B018-6C71D0B108FA}" type="presOf" srcId="{12325073-C0F7-48A2-80BB-DFB84277E787}" destId="{B11C50BC-9E41-44A2-A355-6FF53A8635AB}" srcOrd="0" destOrd="0" presId="urn:microsoft.com/office/officeart/2008/layout/HorizontalMultiLevelHierarchy"/>
    <dgm:cxn modelId="{E632F355-676B-4273-8148-7CCAD51A5EDD}" type="presParOf" srcId="{B11C50BC-9E41-44A2-A355-6FF53A8635AB}" destId="{E01A7D38-52FC-4D92-BE78-08B9E9B0EAAE}" srcOrd="0" destOrd="0" presId="urn:microsoft.com/office/officeart/2008/layout/HorizontalMultiLevelHierarchy"/>
    <dgm:cxn modelId="{48666520-C4A6-4AD0-8D69-8A4636C537EE}" type="presParOf" srcId="{E01A7D38-52FC-4D92-BE78-08B9E9B0EAAE}" destId="{021C734F-282F-48ED-B1F3-31698417F3B9}" srcOrd="0" destOrd="0" presId="urn:microsoft.com/office/officeart/2008/layout/HorizontalMultiLevelHierarchy"/>
    <dgm:cxn modelId="{AAB29B88-8F5A-44CB-81FA-D9423149A14C}" type="presParOf" srcId="{E01A7D38-52FC-4D92-BE78-08B9E9B0EAAE}" destId="{E65E73A2-3C29-4365-A256-A9F62F540126}" srcOrd="1" destOrd="0" presId="urn:microsoft.com/office/officeart/2008/layout/HorizontalMultiLevelHierarchy"/>
    <dgm:cxn modelId="{8772B779-7591-40CE-92BB-2E66FF99B383}" type="presParOf" srcId="{E65E73A2-3C29-4365-A256-A9F62F540126}" destId="{19DB0691-42C0-45CD-8E3B-83449AB5D29A}" srcOrd="0" destOrd="0" presId="urn:microsoft.com/office/officeart/2008/layout/HorizontalMultiLevelHierarchy"/>
    <dgm:cxn modelId="{F72EAEBC-0140-45A1-9171-CB8E19F0F2BE}" type="presParOf" srcId="{19DB0691-42C0-45CD-8E3B-83449AB5D29A}" destId="{FC0A944A-62A8-4DD1-B59E-DC7A21AECC94}" srcOrd="0" destOrd="0" presId="urn:microsoft.com/office/officeart/2008/layout/HorizontalMultiLevelHierarchy"/>
    <dgm:cxn modelId="{1035F789-F9D2-4AE4-A778-B0DA1F80A16C}" type="presParOf" srcId="{E65E73A2-3C29-4365-A256-A9F62F540126}" destId="{44F31DB2-FAA2-40DF-BEED-832BFC6B97DF}" srcOrd="1" destOrd="0" presId="urn:microsoft.com/office/officeart/2008/layout/HorizontalMultiLevelHierarchy"/>
    <dgm:cxn modelId="{F8DB7E67-09D2-4CA7-AD82-31924427159E}" type="presParOf" srcId="{44F31DB2-FAA2-40DF-BEED-832BFC6B97DF}" destId="{7242A293-CD3D-4340-8298-F979845AC591}" srcOrd="0" destOrd="0" presId="urn:microsoft.com/office/officeart/2008/layout/HorizontalMultiLevelHierarchy"/>
    <dgm:cxn modelId="{781B79F2-470B-4FE7-B3D8-CFE03CDFA339}" type="presParOf" srcId="{44F31DB2-FAA2-40DF-BEED-832BFC6B97DF}" destId="{435A9F5D-CB24-4158-BD54-AAC4DC670F68}" srcOrd="1" destOrd="0" presId="urn:microsoft.com/office/officeart/2008/layout/HorizontalMultiLevelHierarchy"/>
    <dgm:cxn modelId="{7560F5EF-0039-4A75-9D96-22109A4B7899}" type="presParOf" srcId="{E65E73A2-3C29-4365-A256-A9F62F540126}" destId="{C148A3A0-89BB-4E9F-A26D-7682AFA181E8}" srcOrd="2" destOrd="0" presId="urn:microsoft.com/office/officeart/2008/layout/HorizontalMultiLevelHierarchy"/>
    <dgm:cxn modelId="{AA413C68-0605-40CD-B355-352AADC88EFB}" type="presParOf" srcId="{C148A3A0-89BB-4E9F-A26D-7682AFA181E8}" destId="{C285470C-364A-43BE-9FB9-5A0ADEC5EC50}" srcOrd="0" destOrd="0" presId="urn:microsoft.com/office/officeart/2008/layout/HorizontalMultiLevelHierarchy"/>
    <dgm:cxn modelId="{439C5523-EFF8-4E78-B31D-11E9D1B02A53}" type="presParOf" srcId="{E65E73A2-3C29-4365-A256-A9F62F540126}" destId="{A2A9F461-880A-4E28-AA4C-42033F7AA50B}" srcOrd="3" destOrd="0" presId="urn:microsoft.com/office/officeart/2008/layout/HorizontalMultiLevelHierarchy"/>
    <dgm:cxn modelId="{8A7F1055-4CD2-4674-AD31-D84A49FFF55E}" type="presParOf" srcId="{A2A9F461-880A-4E28-AA4C-42033F7AA50B}" destId="{EDC37265-58F8-42EF-88FD-181C56B92E32}" srcOrd="0" destOrd="0" presId="urn:microsoft.com/office/officeart/2008/layout/HorizontalMultiLevelHierarchy"/>
    <dgm:cxn modelId="{A14A8690-F22B-4CD2-8437-F71E76CDEB59}" type="presParOf" srcId="{A2A9F461-880A-4E28-AA4C-42033F7AA50B}" destId="{59C07373-0290-4130-A9A5-E3FF4999D655}" srcOrd="1" destOrd="0" presId="urn:microsoft.com/office/officeart/2008/layout/HorizontalMultiLevelHierarchy"/>
    <dgm:cxn modelId="{0120FCA3-3AD5-4D89-AD59-6800AE9F11C1}" type="presParOf" srcId="{E65E73A2-3C29-4365-A256-A9F62F540126}" destId="{2A27B48F-63A8-47BF-B221-50986D4E5363}" srcOrd="4" destOrd="0" presId="urn:microsoft.com/office/officeart/2008/layout/HorizontalMultiLevelHierarchy"/>
    <dgm:cxn modelId="{7F78C31E-0597-40A6-A5AD-B29B0288C6E7}" type="presParOf" srcId="{2A27B48F-63A8-47BF-B221-50986D4E5363}" destId="{58BF988D-256C-4540-A16C-45F6E3AE3E8E}" srcOrd="0" destOrd="0" presId="urn:microsoft.com/office/officeart/2008/layout/HorizontalMultiLevelHierarchy"/>
    <dgm:cxn modelId="{14DD8396-C806-42B3-BB79-1B2903D1FFC9}" type="presParOf" srcId="{E65E73A2-3C29-4365-A256-A9F62F540126}" destId="{BED51EC8-E0F3-451C-B2A5-A436F3BA41CC}" srcOrd="5" destOrd="0" presId="urn:microsoft.com/office/officeart/2008/layout/HorizontalMultiLevelHierarchy"/>
    <dgm:cxn modelId="{B7EFFEE7-95EC-4070-A8CE-AD00BD3F811D}" type="presParOf" srcId="{BED51EC8-E0F3-451C-B2A5-A436F3BA41CC}" destId="{B89ABD3F-9113-49A9-9ED6-54B519B8B147}" srcOrd="0" destOrd="0" presId="urn:microsoft.com/office/officeart/2008/layout/HorizontalMultiLevelHierarchy"/>
    <dgm:cxn modelId="{00098A67-337C-4416-BB56-1AA96D142E0D}" type="presParOf" srcId="{BED51EC8-E0F3-451C-B2A5-A436F3BA41CC}" destId="{161EF5E0-6204-42D2-9DE9-D984A2DB78FB}" srcOrd="1" destOrd="0" presId="urn:microsoft.com/office/officeart/2008/layout/HorizontalMultiLevelHierarchy"/>
    <dgm:cxn modelId="{27C00D7B-4B15-4969-A0FA-D7290928E8B1}" type="presParOf" srcId="{E65E73A2-3C29-4365-A256-A9F62F540126}" destId="{AD8E6CC3-D4D5-45B3-98DF-98186C2AFC4E}" srcOrd="6" destOrd="0" presId="urn:microsoft.com/office/officeart/2008/layout/HorizontalMultiLevelHierarchy"/>
    <dgm:cxn modelId="{A5A82B0A-62D6-42BF-8738-AED3A59F1689}" type="presParOf" srcId="{AD8E6CC3-D4D5-45B3-98DF-98186C2AFC4E}" destId="{6E41E10D-FA5A-46EC-A8B0-E49A3469A546}" srcOrd="0" destOrd="0" presId="urn:microsoft.com/office/officeart/2008/layout/HorizontalMultiLevelHierarchy"/>
    <dgm:cxn modelId="{DB4DF516-EC69-40E6-892B-42B40087DB09}" type="presParOf" srcId="{E65E73A2-3C29-4365-A256-A9F62F540126}" destId="{B13C8D9E-F79E-4A05-9820-7DDAFA34685E}" srcOrd="7" destOrd="0" presId="urn:microsoft.com/office/officeart/2008/layout/HorizontalMultiLevelHierarchy"/>
    <dgm:cxn modelId="{EE8D2CF9-8C91-4FBD-A75D-BEA0E37446AB}" type="presParOf" srcId="{B13C8D9E-F79E-4A05-9820-7DDAFA34685E}" destId="{9D766E99-9F26-4AC2-BF4D-0B3FE42ECB13}" srcOrd="0" destOrd="0" presId="urn:microsoft.com/office/officeart/2008/layout/HorizontalMultiLevelHierarchy"/>
    <dgm:cxn modelId="{ECC7264A-C3F1-4736-8BA2-C40C79863C96}" type="presParOf" srcId="{B13C8D9E-F79E-4A05-9820-7DDAFA34685E}" destId="{131D3799-B0FB-4197-B815-5631D46A798A}" srcOrd="1" destOrd="0" presId="urn:microsoft.com/office/officeart/2008/layout/HorizontalMultiLevelHierarchy"/>
    <dgm:cxn modelId="{0E38FD4D-3E44-4B11-802B-D3FF586DCFB5}" type="presParOf" srcId="{E65E73A2-3C29-4365-A256-A9F62F540126}" destId="{8D321237-E469-4716-A933-61EBBB6749AB}" srcOrd="8" destOrd="0" presId="urn:microsoft.com/office/officeart/2008/layout/HorizontalMultiLevelHierarchy"/>
    <dgm:cxn modelId="{D6F38906-3CEB-4D61-8A9F-8D04E935DBCB}" type="presParOf" srcId="{8D321237-E469-4716-A933-61EBBB6749AB}" destId="{996F0602-72D7-4B66-A01F-37A6D88B67C8}" srcOrd="0" destOrd="0" presId="urn:microsoft.com/office/officeart/2008/layout/HorizontalMultiLevelHierarchy"/>
    <dgm:cxn modelId="{15A35FC2-2A3B-485B-BCEC-F1AF4E806814}" type="presParOf" srcId="{E65E73A2-3C29-4365-A256-A9F62F540126}" destId="{4BA7CA01-7EF1-45B4-8838-0BE0A5CD0E0F}" srcOrd="9" destOrd="0" presId="urn:microsoft.com/office/officeart/2008/layout/HorizontalMultiLevelHierarchy"/>
    <dgm:cxn modelId="{D9752201-95CB-4DB9-91A0-80A1E6D48FF8}" type="presParOf" srcId="{4BA7CA01-7EF1-45B4-8838-0BE0A5CD0E0F}" destId="{E565B000-13FC-455D-BA08-5B1B96F3D771}" srcOrd="0" destOrd="0" presId="urn:microsoft.com/office/officeart/2008/layout/HorizontalMultiLevelHierarchy"/>
    <dgm:cxn modelId="{38E94E25-F288-422E-BDC5-BB03DEACA201}" type="presParOf" srcId="{4BA7CA01-7EF1-45B4-8838-0BE0A5CD0E0F}" destId="{E34EE1BC-9A0B-4849-A2D2-7E8F6A3A0249}" srcOrd="1" destOrd="0" presId="urn:microsoft.com/office/officeart/2008/layout/HorizontalMultiLevelHierarchy"/>
    <dgm:cxn modelId="{67B96E38-D851-42DE-B32B-99426BF13D83}" type="presParOf" srcId="{E65E73A2-3C29-4365-A256-A9F62F540126}" destId="{1AA0E6B0-ABBF-41C6-A80C-08282C279816}" srcOrd="10" destOrd="0" presId="urn:microsoft.com/office/officeart/2008/layout/HorizontalMultiLevelHierarchy"/>
    <dgm:cxn modelId="{9A4C3F35-5B9A-414D-B57F-71CC930B76FF}" type="presParOf" srcId="{1AA0E6B0-ABBF-41C6-A80C-08282C279816}" destId="{20825B6D-FC57-43CA-9D6B-05320AAF1F52}" srcOrd="0" destOrd="0" presId="urn:microsoft.com/office/officeart/2008/layout/HorizontalMultiLevelHierarchy"/>
    <dgm:cxn modelId="{EB8853F7-F5DF-4C0A-AFEB-53E1D2D23B38}" type="presParOf" srcId="{E65E73A2-3C29-4365-A256-A9F62F540126}" destId="{2489CE18-68C6-4CC0-88CF-284E2A8EC070}" srcOrd="11" destOrd="0" presId="urn:microsoft.com/office/officeart/2008/layout/HorizontalMultiLevelHierarchy"/>
    <dgm:cxn modelId="{769E7B7E-D6D8-42EB-8D29-CE7D795C6290}" type="presParOf" srcId="{2489CE18-68C6-4CC0-88CF-284E2A8EC070}" destId="{0DA31C7F-EE14-41B6-8A18-B45C64735FAB}" srcOrd="0" destOrd="0" presId="urn:microsoft.com/office/officeart/2008/layout/HorizontalMultiLevelHierarchy"/>
    <dgm:cxn modelId="{B9D38946-D91D-4037-B825-8B12C6F84912}" type="presParOf" srcId="{2489CE18-68C6-4CC0-88CF-284E2A8EC070}" destId="{6F3F5473-401C-4441-A4A5-F66E1348CE6F}" srcOrd="1" destOrd="0" presId="urn:microsoft.com/office/officeart/2008/layout/HorizontalMultiLevelHierarchy"/>
    <dgm:cxn modelId="{1BDB298C-35D6-47BD-8D70-0426DD32A4E2}" type="presParOf" srcId="{E65E73A2-3C29-4365-A256-A9F62F540126}" destId="{037D01A6-695A-4139-B029-5BB96746F606}" srcOrd="12" destOrd="0" presId="urn:microsoft.com/office/officeart/2008/layout/HorizontalMultiLevelHierarchy"/>
    <dgm:cxn modelId="{55C66B4B-81EE-4576-82C7-0E9013F35838}" type="presParOf" srcId="{037D01A6-695A-4139-B029-5BB96746F606}" destId="{9915C350-40B7-424F-AD38-86FC822D2E67}" srcOrd="0" destOrd="0" presId="urn:microsoft.com/office/officeart/2008/layout/HorizontalMultiLevelHierarchy"/>
    <dgm:cxn modelId="{DB05C914-8D93-4E91-8371-C7CC15344AA7}" type="presParOf" srcId="{E65E73A2-3C29-4365-A256-A9F62F540126}" destId="{673ED4E6-83D8-4598-ACFD-68A7D7F68DC4}" srcOrd="13" destOrd="0" presId="urn:microsoft.com/office/officeart/2008/layout/HorizontalMultiLevelHierarchy"/>
    <dgm:cxn modelId="{6D72DEF3-5D27-446F-84F3-124689F74EE4}" type="presParOf" srcId="{673ED4E6-83D8-4598-ACFD-68A7D7F68DC4}" destId="{FBCFEA2E-211A-4B8C-982D-0219E8A22467}" srcOrd="0" destOrd="0" presId="urn:microsoft.com/office/officeart/2008/layout/HorizontalMultiLevelHierarchy"/>
    <dgm:cxn modelId="{5E557F44-982E-4788-9490-3E7C2BDC661E}" type="presParOf" srcId="{673ED4E6-83D8-4598-ACFD-68A7D7F68DC4}" destId="{D800E557-320E-48A6-A3DE-6BAB09F74109}"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529864-6118-4A41-88DF-C6E0A2535B4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FACBC27-955D-4FBF-85F9-0AB3E827702D}">
      <dgm:prSet phldrT="[Text]" custT="1"/>
      <dgm:spPr/>
      <dgm:t>
        <a:bodyPr/>
        <a:lstStyle/>
        <a:p>
          <a:r>
            <a:rPr lang="en-US" sz="2800" b="1" dirty="0">
              <a:solidFill>
                <a:schemeClr val="bg1"/>
              </a:solidFill>
            </a:rPr>
            <a:t>Reliability (tin </a:t>
          </a:r>
          <a:r>
            <a:rPr lang="en-US" sz="2800" b="1" dirty="0" err="1">
              <a:solidFill>
                <a:schemeClr val="bg1"/>
              </a:solidFill>
            </a:rPr>
            <a:t>cậy</a:t>
          </a:r>
          <a:r>
            <a:rPr lang="en-US" sz="2800" b="1" dirty="0">
              <a:solidFill>
                <a:schemeClr val="bg1"/>
              </a:solidFill>
            </a:rPr>
            <a:t>)</a:t>
          </a:r>
        </a:p>
      </dgm:t>
    </dgm:pt>
    <dgm:pt modelId="{595C58B1-EAA9-4D9E-B7F3-61729A025359}" type="parTrans" cxnId="{5656C82B-E04B-4722-B734-6F445884132C}">
      <dgm:prSet/>
      <dgm:spPr/>
      <dgm:t>
        <a:bodyPr/>
        <a:lstStyle/>
        <a:p>
          <a:endParaRPr lang="en-US">
            <a:solidFill>
              <a:schemeClr val="bg1"/>
            </a:solidFill>
          </a:endParaRPr>
        </a:p>
      </dgm:t>
    </dgm:pt>
    <dgm:pt modelId="{E6791589-2706-4DDA-ABCF-CFDBCFA90365}" type="sibTrans" cxnId="{5656C82B-E04B-4722-B734-6F445884132C}">
      <dgm:prSet/>
      <dgm:spPr/>
      <dgm:t>
        <a:bodyPr/>
        <a:lstStyle/>
        <a:p>
          <a:endParaRPr lang="en-US">
            <a:solidFill>
              <a:schemeClr val="bg1"/>
            </a:solidFill>
          </a:endParaRPr>
        </a:p>
      </dgm:t>
    </dgm:pt>
    <dgm:pt modelId="{4AE5CCAD-56DD-467E-ADB6-BC3A1A3CE36E}">
      <dgm:prSet phldrT="[Text]" custT="1"/>
      <dgm:spPr/>
      <dgm:t>
        <a:bodyPr/>
        <a:lstStyle/>
        <a:p>
          <a:r>
            <a:rPr lang="en-US" sz="2800" b="1" dirty="0">
              <a:solidFill>
                <a:schemeClr val="bg1"/>
              </a:solidFill>
            </a:rPr>
            <a:t>Correctness </a:t>
          </a:r>
          <a:br>
            <a:rPr lang="en-US" sz="2800" b="1" dirty="0">
              <a:solidFill>
                <a:schemeClr val="bg1"/>
              </a:solidFill>
            </a:rPr>
          </a:br>
          <a:r>
            <a:rPr lang="en-US" sz="2800" b="1" dirty="0">
              <a:solidFill>
                <a:schemeClr val="bg1"/>
              </a:solidFill>
            </a:rPr>
            <a:t>(</a:t>
          </a:r>
          <a:r>
            <a:rPr lang="en-US" sz="2800" b="1" dirty="0" err="1">
              <a:solidFill>
                <a:schemeClr val="bg1"/>
              </a:solidFill>
            </a:rPr>
            <a:t>đúng</a:t>
          </a:r>
          <a:r>
            <a:rPr lang="en-US" sz="2800" b="1" dirty="0">
              <a:solidFill>
                <a:schemeClr val="bg1"/>
              </a:solidFill>
            </a:rPr>
            <a:t> </a:t>
          </a:r>
          <a:r>
            <a:rPr lang="en-US" sz="2800" b="1" dirty="0" err="1">
              <a:solidFill>
                <a:schemeClr val="bg1"/>
              </a:solidFill>
            </a:rPr>
            <a:t>đắn</a:t>
          </a:r>
          <a:r>
            <a:rPr lang="en-US" sz="2800" b="1" dirty="0">
              <a:solidFill>
                <a:schemeClr val="bg1"/>
              </a:solidFill>
            </a:rPr>
            <a:t>)</a:t>
          </a:r>
        </a:p>
      </dgm:t>
    </dgm:pt>
    <dgm:pt modelId="{4D3D7C42-BE83-4F26-904F-940342A8D021}" type="parTrans" cxnId="{A9BE5E70-E0FC-4E38-94EB-C6386B6F3D1B}">
      <dgm:prSet/>
      <dgm:spPr/>
      <dgm:t>
        <a:bodyPr/>
        <a:lstStyle/>
        <a:p>
          <a:endParaRPr lang="en-US">
            <a:solidFill>
              <a:schemeClr val="bg1"/>
            </a:solidFill>
          </a:endParaRPr>
        </a:p>
      </dgm:t>
    </dgm:pt>
    <dgm:pt modelId="{22BA50C6-7230-496D-9BEB-82B0A72E57A9}" type="sibTrans" cxnId="{A9BE5E70-E0FC-4E38-94EB-C6386B6F3D1B}">
      <dgm:prSet/>
      <dgm:spPr/>
      <dgm:t>
        <a:bodyPr/>
        <a:lstStyle/>
        <a:p>
          <a:endParaRPr lang="en-US">
            <a:solidFill>
              <a:schemeClr val="bg1"/>
            </a:solidFill>
          </a:endParaRPr>
        </a:p>
      </dgm:t>
    </dgm:pt>
    <dgm:pt modelId="{414410E3-2A27-4CCA-A8E5-7C31321E8554}">
      <dgm:prSet phldrT="[Text]" custT="1"/>
      <dgm:spPr/>
      <dgm:t>
        <a:bodyPr/>
        <a:lstStyle/>
        <a:p>
          <a:r>
            <a:rPr lang="en-US" sz="2800" b="1" dirty="0">
              <a:solidFill>
                <a:schemeClr val="bg1"/>
              </a:solidFill>
            </a:rPr>
            <a:t>Efficiency (</a:t>
          </a:r>
          <a:r>
            <a:rPr lang="en-US" sz="2800" b="1" dirty="0" err="1">
              <a:solidFill>
                <a:schemeClr val="bg1"/>
              </a:solidFill>
            </a:rPr>
            <a:t>hiệu</a:t>
          </a:r>
          <a:r>
            <a:rPr lang="en-US" sz="2800" b="1" dirty="0">
              <a:solidFill>
                <a:schemeClr val="bg1"/>
              </a:solidFill>
            </a:rPr>
            <a:t> </a:t>
          </a:r>
          <a:r>
            <a:rPr lang="en-US" sz="2800" b="1" dirty="0" err="1">
              <a:solidFill>
                <a:schemeClr val="bg1"/>
              </a:solidFill>
            </a:rPr>
            <a:t>quả</a:t>
          </a:r>
          <a:r>
            <a:rPr lang="en-US" sz="2800" b="1" dirty="0">
              <a:solidFill>
                <a:schemeClr val="bg1"/>
              </a:solidFill>
            </a:rPr>
            <a:t>)</a:t>
          </a:r>
        </a:p>
      </dgm:t>
    </dgm:pt>
    <dgm:pt modelId="{5CECE2F8-E91D-4022-B626-94BCBC00C356}" type="parTrans" cxnId="{957F6227-7CD4-4817-8346-61D715982E6F}">
      <dgm:prSet/>
      <dgm:spPr/>
      <dgm:t>
        <a:bodyPr/>
        <a:lstStyle/>
        <a:p>
          <a:endParaRPr lang="en-US">
            <a:solidFill>
              <a:schemeClr val="bg1"/>
            </a:solidFill>
          </a:endParaRPr>
        </a:p>
      </dgm:t>
    </dgm:pt>
    <dgm:pt modelId="{540FD4C5-3F99-4825-AD5D-06B740B51C4D}" type="sibTrans" cxnId="{957F6227-7CD4-4817-8346-61D715982E6F}">
      <dgm:prSet/>
      <dgm:spPr/>
      <dgm:t>
        <a:bodyPr/>
        <a:lstStyle/>
        <a:p>
          <a:endParaRPr lang="en-US">
            <a:solidFill>
              <a:schemeClr val="bg1"/>
            </a:solidFill>
          </a:endParaRPr>
        </a:p>
      </dgm:t>
    </dgm:pt>
    <dgm:pt modelId="{D0F5735A-C048-4AE2-AB42-A458C24C74CD}">
      <dgm:prSet phldrT="[Text]" custT="1"/>
      <dgm:spPr/>
      <dgm:t>
        <a:bodyPr/>
        <a:lstStyle/>
        <a:p>
          <a:r>
            <a:rPr lang="en-US" sz="2800" b="1" dirty="0">
              <a:solidFill>
                <a:schemeClr val="bg1"/>
              </a:solidFill>
            </a:rPr>
            <a:t>Usability (</a:t>
          </a:r>
          <a:r>
            <a:rPr lang="en-US" sz="2800" b="1" dirty="0" err="1">
              <a:solidFill>
                <a:schemeClr val="bg1"/>
              </a:solidFill>
            </a:rPr>
            <a:t>tiện</a:t>
          </a:r>
          <a:r>
            <a:rPr lang="en-US" sz="2800" b="1" dirty="0">
              <a:solidFill>
                <a:schemeClr val="bg1"/>
              </a:solidFill>
            </a:rPr>
            <a:t> </a:t>
          </a:r>
          <a:r>
            <a:rPr lang="en-US" sz="2800" b="1" dirty="0" err="1">
              <a:solidFill>
                <a:schemeClr val="bg1"/>
              </a:solidFill>
            </a:rPr>
            <a:t>dụng</a:t>
          </a:r>
          <a:r>
            <a:rPr lang="en-US" sz="2800" b="1" dirty="0">
              <a:solidFill>
                <a:schemeClr val="bg1"/>
              </a:solidFill>
            </a:rPr>
            <a:t>)</a:t>
          </a:r>
        </a:p>
      </dgm:t>
    </dgm:pt>
    <dgm:pt modelId="{BD013781-E287-4DEF-B4AD-BA4ADEBDB649}" type="parTrans" cxnId="{A80C5769-8235-402C-922E-71A529EB74C0}">
      <dgm:prSet/>
      <dgm:spPr/>
      <dgm:t>
        <a:bodyPr/>
        <a:lstStyle/>
        <a:p>
          <a:endParaRPr lang="en-US">
            <a:solidFill>
              <a:schemeClr val="bg1"/>
            </a:solidFill>
          </a:endParaRPr>
        </a:p>
      </dgm:t>
    </dgm:pt>
    <dgm:pt modelId="{AB318479-CB71-4FA0-8453-102E9C1BF80F}" type="sibTrans" cxnId="{A80C5769-8235-402C-922E-71A529EB74C0}">
      <dgm:prSet/>
      <dgm:spPr/>
      <dgm:t>
        <a:bodyPr/>
        <a:lstStyle/>
        <a:p>
          <a:endParaRPr lang="en-US">
            <a:solidFill>
              <a:schemeClr val="bg1"/>
            </a:solidFill>
          </a:endParaRPr>
        </a:p>
      </dgm:t>
    </dgm:pt>
    <dgm:pt modelId="{BDE0CC8D-6AC0-410A-AA06-1A52DC23D126}">
      <dgm:prSet phldrT="[Text]" custT="1"/>
      <dgm:spPr/>
      <dgm:t>
        <a:bodyPr/>
        <a:lstStyle/>
        <a:p>
          <a:r>
            <a:rPr lang="en-US" sz="2800" b="1" dirty="0">
              <a:solidFill>
                <a:schemeClr val="bg1"/>
              </a:solidFill>
            </a:rPr>
            <a:t>Understandability (</a:t>
          </a:r>
          <a:r>
            <a:rPr lang="en-US" sz="2800" b="1" dirty="0" err="1">
              <a:solidFill>
                <a:schemeClr val="bg1"/>
              </a:solidFill>
            </a:rPr>
            <a:t>dễ</a:t>
          </a:r>
          <a:r>
            <a:rPr lang="en-US" sz="2800" b="1" dirty="0">
              <a:solidFill>
                <a:schemeClr val="bg1"/>
              </a:solidFill>
            </a:rPr>
            <a:t> </a:t>
          </a:r>
          <a:r>
            <a:rPr lang="en-US" sz="2800" b="1" dirty="0" err="1">
              <a:solidFill>
                <a:schemeClr val="bg1"/>
              </a:solidFill>
            </a:rPr>
            <a:t>hiểu</a:t>
          </a:r>
          <a:r>
            <a:rPr lang="en-US" sz="2800" b="1" dirty="0">
              <a:solidFill>
                <a:schemeClr val="bg1"/>
              </a:solidFill>
            </a:rPr>
            <a:t>)</a:t>
          </a:r>
        </a:p>
      </dgm:t>
    </dgm:pt>
    <dgm:pt modelId="{A93BF649-F8B6-4A13-9A56-A4DD7B6292E2}" type="parTrans" cxnId="{0CA968D4-B520-4A9C-8FE6-1A0025365A24}">
      <dgm:prSet/>
      <dgm:spPr/>
      <dgm:t>
        <a:bodyPr/>
        <a:lstStyle/>
        <a:p>
          <a:endParaRPr lang="en-US">
            <a:solidFill>
              <a:schemeClr val="bg1"/>
            </a:solidFill>
          </a:endParaRPr>
        </a:p>
      </dgm:t>
    </dgm:pt>
    <dgm:pt modelId="{6CB0C5BF-6635-4BB7-8D88-CA2113D845E9}" type="sibTrans" cxnId="{0CA968D4-B520-4A9C-8FE6-1A0025365A24}">
      <dgm:prSet/>
      <dgm:spPr/>
      <dgm:t>
        <a:bodyPr/>
        <a:lstStyle/>
        <a:p>
          <a:endParaRPr lang="en-US">
            <a:solidFill>
              <a:schemeClr val="bg1"/>
            </a:solidFill>
          </a:endParaRPr>
        </a:p>
      </dgm:t>
    </dgm:pt>
    <dgm:pt modelId="{A3476B53-CB70-4AD8-99CC-C0F102539FB0}">
      <dgm:prSet phldrT="[Text]" custT="1"/>
      <dgm:spPr/>
      <dgm:t>
        <a:bodyPr/>
        <a:lstStyle/>
        <a:p>
          <a:r>
            <a:rPr lang="en-US" sz="2800" b="1" dirty="0">
              <a:solidFill>
                <a:schemeClr val="bg1"/>
              </a:solidFill>
            </a:rPr>
            <a:t>Portability</a:t>
          </a:r>
          <a:br>
            <a:rPr lang="en-US" sz="2800" b="1" dirty="0">
              <a:solidFill>
                <a:schemeClr val="bg1"/>
              </a:solidFill>
            </a:rPr>
          </a:br>
          <a:r>
            <a:rPr lang="en-US" sz="2800" b="1" dirty="0">
              <a:solidFill>
                <a:schemeClr val="bg1"/>
              </a:solidFill>
            </a:rPr>
            <a:t>(</a:t>
          </a:r>
          <a:r>
            <a:rPr lang="en-US" sz="2800" b="1" dirty="0" err="1">
              <a:solidFill>
                <a:schemeClr val="bg1"/>
              </a:solidFill>
            </a:rPr>
            <a:t>khả</a:t>
          </a:r>
          <a:r>
            <a:rPr lang="en-US" sz="2800" b="1" dirty="0">
              <a:solidFill>
                <a:schemeClr val="bg1"/>
              </a:solidFill>
            </a:rPr>
            <a:t> </a:t>
          </a:r>
          <a:r>
            <a:rPr lang="en-US" sz="2800" b="1" dirty="0" err="1">
              <a:solidFill>
                <a:schemeClr val="bg1"/>
              </a:solidFill>
            </a:rPr>
            <a:t>chuyển</a:t>
          </a:r>
          <a:r>
            <a:rPr lang="en-US" sz="2800" b="1" dirty="0">
              <a:solidFill>
                <a:schemeClr val="bg1"/>
              </a:solidFill>
            </a:rPr>
            <a:t>)</a:t>
          </a:r>
        </a:p>
      </dgm:t>
    </dgm:pt>
    <dgm:pt modelId="{5A2BAB36-1510-4604-9260-8812C8593C94}" type="parTrans" cxnId="{80A4BCFC-2109-49C1-92D7-0148FC60E9B1}">
      <dgm:prSet/>
      <dgm:spPr/>
      <dgm:t>
        <a:bodyPr/>
        <a:lstStyle/>
        <a:p>
          <a:endParaRPr lang="en-US">
            <a:solidFill>
              <a:schemeClr val="bg1"/>
            </a:solidFill>
          </a:endParaRPr>
        </a:p>
      </dgm:t>
    </dgm:pt>
    <dgm:pt modelId="{1519B50F-FE52-4142-8A0F-D4322C412E64}" type="sibTrans" cxnId="{80A4BCFC-2109-49C1-92D7-0148FC60E9B1}">
      <dgm:prSet/>
      <dgm:spPr/>
      <dgm:t>
        <a:bodyPr/>
        <a:lstStyle/>
        <a:p>
          <a:endParaRPr lang="en-US">
            <a:solidFill>
              <a:schemeClr val="bg1"/>
            </a:solidFill>
          </a:endParaRPr>
        </a:p>
      </dgm:t>
    </dgm:pt>
    <dgm:pt modelId="{DE442B9A-29BB-4923-A5B1-5ABA019E4058}">
      <dgm:prSet phldrT="[Text]" custT="1"/>
      <dgm:spPr/>
      <dgm:t>
        <a:bodyPr/>
        <a:lstStyle/>
        <a:p>
          <a:r>
            <a:rPr lang="en-US" sz="2800" b="1" dirty="0">
              <a:solidFill>
                <a:schemeClr val="bg1"/>
              </a:solidFill>
            </a:rPr>
            <a:t>Maintainability </a:t>
          </a:r>
          <a:br>
            <a:rPr lang="en-US" sz="2800" b="1" dirty="0">
              <a:solidFill>
                <a:schemeClr val="bg1"/>
              </a:solidFill>
            </a:rPr>
          </a:br>
          <a:r>
            <a:rPr lang="en-US" sz="2800" b="1" dirty="0">
              <a:solidFill>
                <a:schemeClr val="bg1"/>
              </a:solidFill>
            </a:rPr>
            <a:t>(</a:t>
          </a:r>
          <a:r>
            <a:rPr lang="en-US" sz="2800" b="1" dirty="0" err="1">
              <a:solidFill>
                <a:schemeClr val="bg1"/>
              </a:solidFill>
            </a:rPr>
            <a:t>bảo</a:t>
          </a:r>
          <a:r>
            <a:rPr lang="en-US" sz="2800" b="1" dirty="0">
              <a:solidFill>
                <a:schemeClr val="bg1"/>
              </a:solidFill>
            </a:rPr>
            <a:t> </a:t>
          </a:r>
          <a:r>
            <a:rPr lang="en-US" sz="2800" b="1" dirty="0" err="1">
              <a:solidFill>
                <a:schemeClr val="bg1"/>
              </a:solidFill>
            </a:rPr>
            <a:t>trì</a:t>
          </a:r>
          <a:r>
            <a:rPr lang="en-US" sz="2800" b="1" dirty="0">
              <a:solidFill>
                <a:schemeClr val="bg1"/>
              </a:solidFill>
            </a:rPr>
            <a:t>)</a:t>
          </a:r>
        </a:p>
      </dgm:t>
    </dgm:pt>
    <dgm:pt modelId="{D51E642E-12A1-4867-8599-95653DF798A9}" type="parTrans" cxnId="{1BF4F841-CE75-44D3-BD55-4F7CE7F69448}">
      <dgm:prSet/>
      <dgm:spPr/>
      <dgm:t>
        <a:bodyPr/>
        <a:lstStyle/>
        <a:p>
          <a:endParaRPr lang="en-US">
            <a:solidFill>
              <a:schemeClr val="bg1"/>
            </a:solidFill>
          </a:endParaRPr>
        </a:p>
      </dgm:t>
    </dgm:pt>
    <dgm:pt modelId="{6726BB86-D666-4FE1-B810-AFDBA2A0F1BE}" type="sibTrans" cxnId="{1BF4F841-CE75-44D3-BD55-4F7CE7F69448}">
      <dgm:prSet/>
      <dgm:spPr/>
      <dgm:t>
        <a:bodyPr/>
        <a:lstStyle/>
        <a:p>
          <a:endParaRPr lang="en-US">
            <a:solidFill>
              <a:schemeClr val="bg1"/>
            </a:solidFill>
          </a:endParaRPr>
        </a:p>
      </dgm:t>
    </dgm:pt>
    <dgm:pt modelId="{C580C076-D182-43FD-9956-9A5F454798D6}">
      <dgm:prSet phldrT="[Text]" custT="1"/>
      <dgm:spPr/>
      <dgm:t>
        <a:bodyPr/>
        <a:lstStyle/>
        <a:p>
          <a:r>
            <a:rPr lang="en-US" sz="2800" b="1" dirty="0">
              <a:solidFill>
                <a:schemeClr val="bg1"/>
              </a:solidFill>
            </a:rPr>
            <a:t>Reusability </a:t>
          </a:r>
          <a:br>
            <a:rPr lang="en-US" sz="2800" b="1" dirty="0">
              <a:solidFill>
                <a:schemeClr val="bg1"/>
              </a:solidFill>
            </a:rPr>
          </a:br>
          <a:r>
            <a:rPr lang="en-US" sz="2800" b="1" dirty="0">
              <a:solidFill>
                <a:schemeClr val="bg1"/>
              </a:solidFill>
            </a:rPr>
            <a:t>(</a:t>
          </a:r>
          <a:r>
            <a:rPr lang="en-US" sz="2800" b="1" dirty="0" err="1">
              <a:solidFill>
                <a:schemeClr val="bg1"/>
              </a:solidFill>
            </a:rPr>
            <a:t>tái</a:t>
          </a:r>
          <a:r>
            <a:rPr lang="en-US" sz="2800" b="1" dirty="0">
              <a:solidFill>
                <a:schemeClr val="bg1"/>
              </a:solidFill>
            </a:rPr>
            <a:t> </a:t>
          </a:r>
          <a:r>
            <a:rPr lang="en-US" sz="2800" b="1" dirty="0" err="1">
              <a:solidFill>
                <a:schemeClr val="bg1"/>
              </a:solidFill>
            </a:rPr>
            <a:t>sử</a:t>
          </a:r>
          <a:r>
            <a:rPr lang="en-US" sz="2800" b="1" dirty="0">
              <a:solidFill>
                <a:schemeClr val="bg1"/>
              </a:solidFill>
            </a:rPr>
            <a:t> </a:t>
          </a:r>
          <a:r>
            <a:rPr lang="en-US" sz="2800" b="1" dirty="0" err="1">
              <a:solidFill>
                <a:schemeClr val="bg1"/>
              </a:solidFill>
            </a:rPr>
            <a:t>dụng</a:t>
          </a:r>
          <a:r>
            <a:rPr lang="en-US" sz="2800" b="1" dirty="0">
              <a:solidFill>
                <a:schemeClr val="bg1"/>
              </a:solidFill>
            </a:rPr>
            <a:t>)</a:t>
          </a:r>
        </a:p>
      </dgm:t>
    </dgm:pt>
    <dgm:pt modelId="{F22974AF-3F6C-406D-9CBB-8D88A9CA174B}" type="parTrans" cxnId="{F0133C9F-F722-40C1-B04B-6D941DDF7113}">
      <dgm:prSet/>
      <dgm:spPr/>
      <dgm:t>
        <a:bodyPr/>
        <a:lstStyle/>
        <a:p>
          <a:endParaRPr lang="en-US">
            <a:solidFill>
              <a:schemeClr val="bg1"/>
            </a:solidFill>
          </a:endParaRPr>
        </a:p>
      </dgm:t>
    </dgm:pt>
    <dgm:pt modelId="{6C2C2E55-3286-4223-83C7-9681155743C1}" type="sibTrans" cxnId="{F0133C9F-F722-40C1-B04B-6D941DDF7113}">
      <dgm:prSet/>
      <dgm:spPr/>
      <dgm:t>
        <a:bodyPr/>
        <a:lstStyle/>
        <a:p>
          <a:endParaRPr lang="en-US">
            <a:solidFill>
              <a:schemeClr val="bg1"/>
            </a:solidFill>
          </a:endParaRPr>
        </a:p>
      </dgm:t>
    </dgm:pt>
    <dgm:pt modelId="{2E646ED2-C881-4F04-8C8D-2C82314274B1}">
      <dgm:prSet phldrT="[Text]" custT="1"/>
      <dgm:spPr/>
      <dgm:t>
        <a:bodyPr/>
        <a:lstStyle/>
        <a:p>
          <a:r>
            <a:rPr lang="en-US" sz="2800" b="1" dirty="0">
              <a:solidFill>
                <a:schemeClr val="bg1"/>
              </a:solidFill>
            </a:rPr>
            <a:t>Interoperability (</a:t>
          </a:r>
          <a:r>
            <a:rPr lang="en-US" sz="2800" b="1" dirty="0" err="1">
              <a:solidFill>
                <a:schemeClr val="bg1"/>
              </a:solidFill>
            </a:rPr>
            <a:t>tương</a:t>
          </a:r>
          <a:r>
            <a:rPr lang="en-US" sz="2800" b="1" dirty="0">
              <a:solidFill>
                <a:schemeClr val="bg1"/>
              </a:solidFill>
            </a:rPr>
            <a:t> </a:t>
          </a:r>
          <a:r>
            <a:rPr lang="en-US" sz="2800" b="1" dirty="0" err="1">
              <a:solidFill>
                <a:schemeClr val="bg1"/>
              </a:solidFill>
            </a:rPr>
            <a:t>tác</a:t>
          </a:r>
          <a:r>
            <a:rPr lang="en-US" sz="2800" b="1" dirty="0">
              <a:solidFill>
                <a:schemeClr val="bg1"/>
              </a:solidFill>
            </a:rPr>
            <a:t> </a:t>
          </a:r>
          <a:r>
            <a:rPr lang="en-US" sz="2800" b="1" dirty="0" err="1">
              <a:solidFill>
                <a:schemeClr val="bg1"/>
              </a:solidFill>
            </a:rPr>
            <a:t>tp</a:t>
          </a:r>
          <a:r>
            <a:rPr lang="en-US" sz="2800" b="1" dirty="0">
              <a:solidFill>
                <a:schemeClr val="bg1"/>
              </a:solidFill>
            </a:rPr>
            <a:t>)</a:t>
          </a:r>
        </a:p>
      </dgm:t>
    </dgm:pt>
    <dgm:pt modelId="{8015147C-3992-4931-BE33-6FAE173DF03C}" type="parTrans" cxnId="{CDD3E576-5ACB-4BAA-B9F3-9BD9197613E0}">
      <dgm:prSet/>
      <dgm:spPr/>
      <dgm:t>
        <a:bodyPr/>
        <a:lstStyle/>
        <a:p>
          <a:endParaRPr lang="en-US">
            <a:solidFill>
              <a:schemeClr val="bg1"/>
            </a:solidFill>
          </a:endParaRPr>
        </a:p>
      </dgm:t>
    </dgm:pt>
    <dgm:pt modelId="{BADF772A-A1C8-444C-8331-7FCE7D216F9B}" type="sibTrans" cxnId="{CDD3E576-5ACB-4BAA-B9F3-9BD9197613E0}">
      <dgm:prSet/>
      <dgm:spPr/>
      <dgm:t>
        <a:bodyPr/>
        <a:lstStyle/>
        <a:p>
          <a:endParaRPr lang="en-US">
            <a:solidFill>
              <a:schemeClr val="bg1"/>
            </a:solidFill>
          </a:endParaRPr>
        </a:p>
      </dgm:t>
    </dgm:pt>
    <dgm:pt modelId="{48A1DFF6-5544-4D81-8D74-8BB33C62969A}">
      <dgm:prSet phldrT="[Text]" custT="1"/>
      <dgm:spPr/>
      <dgm:t>
        <a:bodyPr/>
        <a:lstStyle/>
        <a:p>
          <a:r>
            <a:rPr lang="en-US" sz="2800" b="1" dirty="0">
              <a:solidFill>
                <a:schemeClr val="bg1"/>
              </a:solidFill>
            </a:rPr>
            <a:t>Compatibility</a:t>
          </a:r>
          <a:br>
            <a:rPr lang="en-US" sz="2800" b="1" dirty="0">
              <a:solidFill>
                <a:schemeClr val="bg1"/>
              </a:solidFill>
            </a:rPr>
          </a:br>
          <a:r>
            <a:rPr lang="en-US" sz="2800" b="1" dirty="0">
              <a:solidFill>
                <a:schemeClr val="bg1"/>
              </a:solidFill>
            </a:rPr>
            <a:t>(</a:t>
          </a:r>
          <a:r>
            <a:rPr lang="en-US" sz="2800" b="1" dirty="0" err="1">
              <a:solidFill>
                <a:schemeClr val="bg1"/>
              </a:solidFill>
            </a:rPr>
            <a:t>tương</a:t>
          </a:r>
          <a:r>
            <a:rPr lang="en-US" sz="2800" b="1" dirty="0">
              <a:solidFill>
                <a:schemeClr val="bg1"/>
              </a:solidFill>
            </a:rPr>
            <a:t> </a:t>
          </a:r>
          <a:r>
            <a:rPr lang="en-US" sz="2800" b="1" dirty="0" err="1">
              <a:solidFill>
                <a:schemeClr val="bg1"/>
              </a:solidFill>
            </a:rPr>
            <a:t>thích</a:t>
          </a:r>
          <a:r>
            <a:rPr lang="en-US" sz="2800" b="1" dirty="0">
              <a:solidFill>
                <a:schemeClr val="bg1"/>
              </a:solidFill>
            </a:rPr>
            <a:t>)</a:t>
          </a:r>
        </a:p>
      </dgm:t>
    </dgm:pt>
    <dgm:pt modelId="{1C881023-15B8-4AC8-A3BA-5F511B08D02F}" type="parTrans" cxnId="{A6EFDCDB-E2C6-41EE-AFFD-5DC09BE4F4BC}">
      <dgm:prSet/>
      <dgm:spPr/>
      <dgm:t>
        <a:bodyPr/>
        <a:lstStyle/>
        <a:p>
          <a:endParaRPr lang="en-US">
            <a:solidFill>
              <a:schemeClr val="bg1"/>
            </a:solidFill>
          </a:endParaRPr>
        </a:p>
      </dgm:t>
    </dgm:pt>
    <dgm:pt modelId="{171AD184-742D-4CAD-BC73-97E227993483}" type="sibTrans" cxnId="{A6EFDCDB-E2C6-41EE-AFFD-5DC09BE4F4BC}">
      <dgm:prSet/>
      <dgm:spPr/>
      <dgm:t>
        <a:bodyPr/>
        <a:lstStyle/>
        <a:p>
          <a:endParaRPr lang="en-US">
            <a:solidFill>
              <a:schemeClr val="bg1"/>
            </a:solidFill>
          </a:endParaRPr>
        </a:p>
      </dgm:t>
    </dgm:pt>
    <dgm:pt modelId="{05519AF4-D590-45EE-95FE-77E94F076160}" type="pres">
      <dgm:prSet presAssocID="{BB529864-6118-4A41-88DF-C6E0A2535B49}" presName="diagram" presStyleCnt="0">
        <dgm:presLayoutVars>
          <dgm:dir/>
          <dgm:resizeHandles val="exact"/>
        </dgm:presLayoutVars>
      </dgm:prSet>
      <dgm:spPr/>
    </dgm:pt>
    <dgm:pt modelId="{7BB7D83C-4536-4F39-A56E-76D8A1744C7F}" type="pres">
      <dgm:prSet presAssocID="{7FACBC27-955D-4FBF-85F9-0AB3E827702D}" presName="node" presStyleLbl="node1" presStyleIdx="0" presStyleCnt="10" custScaleX="259050">
        <dgm:presLayoutVars>
          <dgm:bulletEnabled val="1"/>
        </dgm:presLayoutVars>
      </dgm:prSet>
      <dgm:spPr/>
    </dgm:pt>
    <dgm:pt modelId="{6DBDAA50-935A-4129-9079-08AD2CD054DC}" type="pres">
      <dgm:prSet presAssocID="{E6791589-2706-4DDA-ABCF-CFDBCFA90365}" presName="sibTrans" presStyleCnt="0"/>
      <dgm:spPr/>
    </dgm:pt>
    <dgm:pt modelId="{4FFF7711-DEB3-43E7-BBB1-3B32B3EE2BA9}" type="pres">
      <dgm:prSet presAssocID="{4AE5CCAD-56DD-467E-ADB6-BC3A1A3CE36E}" presName="node" presStyleLbl="node1" presStyleIdx="1" presStyleCnt="10" custScaleX="259050">
        <dgm:presLayoutVars>
          <dgm:bulletEnabled val="1"/>
        </dgm:presLayoutVars>
      </dgm:prSet>
      <dgm:spPr/>
    </dgm:pt>
    <dgm:pt modelId="{0B8570B8-E80C-433F-84C6-EEEA688835AB}" type="pres">
      <dgm:prSet presAssocID="{22BA50C6-7230-496D-9BEB-82B0A72E57A9}" presName="sibTrans" presStyleCnt="0"/>
      <dgm:spPr/>
    </dgm:pt>
    <dgm:pt modelId="{CB152902-BC99-46AC-8F57-201EF091FE62}" type="pres">
      <dgm:prSet presAssocID="{414410E3-2A27-4CCA-A8E5-7C31321E8554}" presName="node" presStyleLbl="node1" presStyleIdx="2" presStyleCnt="10" custScaleX="259050">
        <dgm:presLayoutVars>
          <dgm:bulletEnabled val="1"/>
        </dgm:presLayoutVars>
      </dgm:prSet>
      <dgm:spPr/>
    </dgm:pt>
    <dgm:pt modelId="{5E001ED7-1024-4150-A99C-77EDB191825D}" type="pres">
      <dgm:prSet presAssocID="{540FD4C5-3F99-4825-AD5D-06B740B51C4D}" presName="sibTrans" presStyleCnt="0"/>
      <dgm:spPr/>
    </dgm:pt>
    <dgm:pt modelId="{10E1D9CE-7076-4146-99F2-961182AA25C8}" type="pres">
      <dgm:prSet presAssocID="{D0F5735A-C048-4AE2-AB42-A458C24C74CD}" presName="node" presStyleLbl="node1" presStyleIdx="3" presStyleCnt="10" custScaleX="259050">
        <dgm:presLayoutVars>
          <dgm:bulletEnabled val="1"/>
        </dgm:presLayoutVars>
      </dgm:prSet>
      <dgm:spPr/>
    </dgm:pt>
    <dgm:pt modelId="{60FE9773-BA9D-4FE1-8309-C7528747F945}" type="pres">
      <dgm:prSet presAssocID="{AB318479-CB71-4FA0-8453-102E9C1BF80F}" presName="sibTrans" presStyleCnt="0"/>
      <dgm:spPr/>
    </dgm:pt>
    <dgm:pt modelId="{6FEAFFB0-DD6E-4FFD-99E3-780F6334BCF3}" type="pres">
      <dgm:prSet presAssocID="{BDE0CC8D-6AC0-410A-AA06-1A52DC23D126}" presName="node" presStyleLbl="node1" presStyleIdx="4" presStyleCnt="10" custScaleX="259050">
        <dgm:presLayoutVars>
          <dgm:bulletEnabled val="1"/>
        </dgm:presLayoutVars>
      </dgm:prSet>
      <dgm:spPr/>
    </dgm:pt>
    <dgm:pt modelId="{6573AAF5-7CC9-4B56-A888-F8C8A8184024}" type="pres">
      <dgm:prSet presAssocID="{6CB0C5BF-6635-4BB7-8D88-CA2113D845E9}" presName="sibTrans" presStyleCnt="0"/>
      <dgm:spPr/>
    </dgm:pt>
    <dgm:pt modelId="{D4746239-29D8-4DDB-A7F2-4064D7847CB7}" type="pres">
      <dgm:prSet presAssocID="{A3476B53-CB70-4AD8-99CC-C0F102539FB0}" presName="node" presStyleLbl="node1" presStyleIdx="5" presStyleCnt="10" custScaleX="259050">
        <dgm:presLayoutVars>
          <dgm:bulletEnabled val="1"/>
        </dgm:presLayoutVars>
      </dgm:prSet>
      <dgm:spPr/>
    </dgm:pt>
    <dgm:pt modelId="{6B64C8F6-64CC-4520-8B00-C66EF22C7566}" type="pres">
      <dgm:prSet presAssocID="{1519B50F-FE52-4142-8A0F-D4322C412E64}" presName="sibTrans" presStyleCnt="0"/>
      <dgm:spPr/>
    </dgm:pt>
    <dgm:pt modelId="{B29DD359-2AD7-4D97-B77C-D145FD61EEFF}" type="pres">
      <dgm:prSet presAssocID="{DE442B9A-29BB-4923-A5B1-5ABA019E4058}" presName="node" presStyleLbl="node1" presStyleIdx="6" presStyleCnt="10" custScaleX="259050">
        <dgm:presLayoutVars>
          <dgm:bulletEnabled val="1"/>
        </dgm:presLayoutVars>
      </dgm:prSet>
      <dgm:spPr/>
    </dgm:pt>
    <dgm:pt modelId="{6FB7E79D-775A-4307-AA95-2AC636ADDE97}" type="pres">
      <dgm:prSet presAssocID="{6726BB86-D666-4FE1-B810-AFDBA2A0F1BE}" presName="sibTrans" presStyleCnt="0"/>
      <dgm:spPr/>
    </dgm:pt>
    <dgm:pt modelId="{BCB0C799-896A-4C56-A48D-0C23C3827D25}" type="pres">
      <dgm:prSet presAssocID="{C580C076-D182-43FD-9956-9A5F454798D6}" presName="node" presStyleLbl="node1" presStyleIdx="7" presStyleCnt="10" custScaleX="259050">
        <dgm:presLayoutVars>
          <dgm:bulletEnabled val="1"/>
        </dgm:presLayoutVars>
      </dgm:prSet>
      <dgm:spPr/>
    </dgm:pt>
    <dgm:pt modelId="{4CEB6B06-1BC0-488A-B191-AC081EEC9CCB}" type="pres">
      <dgm:prSet presAssocID="{6C2C2E55-3286-4223-83C7-9681155743C1}" presName="sibTrans" presStyleCnt="0"/>
      <dgm:spPr/>
    </dgm:pt>
    <dgm:pt modelId="{2667EEE4-0274-47D9-B1D9-66819FDC272E}" type="pres">
      <dgm:prSet presAssocID="{2E646ED2-C881-4F04-8C8D-2C82314274B1}" presName="node" presStyleLbl="node1" presStyleIdx="8" presStyleCnt="10" custScaleX="259050">
        <dgm:presLayoutVars>
          <dgm:bulletEnabled val="1"/>
        </dgm:presLayoutVars>
      </dgm:prSet>
      <dgm:spPr/>
    </dgm:pt>
    <dgm:pt modelId="{7A86DE99-E3CF-4DC0-9282-2B291EB5571C}" type="pres">
      <dgm:prSet presAssocID="{BADF772A-A1C8-444C-8331-7FCE7D216F9B}" presName="sibTrans" presStyleCnt="0"/>
      <dgm:spPr/>
    </dgm:pt>
    <dgm:pt modelId="{694874BB-DD51-4160-A4F2-5968A14A8FFE}" type="pres">
      <dgm:prSet presAssocID="{48A1DFF6-5544-4D81-8D74-8BB33C62969A}" presName="node" presStyleLbl="node1" presStyleIdx="9" presStyleCnt="10" custScaleX="259050">
        <dgm:presLayoutVars>
          <dgm:bulletEnabled val="1"/>
        </dgm:presLayoutVars>
      </dgm:prSet>
      <dgm:spPr/>
    </dgm:pt>
  </dgm:ptLst>
  <dgm:cxnLst>
    <dgm:cxn modelId="{3527DF18-5668-4DF8-B0DC-B3929678A486}" type="presOf" srcId="{BDE0CC8D-6AC0-410A-AA06-1A52DC23D126}" destId="{6FEAFFB0-DD6E-4FFD-99E3-780F6334BCF3}" srcOrd="0" destOrd="0" presId="urn:microsoft.com/office/officeart/2005/8/layout/default"/>
    <dgm:cxn modelId="{957F6227-7CD4-4817-8346-61D715982E6F}" srcId="{BB529864-6118-4A41-88DF-C6E0A2535B49}" destId="{414410E3-2A27-4CCA-A8E5-7C31321E8554}" srcOrd="2" destOrd="0" parTransId="{5CECE2F8-E91D-4022-B626-94BCBC00C356}" sibTransId="{540FD4C5-3F99-4825-AD5D-06B740B51C4D}"/>
    <dgm:cxn modelId="{C533F82A-2C0C-44B6-9D8B-7093836D34D5}" type="presOf" srcId="{414410E3-2A27-4CCA-A8E5-7C31321E8554}" destId="{CB152902-BC99-46AC-8F57-201EF091FE62}" srcOrd="0" destOrd="0" presId="urn:microsoft.com/office/officeart/2005/8/layout/default"/>
    <dgm:cxn modelId="{5656C82B-E04B-4722-B734-6F445884132C}" srcId="{BB529864-6118-4A41-88DF-C6E0A2535B49}" destId="{7FACBC27-955D-4FBF-85F9-0AB3E827702D}" srcOrd="0" destOrd="0" parTransId="{595C58B1-EAA9-4D9E-B7F3-61729A025359}" sibTransId="{E6791589-2706-4DDA-ABCF-CFDBCFA90365}"/>
    <dgm:cxn modelId="{7F166132-3605-4AF9-9829-D6F21153DAD2}" type="presOf" srcId="{C580C076-D182-43FD-9956-9A5F454798D6}" destId="{BCB0C799-896A-4C56-A48D-0C23C3827D25}" srcOrd="0" destOrd="0" presId="urn:microsoft.com/office/officeart/2005/8/layout/default"/>
    <dgm:cxn modelId="{AA2C8A3B-B6E4-4BE8-A506-313C6C9AD355}" type="presOf" srcId="{7FACBC27-955D-4FBF-85F9-0AB3E827702D}" destId="{7BB7D83C-4536-4F39-A56E-76D8A1744C7F}" srcOrd="0" destOrd="0" presId="urn:microsoft.com/office/officeart/2005/8/layout/default"/>
    <dgm:cxn modelId="{A3ADB53E-A57E-4CAE-9C31-212F792E8CB7}" type="presOf" srcId="{D0F5735A-C048-4AE2-AB42-A458C24C74CD}" destId="{10E1D9CE-7076-4146-99F2-961182AA25C8}" srcOrd="0" destOrd="0" presId="urn:microsoft.com/office/officeart/2005/8/layout/default"/>
    <dgm:cxn modelId="{1BF4F841-CE75-44D3-BD55-4F7CE7F69448}" srcId="{BB529864-6118-4A41-88DF-C6E0A2535B49}" destId="{DE442B9A-29BB-4923-A5B1-5ABA019E4058}" srcOrd="6" destOrd="0" parTransId="{D51E642E-12A1-4867-8599-95653DF798A9}" sibTransId="{6726BB86-D666-4FE1-B810-AFDBA2A0F1BE}"/>
    <dgm:cxn modelId="{2D3BBB5D-1974-48EF-B27C-B2327285B1B8}" type="presOf" srcId="{DE442B9A-29BB-4923-A5B1-5ABA019E4058}" destId="{B29DD359-2AD7-4D97-B77C-D145FD61EEFF}" srcOrd="0" destOrd="0" presId="urn:microsoft.com/office/officeart/2005/8/layout/default"/>
    <dgm:cxn modelId="{A80C5769-8235-402C-922E-71A529EB74C0}" srcId="{BB529864-6118-4A41-88DF-C6E0A2535B49}" destId="{D0F5735A-C048-4AE2-AB42-A458C24C74CD}" srcOrd="3" destOrd="0" parTransId="{BD013781-E287-4DEF-B4AD-BA4ADEBDB649}" sibTransId="{AB318479-CB71-4FA0-8453-102E9C1BF80F}"/>
    <dgm:cxn modelId="{A9BE5E70-E0FC-4E38-94EB-C6386B6F3D1B}" srcId="{BB529864-6118-4A41-88DF-C6E0A2535B49}" destId="{4AE5CCAD-56DD-467E-ADB6-BC3A1A3CE36E}" srcOrd="1" destOrd="0" parTransId="{4D3D7C42-BE83-4F26-904F-940342A8D021}" sibTransId="{22BA50C6-7230-496D-9BEB-82B0A72E57A9}"/>
    <dgm:cxn modelId="{48D18671-E73A-4256-9D06-0683D3D37C5A}" type="presOf" srcId="{2E646ED2-C881-4F04-8C8D-2C82314274B1}" destId="{2667EEE4-0274-47D9-B1D9-66819FDC272E}" srcOrd="0" destOrd="0" presId="urn:microsoft.com/office/officeart/2005/8/layout/default"/>
    <dgm:cxn modelId="{CDD3E576-5ACB-4BAA-B9F3-9BD9197613E0}" srcId="{BB529864-6118-4A41-88DF-C6E0A2535B49}" destId="{2E646ED2-C881-4F04-8C8D-2C82314274B1}" srcOrd="8" destOrd="0" parTransId="{8015147C-3992-4931-BE33-6FAE173DF03C}" sibTransId="{BADF772A-A1C8-444C-8331-7FCE7D216F9B}"/>
    <dgm:cxn modelId="{052E618F-67D2-4242-B4CA-0169B8B79CCE}" type="presOf" srcId="{BB529864-6118-4A41-88DF-C6E0A2535B49}" destId="{05519AF4-D590-45EE-95FE-77E94F076160}" srcOrd="0" destOrd="0" presId="urn:microsoft.com/office/officeart/2005/8/layout/default"/>
    <dgm:cxn modelId="{F0133C9F-F722-40C1-B04B-6D941DDF7113}" srcId="{BB529864-6118-4A41-88DF-C6E0A2535B49}" destId="{C580C076-D182-43FD-9956-9A5F454798D6}" srcOrd="7" destOrd="0" parTransId="{F22974AF-3F6C-406D-9CBB-8D88A9CA174B}" sibTransId="{6C2C2E55-3286-4223-83C7-9681155743C1}"/>
    <dgm:cxn modelId="{83B0AEB1-3BD9-4548-B5E3-36F7346D83B0}" type="presOf" srcId="{4AE5CCAD-56DD-467E-ADB6-BC3A1A3CE36E}" destId="{4FFF7711-DEB3-43E7-BBB1-3B32B3EE2BA9}" srcOrd="0" destOrd="0" presId="urn:microsoft.com/office/officeart/2005/8/layout/default"/>
    <dgm:cxn modelId="{D03233CD-C06B-4AAB-B209-F478D382C77F}" type="presOf" srcId="{48A1DFF6-5544-4D81-8D74-8BB33C62969A}" destId="{694874BB-DD51-4160-A4F2-5968A14A8FFE}" srcOrd="0" destOrd="0" presId="urn:microsoft.com/office/officeart/2005/8/layout/default"/>
    <dgm:cxn modelId="{0CA968D4-B520-4A9C-8FE6-1A0025365A24}" srcId="{BB529864-6118-4A41-88DF-C6E0A2535B49}" destId="{BDE0CC8D-6AC0-410A-AA06-1A52DC23D126}" srcOrd="4" destOrd="0" parTransId="{A93BF649-F8B6-4A13-9A56-A4DD7B6292E2}" sibTransId="{6CB0C5BF-6635-4BB7-8D88-CA2113D845E9}"/>
    <dgm:cxn modelId="{A6EFDCDB-E2C6-41EE-AFFD-5DC09BE4F4BC}" srcId="{BB529864-6118-4A41-88DF-C6E0A2535B49}" destId="{48A1DFF6-5544-4D81-8D74-8BB33C62969A}" srcOrd="9" destOrd="0" parTransId="{1C881023-15B8-4AC8-A3BA-5F511B08D02F}" sibTransId="{171AD184-742D-4CAD-BC73-97E227993483}"/>
    <dgm:cxn modelId="{9928E3F0-DEEB-47FE-B048-5A8A8F85D416}" type="presOf" srcId="{A3476B53-CB70-4AD8-99CC-C0F102539FB0}" destId="{D4746239-29D8-4DDB-A7F2-4064D7847CB7}" srcOrd="0" destOrd="0" presId="urn:microsoft.com/office/officeart/2005/8/layout/default"/>
    <dgm:cxn modelId="{80A4BCFC-2109-49C1-92D7-0148FC60E9B1}" srcId="{BB529864-6118-4A41-88DF-C6E0A2535B49}" destId="{A3476B53-CB70-4AD8-99CC-C0F102539FB0}" srcOrd="5" destOrd="0" parTransId="{5A2BAB36-1510-4604-9260-8812C8593C94}" sibTransId="{1519B50F-FE52-4142-8A0F-D4322C412E64}"/>
    <dgm:cxn modelId="{F891E53B-4DE8-4312-86C3-D21A660D6E3F}" type="presParOf" srcId="{05519AF4-D590-45EE-95FE-77E94F076160}" destId="{7BB7D83C-4536-4F39-A56E-76D8A1744C7F}" srcOrd="0" destOrd="0" presId="urn:microsoft.com/office/officeart/2005/8/layout/default"/>
    <dgm:cxn modelId="{2AC2D66F-2B00-43FF-95DC-A5E8AE6B8338}" type="presParOf" srcId="{05519AF4-D590-45EE-95FE-77E94F076160}" destId="{6DBDAA50-935A-4129-9079-08AD2CD054DC}" srcOrd="1" destOrd="0" presId="urn:microsoft.com/office/officeart/2005/8/layout/default"/>
    <dgm:cxn modelId="{97076D50-B23F-4C6E-82E3-9C356D463F44}" type="presParOf" srcId="{05519AF4-D590-45EE-95FE-77E94F076160}" destId="{4FFF7711-DEB3-43E7-BBB1-3B32B3EE2BA9}" srcOrd="2" destOrd="0" presId="urn:microsoft.com/office/officeart/2005/8/layout/default"/>
    <dgm:cxn modelId="{6DCBD65A-F961-4FB8-A140-1DE02F8335EF}" type="presParOf" srcId="{05519AF4-D590-45EE-95FE-77E94F076160}" destId="{0B8570B8-E80C-433F-84C6-EEEA688835AB}" srcOrd="3" destOrd="0" presId="urn:microsoft.com/office/officeart/2005/8/layout/default"/>
    <dgm:cxn modelId="{A1396A49-2D35-4AD1-B939-DC52DAC4C886}" type="presParOf" srcId="{05519AF4-D590-45EE-95FE-77E94F076160}" destId="{CB152902-BC99-46AC-8F57-201EF091FE62}" srcOrd="4" destOrd="0" presId="urn:microsoft.com/office/officeart/2005/8/layout/default"/>
    <dgm:cxn modelId="{F5D7AE11-510B-4541-8DEB-719BF765BF3D}" type="presParOf" srcId="{05519AF4-D590-45EE-95FE-77E94F076160}" destId="{5E001ED7-1024-4150-A99C-77EDB191825D}" srcOrd="5" destOrd="0" presId="urn:microsoft.com/office/officeart/2005/8/layout/default"/>
    <dgm:cxn modelId="{B2C76F52-A883-4E1A-B23F-99FF970DCEC7}" type="presParOf" srcId="{05519AF4-D590-45EE-95FE-77E94F076160}" destId="{10E1D9CE-7076-4146-99F2-961182AA25C8}" srcOrd="6" destOrd="0" presId="urn:microsoft.com/office/officeart/2005/8/layout/default"/>
    <dgm:cxn modelId="{242827DE-7D3B-4CE8-931E-4F4ACB783B6E}" type="presParOf" srcId="{05519AF4-D590-45EE-95FE-77E94F076160}" destId="{60FE9773-BA9D-4FE1-8309-C7528747F945}" srcOrd="7" destOrd="0" presId="urn:microsoft.com/office/officeart/2005/8/layout/default"/>
    <dgm:cxn modelId="{68398B76-7159-4A0A-980D-0513382D53EA}" type="presParOf" srcId="{05519AF4-D590-45EE-95FE-77E94F076160}" destId="{6FEAFFB0-DD6E-4FFD-99E3-780F6334BCF3}" srcOrd="8" destOrd="0" presId="urn:microsoft.com/office/officeart/2005/8/layout/default"/>
    <dgm:cxn modelId="{EF566580-6AA4-4129-A8D3-506D0E70D410}" type="presParOf" srcId="{05519AF4-D590-45EE-95FE-77E94F076160}" destId="{6573AAF5-7CC9-4B56-A888-F8C8A8184024}" srcOrd="9" destOrd="0" presId="urn:microsoft.com/office/officeart/2005/8/layout/default"/>
    <dgm:cxn modelId="{D7F089D2-381A-4C48-98E7-8D441E005B90}" type="presParOf" srcId="{05519AF4-D590-45EE-95FE-77E94F076160}" destId="{D4746239-29D8-4DDB-A7F2-4064D7847CB7}" srcOrd="10" destOrd="0" presId="urn:microsoft.com/office/officeart/2005/8/layout/default"/>
    <dgm:cxn modelId="{76243462-4146-4501-A3A3-9023D44C2F31}" type="presParOf" srcId="{05519AF4-D590-45EE-95FE-77E94F076160}" destId="{6B64C8F6-64CC-4520-8B00-C66EF22C7566}" srcOrd="11" destOrd="0" presId="urn:microsoft.com/office/officeart/2005/8/layout/default"/>
    <dgm:cxn modelId="{B7DF039F-A5FD-48D7-8077-066ECD2AAC99}" type="presParOf" srcId="{05519AF4-D590-45EE-95FE-77E94F076160}" destId="{B29DD359-2AD7-4D97-B77C-D145FD61EEFF}" srcOrd="12" destOrd="0" presId="urn:microsoft.com/office/officeart/2005/8/layout/default"/>
    <dgm:cxn modelId="{67300024-8F9E-49DA-8468-3A8635C1D60F}" type="presParOf" srcId="{05519AF4-D590-45EE-95FE-77E94F076160}" destId="{6FB7E79D-775A-4307-AA95-2AC636ADDE97}" srcOrd="13" destOrd="0" presId="urn:microsoft.com/office/officeart/2005/8/layout/default"/>
    <dgm:cxn modelId="{D6A792DF-0DC8-4C81-B860-C815DDD6E363}" type="presParOf" srcId="{05519AF4-D590-45EE-95FE-77E94F076160}" destId="{BCB0C799-896A-4C56-A48D-0C23C3827D25}" srcOrd="14" destOrd="0" presId="urn:microsoft.com/office/officeart/2005/8/layout/default"/>
    <dgm:cxn modelId="{F7399B66-CF9E-4BB8-A332-887C07108866}" type="presParOf" srcId="{05519AF4-D590-45EE-95FE-77E94F076160}" destId="{4CEB6B06-1BC0-488A-B191-AC081EEC9CCB}" srcOrd="15" destOrd="0" presId="urn:microsoft.com/office/officeart/2005/8/layout/default"/>
    <dgm:cxn modelId="{82106F6E-E136-4B38-85AC-FED3887351FC}" type="presParOf" srcId="{05519AF4-D590-45EE-95FE-77E94F076160}" destId="{2667EEE4-0274-47D9-B1D9-66819FDC272E}" srcOrd="16" destOrd="0" presId="urn:microsoft.com/office/officeart/2005/8/layout/default"/>
    <dgm:cxn modelId="{460CCE33-EA3B-434A-A445-085D30DD9231}" type="presParOf" srcId="{05519AF4-D590-45EE-95FE-77E94F076160}" destId="{7A86DE99-E3CF-4DC0-9282-2B291EB5571C}" srcOrd="17" destOrd="0" presId="urn:microsoft.com/office/officeart/2005/8/layout/default"/>
    <dgm:cxn modelId="{D23BBFB2-F3B7-46F0-A11D-8E2941890F05}" type="presParOf" srcId="{05519AF4-D590-45EE-95FE-77E94F076160}" destId="{694874BB-DD51-4160-A4F2-5968A14A8FFE}"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BA1FBF-1C46-45C6-A1C0-1A402DE3F6B4}"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US"/>
        </a:p>
      </dgm:t>
    </dgm:pt>
    <dgm:pt modelId="{7698E07C-0DDA-4220-801F-2AF02A214CC6}">
      <dgm:prSet phldrT="[Text]" custT="1"/>
      <dgm:spPr/>
      <dgm:t>
        <a:bodyPr/>
        <a:lstStyle/>
        <a:p>
          <a:r>
            <a:rPr lang="en-US" sz="2400" b="1"/>
            <a:t>Xác định yêu cầu</a:t>
          </a:r>
        </a:p>
      </dgm:t>
    </dgm:pt>
    <dgm:pt modelId="{0B67C775-984C-457B-96A4-8E65A603AD55}" type="parTrans" cxnId="{C04A9380-A9A9-472E-BA2E-A408CFEC510D}">
      <dgm:prSet/>
      <dgm:spPr/>
      <dgm:t>
        <a:bodyPr/>
        <a:lstStyle/>
        <a:p>
          <a:endParaRPr lang="en-US"/>
        </a:p>
      </dgm:t>
    </dgm:pt>
    <dgm:pt modelId="{D5C29ABA-85B5-427A-A855-C53A41E89716}" type="sibTrans" cxnId="{C04A9380-A9A9-472E-BA2E-A408CFEC510D}">
      <dgm:prSet/>
      <dgm:spPr/>
      <dgm:t>
        <a:bodyPr/>
        <a:lstStyle/>
        <a:p>
          <a:endParaRPr lang="en-US"/>
        </a:p>
      </dgm:t>
    </dgm:pt>
    <dgm:pt modelId="{074297D8-90DC-49CA-9DBD-9D1C133815A8}">
      <dgm:prSet phldrT="[Text]" custT="1"/>
      <dgm:spPr/>
      <dgm:t>
        <a:bodyPr/>
        <a:lstStyle/>
        <a:p>
          <a:r>
            <a:rPr lang="en-US" sz="2400" b="1"/>
            <a:t>Phân tích</a:t>
          </a:r>
        </a:p>
      </dgm:t>
    </dgm:pt>
    <dgm:pt modelId="{9DFB244A-44BA-4163-82F5-BF3084A9C5AD}" type="parTrans" cxnId="{1C2044C7-6344-4601-9044-285E0BEFB211}">
      <dgm:prSet/>
      <dgm:spPr/>
      <dgm:t>
        <a:bodyPr/>
        <a:lstStyle/>
        <a:p>
          <a:endParaRPr lang="en-US"/>
        </a:p>
      </dgm:t>
    </dgm:pt>
    <dgm:pt modelId="{405D3DAF-FED7-4C5D-97A4-F41D2470CDA0}" type="sibTrans" cxnId="{1C2044C7-6344-4601-9044-285E0BEFB211}">
      <dgm:prSet/>
      <dgm:spPr/>
      <dgm:t>
        <a:bodyPr/>
        <a:lstStyle/>
        <a:p>
          <a:endParaRPr lang="en-US"/>
        </a:p>
      </dgm:t>
    </dgm:pt>
    <dgm:pt modelId="{A8C0132D-74D2-4194-BFCC-0FB8E5BC62B7}">
      <dgm:prSet phldrT="[Text]" custT="1"/>
      <dgm:spPr/>
      <dgm:t>
        <a:bodyPr/>
        <a:lstStyle/>
        <a:p>
          <a:r>
            <a:rPr lang="en-US" sz="2400" b="1"/>
            <a:t>Lập trình</a:t>
          </a:r>
        </a:p>
      </dgm:t>
    </dgm:pt>
    <dgm:pt modelId="{D467D0C2-439E-48EE-BABE-7D268E8C4E4B}" type="parTrans" cxnId="{98AAA37B-8971-499C-B8ED-6A8D0A2F1B28}">
      <dgm:prSet/>
      <dgm:spPr/>
      <dgm:t>
        <a:bodyPr/>
        <a:lstStyle/>
        <a:p>
          <a:endParaRPr lang="en-US"/>
        </a:p>
      </dgm:t>
    </dgm:pt>
    <dgm:pt modelId="{529CB341-106F-4826-80FD-4629B9F33D1B}" type="sibTrans" cxnId="{98AAA37B-8971-499C-B8ED-6A8D0A2F1B28}">
      <dgm:prSet/>
      <dgm:spPr/>
      <dgm:t>
        <a:bodyPr/>
        <a:lstStyle/>
        <a:p>
          <a:endParaRPr lang="en-US"/>
        </a:p>
      </dgm:t>
    </dgm:pt>
    <dgm:pt modelId="{E9713C93-3643-4DB3-B42B-F77F4B28AA43}">
      <dgm:prSet phldrT="[Text]" custT="1"/>
      <dgm:spPr/>
      <dgm:t>
        <a:bodyPr/>
        <a:lstStyle/>
        <a:p>
          <a:r>
            <a:rPr lang="en-US" sz="2400" b="1"/>
            <a:t>Liên kết</a:t>
          </a:r>
        </a:p>
      </dgm:t>
    </dgm:pt>
    <dgm:pt modelId="{A5E2B5BD-B3E3-41FB-BCAB-0A6453D5E1A4}" type="parTrans" cxnId="{548D3261-0E06-47E4-B3FB-2AC26500C6DE}">
      <dgm:prSet/>
      <dgm:spPr/>
      <dgm:t>
        <a:bodyPr/>
        <a:lstStyle/>
        <a:p>
          <a:endParaRPr lang="en-US"/>
        </a:p>
      </dgm:t>
    </dgm:pt>
    <dgm:pt modelId="{DFADB63A-73F9-4CE5-A48E-0D10278213D0}" type="sibTrans" cxnId="{548D3261-0E06-47E4-B3FB-2AC26500C6DE}">
      <dgm:prSet/>
      <dgm:spPr/>
      <dgm:t>
        <a:bodyPr/>
        <a:lstStyle/>
        <a:p>
          <a:endParaRPr lang="en-US"/>
        </a:p>
      </dgm:t>
    </dgm:pt>
    <dgm:pt modelId="{02BE95FE-4B21-4BC4-999F-D1EBDC179167}">
      <dgm:prSet phldrT="[Text]" custT="1"/>
      <dgm:spPr/>
      <dgm:t>
        <a:bodyPr/>
        <a:lstStyle/>
        <a:p>
          <a:r>
            <a:rPr lang="en-US" sz="2400" b="1"/>
            <a:t>Thiết kế</a:t>
          </a:r>
        </a:p>
      </dgm:t>
    </dgm:pt>
    <dgm:pt modelId="{065ECB8A-3665-4C8B-86E4-6C1E5E2C7098}" type="parTrans" cxnId="{A902E8FE-FE6C-4A07-8321-9ADA0297603A}">
      <dgm:prSet/>
      <dgm:spPr/>
      <dgm:t>
        <a:bodyPr/>
        <a:lstStyle/>
        <a:p>
          <a:endParaRPr lang="en-US"/>
        </a:p>
      </dgm:t>
    </dgm:pt>
    <dgm:pt modelId="{DF90F687-2136-4874-97CB-155BD3681B64}" type="sibTrans" cxnId="{A902E8FE-FE6C-4A07-8321-9ADA0297603A}">
      <dgm:prSet/>
      <dgm:spPr/>
      <dgm:t>
        <a:bodyPr/>
        <a:lstStyle/>
        <a:p>
          <a:endParaRPr lang="en-US"/>
        </a:p>
      </dgm:t>
    </dgm:pt>
    <dgm:pt modelId="{9A814886-EE1A-4DA4-8CBB-0CAF201681B1}">
      <dgm:prSet phldrT="[Text]" custT="1"/>
      <dgm:spPr/>
      <dgm:t>
        <a:bodyPr/>
        <a:lstStyle/>
        <a:p>
          <a:r>
            <a:rPr lang="en-US" sz="2400" b="1"/>
            <a:t>Kiểm thử</a:t>
          </a:r>
        </a:p>
      </dgm:t>
    </dgm:pt>
    <dgm:pt modelId="{E50293FE-901D-482B-9B4C-082964BCFB4C}" type="parTrans" cxnId="{6FBDCD56-3C6D-4247-950A-AEDDF2A90ED5}">
      <dgm:prSet/>
      <dgm:spPr/>
      <dgm:t>
        <a:bodyPr/>
        <a:lstStyle/>
        <a:p>
          <a:endParaRPr lang="en-US"/>
        </a:p>
      </dgm:t>
    </dgm:pt>
    <dgm:pt modelId="{162E6BF5-8226-4438-AA90-DDB359EEB1A2}" type="sibTrans" cxnId="{6FBDCD56-3C6D-4247-950A-AEDDF2A90ED5}">
      <dgm:prSet/>
      <dgm:spPr/>
      <dgm:t>
        <a:bodyPr/>
        <a:lstStyle/>
        <a:p>
          <a:endParaRPr lang="en-US"/>
        </a:p>
      </dgm:t>
    </dgm:pt>
    <dgm:pt modelId="{0BEA2E4C-8B7B-4792-AC3F-EBA6DC41DCE0}">
      <dgm:prSet phldrT="[Text]" custT="1"/>
      <dgm:spPr/>
      <dgm:t>
        <a:bodyPr/>
        <a:lstStyle/>
        <a:p>
          <a:r>
            <a:rPr lang="en-US" sz="2400" b="1"/>
            <a:t>Cài đặt</a:t>
          </a:r>
        </a:p>
      </dgm:t>
    </dgm:pt>
    <dgm:pt modelId="{510F511A-184D-4214-A802-72138CD0BAE4}" type="parTrans" cxnId="{3445EBEF-A244-4B30-AA57-3F8AA2B16304}">
      <dgm:prSet/>
      <dgm:spPr/>
      <dgm:t>
        <a:bodyPr/>
        <a:lstStyle/>
        <a:p>
          <a:endParaRPr lang="en-US"/>
        </a:p>
      </dgm:t>
    </dgm:pt>
    <dgm:pt modelId="{B34354AF-E818-470F-90B0-42217864563E}" type="sibTrans" cxnId="{3445EBEF-A244-4B30-AA57-3F8AA2B16304}">
      <dgm:prSet/>
      <dgm:spPr/>
      <dgm:t>
        <a:bodyPr/>
        <a:lstStyle/>
        <a:p>
          <a:endParaRPr lang="en-US"/>
        </a:p>
      </dgm:t>
    </dgm:pt>
    <dgm:pt modelId="{6F0B0019-750C-4189-BEF7-974ACDFDCDE7}">
      <dgm:prSet phldrT="[Text]" custT="1"/>
      <dgm:spPr/>
      <dgm:t>
        <a:bodyPr/>
        <a:lstStyle/>
        <a:p>
          <a:r>
            <a:rPr lang="en-US" sz="2400" b="1"/>
            <a:t>Bảo trì</a:t>
          </a:r>
        </a:p>
      </dgm:t>
    </dgm:pt>
    <dgm:pt modelId="{49455045-511D-4D80-B08D-D1DCBE7E28C2}" type="parTrans" cxnId="{6F032E7E-6DE9-453B-82BF-65360E723FFC}">
      <dgm:prSet/>
      <dgm:spPr/>
      <dgm:t>
        <a:bodyPr/>
        <a:lstStyle/>
        <a:p>
          <a:endParaRPr lang="en-US"/>
        </a:p>
      </dgm:t>
    </dgm:pt>
    <dgm:pt modelId="{2EE5A774-3329-4EFC-A7FE-7E69B9466100}" type="sibTrans" cxnId="{6F032E7E-6DE9-453B-82BF-65360E723FFC}">
      <dgm:prSet/>
      <dgm:spPr/>
      <dgm:t>
        <a:bodyPr/>
        <a:lstStyle/>
        <a:p>
          <a:endParaRPr lang="en-US"/>
        </a:p>
      </dgm:t>
    </dgm:pt>
    <dgm:pt modelId="{86F245EB-3C8E-49DF-95AD-16294B9BB102}" type="pres">
      <dgm:prSet presAssocID="{3BBA1FBF-1C46-45C6-A1C0-1A402DE3F6B4}" presName="rootnode" presStyleCnt="0">
        <dgm:presLayoutVars>
          <dgm:chMax/>
          <dgm:chPref/>
          <dgm:dir/>
          <dgm:animLvl val="lvl"/>
        </dgm:presLayoutVars>
      </dgm:prSet>
      <dgm:spPr/>
    </dgm:pt>
    <dgm:pt modelId="{681A972E-8913-42EE-B4B0-A51534D16EBE}" type="pres">
      <dgm:prSet presAssocID="{7698E07C-0DDA-4220-801F-2AF02A214CC6}" presName="composite" presStyleCnt="0"/>
      <dgm:spPr/>
    </dgm:pt>
    <dgm:pt modelId="{D642D8D7-D926-412C-A716-F439C361B896}" type="pres">
      <dgm:prSet presAssocID="{7698E07C-0DDA-4220-801F-2AF02A214CC6}" presName="bentUpArrow1" presStyleLbl="alignImgPlace1" presStyleIdx="0" presStyleCnt="7" custLinFactNeighborX="-29972" custLinFactNeighborY="0"/>
      <dgm:spPr/>
    </dgm:pt>
    <dgm:pt modelId="{4920FD7A-615F-4F3A-B58D-7C30483FA88D}" type="pres">
      <dgm:prSet presAssocID="{7698E07C-0DDA-4220-801F-2AF02A214CC6}" presName="ParentText" presStyleLbl="node1" presStyleIdx="0" presStyleCnt="8" custScaleX="193543">
        <dgm:presLayoutVars>
          <dgm:chMax val="1"/>
          <dgm:chPref val="1"/>
          <dgm:bulletEnabled val="1"/>
        </dgm:presLayoutVars>
      </dgm:prSet>
      <dgm:spPr/>
    </dgm:pt>
    <dgm:pt modelId="{03E29DAD-5EFD-4938-9799-4A3A79CD4892}" type="pres">
      <dgm:prSet presAssocID="{7698E07C-0DDA-4220-801F-2AF02A214CC6}" presName="ChildText" presStyleLbl="revTx" presStyleIdx="0" presStyleCnt="7">
        <dgm:presLayoutVars>
          <dgm:chMax val="0"/>
          <dgm:chPref val="0"/>
          <dgm:bulletEnabled val="1"/>
        </dgm:presLayoutVars>
      </dgm:prSet>
      <dgm:spPr/>
    </dgm:pt>
    <dgm:pt modelId="{FE525F17-E0A0-4270-BB6D-A8EB380166B7}" type="pres">
      <dgm:prSet presAssocID="{D5C29ABA-85B5-427A-A855-C53A41E89716}" presName="sibTrans" presStyleCnt="0"/>
      <dgm:spPr/>
    </dgm:pt>
    <dgm:pt modelId="{6FCE7FD3-28CE-4FC4-B540-5DD8CEDFD3C8}" type="pres">
      <dgm:prSet presAssocID="{074297D8-90DC-49CA-9DBD-9D1C133815A8}" presName="composite" presStyleCnt="0"/>
      <dgm:spPr/>
    </dgm:pt>
    <dgm:pt modelId="{149AA043-5531-4DDE-B65B-5EB815E3D743}" type="pres">
      <dgm:prSet presAssocID="{074297D8-90DC-49CA-9DBD-9D1C133815A8}" presName="bentUpArrow1" presStyleLbl="alignImgPlace1" presStyleIdx="1" presStyleCnt="7" custLinFactNeighborX="-30749" custLinFactNeighborY="0"/>
      <dgm:spPr/>
    </dgm:pt>
    <dgm:pt modelId="{6F96C8C5-6273-4FC6-9D9C-879605477000}" type="pres">
      <dgm:prSet presAssocID="{074297D8-90DC-49CA-9DBD-9D1C133815A8}" presName="ParentText" presStyleLbl="node1" presStyleIdx="1" presStyleCnt="8" custScaleX="193543">
        <dgm:presLayoutVars>
          <dgm:chMax val="1"/>
          <dgm:chPref val="1"/>
          <dgm:bulletEnabled val="1"/>
        </dgm:presLayoutVars>
      </dgm:prSet>
      <dgm:spPr/>
    </dgm:pt>
    <dgm:pt modelId="{0DE01D87-DC1A-49CA-ABBE-337DD9DAD927}" type="pres">
      <dgm:prSet presAssocID="{074297D8-90DC-49CA-9DBD-9D1C133815A8}" presName="ChildText" presStyleLbl="revTx" presStyleIdx="1" presStyleCnt="7">
        <dgm:presLayoutVars>
          <dgm:chMax val="0"/>
          <dgm:chPref val="0"/>
          <dgm:bulletEnabled val="1"/>
        </dgm:presLayoutVars>
      </dgm:prSet>
      <dgm:spPr/>
    </dgm:pt>
    <dgm:pt modelId="{F4514A55-D5AD-4511-A92A-9B4B5CCA5351}" type="pres">
      <dgm:prSet presAssocID="{405D3DAF-FED7-4C5D-97A4-F41D2470CDA0}" presName="sibTrans" presStyleCnt="0"/>
      <dgm:spPr/>
    </dgm:pt>
    <dgm:pt modelId="{544BF909-069E-4C6B-AB08-C56EDEDB0197}" type="pres">
      <dgm:prSet presAssocID="{02BE95FE-4B21-4BC4-999F-D1EBDC179167}" presName="composite" presStyleCnt="0"/>
      <dgm:spPr/>
    </dgm:pt>
    <dgm:pt modelId="{B624F9CD-BE5D-409B-A741-588C5F91E31A}" type="pres">
      <dgm:prSet presAssocID="{02BE95FE-4B21-4BC4-999F-D1EBDC179167}" presName="bentUpArrow1" presStyleLbl="alignImgPlace1" presStyleIdx="2" presStyleCnt="7" custLinFactNeighborX="-34631" custLinFactNeighborY="0"/>
      <dgm:spPr/>
    </dgm:pt>
    <dgm:pt modelId="{E4416632-AAA2-4E11-93D5-55A183410CC9}" type="pres">
      <dgm:prSet presAssocID="{02BE95FE-4B21-4BC4-999F-D1EBDC179167}" presName="ParentText" presStyleLbl="node1" presStyleIdx="2" presStyleCnt="8" custScaleX="193543">
        <dgm:presLayoutVars>
          <dgm:chMax val="1"/>
          <dgm:chPref val="1"/>
          <dgm:bulletEnabled val="1"/>
        </dgm:presLayoutVars>
      </dgm:prSet>
      <dgm:spPr/>
    </dgm:pt>
    <dgm:pt modelId="{C6875394-473B-4ADB-97D1-180322F15516}" type="pres">
      <dgm:prSet presAssocID="{02BE95FE-4B21-4BC4-999F-D1EBDC179167}" presName="ChildText" presStyleLbl="revTx" presStyleIdx="2" presStyleCnt="7">
        <dgm:presLayoutVars>
          <dgm:chMax val="0"/>
          <dgm:chPref val="0"/>
          <dgm:bulletEnabled val="1"/>
        </dgm:presLayoutVars>
      </dgm:prSet>
      <dgm:spPr/>
    </dgm:pt>
    <dgm:pt modelId="{7C1F1787-D933-4107-9E34-DED604C05592}" type="pres">
      <dgm:prSet presAssocID="{DF90F687-2136-4874-97CB-155BD3681B64}" presName="sibTrans" presStyleCnt="0"/>
      <dgm:spPr/>
    </dgm:pt>
    <dgm:pt modelId="{E65A0848-33B1-4425-A1F3-DC14BFDB9DCE}" type="pres">
      <dgm:prSet presAssocID="{A8C0132D-74D2-4194-BFCC-0FB8E5BC62B7}" presName="composite" presStyleCnt="0"/>
      <dgm:spPr/>
    </dgm:pt>
    <dgm:pt modelId="{BEB7731C-1845-4E94-90F6-668F2F2400C2}" type="pres">
      <dgm:prSet presAssocID="{A8C0132D-74D2-4194-BFCC-0FB8E5BC62B7}" presName="bentUpArrow1" presStyleLbl="alignImgPlace1" presStyleIdx="3" presStyleCnt="7" custLinFactNeighborX="-34631" custLinFactNeighborY="0"/>
      <dgm:spPr/>
    </dgm:pt>
    <dgm:pt modelId="{FA6AF9B6-594E-4961-9D8E-8B731C75D829}" type="pres">
      <dgm:prSet presAssocID="{A8C0132D-74D2-4194-BFCC-0FB8E5BC62B7}" presName="ParentText" presStyleLbl="node1" presStyleIdx="3" presStyleCnt="8" custScaleX="193543">
        <dgm:presLayoutVars>
          <dgm:chMax val="1"/>
          <dgm:chPref val="1"/>
          <dgm:bulletEnabled val="1"/>
        </dgm:presLayoutVars>
      </dgm:prSet>
      <dgm:spPr/>
    </dgm:pt>
    <dgm:pt modelId="{B00526BE-A41D-4BC8-B389-53CD438208BF}" type="pres">
      <dgm:prSet presAssocID="{A8C0132D-74D2-4194-BFCC-0FB8E5BC62B7}" presName="ChildText" presStyleLbl="revTx" presStyleIdx="3" presStyleCnt="7">
        <dgm:presLayoutVars>
          <dgm:chMax val="0"/>
          <dgm:chPref val="0"/>
          <dgm:bulletEnabled val="1"/>
        </dgm:presLayoutVars>
      </dgm:prSet>
      <dgm:spPr/>
    </dgm:pt>
    <dgm:pt modelId="{AFE8DDFD-99E4-47D8-9679-3FA11D9778CA}" type="pres">
      <dgm:prSet presAssocID="{529CB341-106F-4826-80FD-4629B9F33D1B}" presName="sibTrans" presStyleCnt="0"/>
      <dgm:spPr/>
    </dgm:pt>
    <dgm:pt modelId="{4F80CFB8-EACA-42CB-ACAF-FC4A051F8ED5}" type="pres">
      <dgm:prSet presAssocID="{E9713C93-3643-4DB3-B42B-F77F4B28AA43}" presName="composite" presStyleCnt="0"/>
      <dgm:spPr/>
    </dgm:pt>
    <dgm:pt modelId="{2DB6B221-0E14-4A92-A99C-157237FEDFCE}" type="pres">
      <dgm:prSet presAssocID="{E9713C93-3643-4DB3-B42B-F77F4B28AA43}" presName="bentUpArrow1" presStyleLbl="alignImgPlace1" presStyleIdx="4" presStyleCnt="7" custLinFactNeighborX="-34631" custLinFactNeighborY="0"/>
      <dgm:spPr/>
    </dgm:pt>
    <dgm:pt modelId="{3860405E-1ABE-43C9-BDD0-CC65E92115A2}" type="pres">
      <dgm:prSet presAssocID="{E9713C93-3643-4DB3-B42B-F77F4B28AA43}" presName="ParentText" presStyleLbl="node1" presStyleIdx="4" presStyleCnt="8" custScaleX="193543">
        <dgm:presLayoutVars>
          <dgm:chMax val="1"/>
          <dgm:chPref val="1"/>
          <dgm:bulletEnabled val="1"/>
        </dgm:presLayoutVars>
      </dgm:prSet>
      <dgm:spPr/>
    </dgm:pt>
    <dgm:pt modelId="{A505D1E6-0765-42C9-B640-FF4FEAE515B1}" type="pres">
      <dgm:prSet presAssocID="{E9713C93-3643-4DB3-B42B-F77F4B28AA43}" presName="ChildText" presStyleLbl="revTx" presStyleIdx="4" presStyleCnt="7">
        <dgm:presLayoutVars>
          <dgm:chMax val="0"/>
          <dgm:chPref val="0"/>
          <dgm:bulletEnabled val="1"/>
        </dgm:presLayoutVars>
      </dgm:prSet>
      <dgm:spPr/>
    </dgm:pt>
    <dgm:pt modelId="{549314D5-A562-47AE-B2D3-2458333BAFB1}" type="pres">
      <dgm:prSet presAssocID="{DFADB63A-73F9-4CE5-A48E-0D10278213D0}" presName="sibTrans" presStyleCnt="0"/>
      <dgm:spPr/>
    </dgm:pt>
    <dgm:pt modelId="{2EEFD606-4C56-4480-BB9E-E96584FFFADE}" type="pres">
      <dgm:prSet presAssocID="{9A814886-EE1A-4DA4-8CBB-0CAF201681B1}" presName="composite" presStyleCnt="0"/>
      <dgm:spPr/>
    </dgm:pt>
    <dgm:pt modelId="{09C5DEE6-EE63-47D3-9EA9-146FCF5224FC}" type="pres">
      <dgm:prSet presAssocID="{9A814886-EE1A-4DA4-8CBB-0CAF201681B1}" presName="bentUpArrow1" presStyleLbl="alignImgPlace1" presStyleIdx="5" presStyleCnt="7" custLinFactNeighborX="-34631" custLinFactNeighborY="0"/>
      <dgm:spPr/>
    </dgm:pt>
    <dgm:pt modelId="{876C973E-9064-487A-A6EE-639DB1B3BF9B}" type="pres">
      <dgm:prSet presAssocID="{9A814886-EE1A-4DA4-8CBB-0CAF201681B1}" presName="ParentText" presStyleLbl="node1" presStyleIdx="5" presStyleCnt="8" custScaleX="193543">
        <dgm:presLayoutVars>
          <dgm:chMax val="1"/>
          <dgm:chPref val="1"/>
          <dgm:bulletEnabled val="1"/>
        </dgm:presLayoutVars>
      </dgm:prSet>
      <dgm:spPr/>
    </dgm:pt>
    <dgm:pt modelId="{2A2D783D-BB7A-4AAC-BFAE-7C03B95BF1AB}" type="pres">
      <dgm:prSet presAssocID="{9A814886-EE1A-4DA4-8CBB-0CAF201681B1}" presName="ChildText" presStyleLbl="revTx" presStyleIdx="5" presStyleCnt="7">
        <dgm:presLayoutVars>
          <dgm:chMax val="0"/>
          <dgm:chPref val="0"/>
          <dgm:bulletEnabled val="1"/>
        </dgm:presLayoutVars>
      </dgm:prSet>
      <dgm:spPr/>
    </dgm:pt>
    <dgm:pt modelId="{C816EDAF-0DCA-4BB9-9101-33C74EF098C4}" type="pres">
      <dgm:prSet presAssocID="{162E6BF5-8226-4438-AA90-DDB359EEB1A2}" presName="sibTrans" presStyleCnt="0"/>
      <dgm:spPr/>
    </dgm:pt>
    <dgm:pt modelId="{92C04527-052B-4B53-B378-1621D3DC88ED}" type="pres">
      <dgm:prSet presAssocID="{0BEA2E4C-8B7B-4792-AC3F-EBA6DC41DCE0}" presName="composite" presStyleCnt="0"/>
      <dgm:spPr/>
    </dgm:pt>
    <dgm:pt modelId="{25F8473C-7DE3-47AE-948D-CC1CDDDC7B9D}" type="pres">
      <dgm:prSet presAssocID="{0BEA2E4C-8B7B-4792-AC3F-EBA6DC41DCE0}" presName="bentUpArrow1" presStyleLbl="alignImgPlace1" presStyleIdx="6" presStyleCnt="7" custLinFactNeighborX="-34631" custLinFactNeighborY="0"/>
      <dgm:spPr/>
    </dgm:pt>
    <dgm:pt modelId="{0DD75FC8-BE42-4B8D-9DF4-F9E4252324B1}" type="pres">
      <dgm:prSet presAssocID="{0BEA2E4C-8B7B-4792-AC3F-EBA6DC41DCE0}" presName="ParentText" presStyleLbl="node1" presStyleIdx="6" presStyleCnt="8" custScaleX="193543">
        <dgm:presLayoutVars>
          <dgm:chMax val="1"/>
          <dgm:chPref val="1"/>
          <dgm:bulletEnabled val="1"/>
        </dgm:presLayoutVars>
      </dgm:prSet>
      <dgm:spPr/>
    </dgm:pt>
    <dgm:pt modelId="{59FD975C-1626-4615-8E1F-D3C160B99600}" type="pres">
      <dgm:prSet presAssocID="{0BEA2E4C-8B7B-4792-AC3F-EBA6DC41DCE0}" presName="ChildText" presStyleLbl="revTx" presStyleIdx="6" presStyleCnt="7">
        <dgm:presLayoutVars>
          <dgm:chMax val="0"/>
          <dgm:chPref val="0"/>
          <dgm:bulletEnabled val="1"/>
        </dgm:presLayoutVars>
      </dgm:prSet>
      <dgm:spPr/>
    </dgm:pt>
    <dgm:pt modelId="{EB9DD6DD-AE54-4E05-9330-133F729D951C}" type="pres">
      <dgm:prSet presAssocID="{B34354AF-E818-470F-90B0-42217864563E}" presName="sibTrans" presStyleCnt="0"/>
      <dgm:spPr/>
    </dgm:pt>
    <dgm:pt modelId="{5AEC3058-6B04-4535-834D-DDF349FDDFED}" type="pres">
      <dgm:prSet presAssocID="{6F0B0019-750C-4189-BEF7-974ACDFDCDE7}" presName="composite" presStyleCnt="0"/>
      <dgm:spPr/>
    </dgm:pt>
    <dgm:pt modelId="{E897FDBB-66A9-4D16-92EB-CDDB0266DF58}" type="pres">
      <dgm:prSet presAssocID="{6F0B0019-750C-4189-BEF7-974ACDFDCDE7}" presName="ParentText" presStyleLbl="node1" presStyleIdx="7" presStyleCnt="8" custScaleX="193543">
        <dgm:presLayoutVars>
          <dgm:chMax val="1"/>
          <dgm:chPref val="1"/>
          <dgm:bulletEnabled val="1"/>
        </dgm:presLayoutVars>
      </dgm:prSet>
      <dgm:spPr/>
    </dgm:pt>
  </dgm:ptLst>
  <dgm:cxnLst>
    <dgm:cxn modelId="{F2B6CF0C-D43A-4693-9BA7-F14E530DE9E0}" type="presOf" srcId="{6F0B0019-750C-4189-BEF7-974ACDFDCDE7}" destId="{E897FDBB-66A9-4D16-92EB-CDDB0266DF58}" srcOrd="0" destOrd="0" presId="urn:microsoft.com/office/officeart/2005/8/layout/StepDownProcess"/>
    <dgm:cxn modelId="{C7CC2534-2ED0-4557-82A2-0D84685FB10F}" type="presOf" srcId="{0BEA2E4C-8B7B-4792-AC3F-EBA6DC41DCE0}" destId="{0DD75FC8-BE42-4B8D-9DF4-F9E4252324B1}" srcOrd="0" destOrd="0" presId="urn:microsoft.com/office/officeart/2005/8/layout/StepDownProcess"/>
    <dgm:cxn modelId="{6FBDCD56-3C6D-4247-950A-AEDDF2A90ED5}" srcId="{3BBA1FBF-1C46-45C6-A1C0-1A402DE3F6B4}" destId="{9A814886-EE1A-4DA4-8CBB-0CAF201681B1}" srcOrd="5" destOrd="0" parTransId="{E50293FE-901D-482B-9B4C-082964BCFB4C}" sibTransId="{162E6BF5-8226-4438-AA90-DDB359EEB1A2}"/>
    <dgm:cxn modelId="{548D3261-0E06-47E4-B3FB-2AC26500C6DE}" srcId="{3BBA1FBF-1C46-45C6-A1C0-1A402DE3F6B4}" destId="{E9713C93-3643-4DB3-B42B-F77F4B28AA43}" srcOrd="4" destOrd="0" parTransId="{A5E2B5BD-B3E3-41FB-BCAB-0A6453D5E1A4}" sibTransId="{DFADB63A-73F9-4CE5-A48E-0D10278213D0}"/>
    <dgm:cxn modelId="{135D2B72-8437-4181-9029-C7A9EB0EA56E}" type="presOf" srcId="{E9713C93-3643-4DB3-B42B-F77F4B28AA43}" destId="{3860405E-1ABE-43C9-BDD0-CC65E92115A2}" srcOrd="0" destOrd="0" presId="urn:microsoft.com/office/officeart/2005/8/layout/StepDownProcess"/>
    <dgm:cxn modelId="{98AAA37B-8971-499C-B8ED-6A8D0A2F1B28}" srcId="{3BBA1FBF-1C46-45C6-A1C0-1A402DE3F6B4}" destId="{A8C0132D-74D2-4194-BFCC-0FB8E5BC62B7}" srcOrd="3" destOrd="0" parTransId="{D467D0C2-439E-48EE-BABE-7D268E8C4E4B}" sibTransId="{529CB341-106F-4826-80FD-4629B9F33D1B}"/>
    <dgm:cxn modelId="{6F032E7E-6DE9-453B-82BF-65360E723FFC}" srcId="{3BBA1FBF-1C46-45C6-A1C0-1A402DE3F6B4}" destId="{6F0B0019-750C-4189-BEF7-974ACDFDCDE7}" srcOrd="7" destOrd="0" parTransId="{49455045-511D-4D80-B08D-D1DCBE7E28C2}" sibTransId="{2EE5A774-3329-4EFC-A7FE-7E69B9466100}"/>
    <dgm:cxn modelId="{C2D5127F-FE8B-4CD8-A755-F3660F52644F}" type="presOf" srcId="{3BBA1FBF-1C46-45C6-A1C0-1A402DE3F6B4}" destId="{86F245EB-3C8E-49DF-95AD-16294B9BB102}" srcOrd="0" destOrd="0" presId="urn:microsoft.com/office/officeart/2005/8/layout/StepDownProcess"/>
    <dgm:cxn modelId="{C04A9380-A9A9-472E-BA2E-A408CFEC510D}" srcId="{3BBA1FBF-1C46-45C6-A1C0-1A402DE3F6B4}" destId="{7698E07C-0DDA-4220-801F-2AF02A214CC6}" srcOrd="0" destOrd="0" parTransId="{0B67C775-984C-457B-96A4-8E65A603AD55}" sibTransId="{D5C29ABA-85B5-427A-A855-C53A41E89716}"/>
    <dgm:cxn modelId="{8A46F18D-1D18-4900-89C4-E9B2A5369FCF}" type="presOf" srcId="{074297D8-90DC-49CA-9DBD-9D1C133815A8}" destId="{6F96C8C5-6273-4FC6-9D9C-879605477000}" srcOrd="0" destOrd="0" presId="urn:microsoft.com/office/officeart/2005/8/layout/StepDownProcess"/>
    <dgm:cxn modelId="{9F6E3CA7-543D-4B6B-A433-33BBFBB41594}" type="presOf" srcId="{9A814886-EE1A-4DA4-8CBB-0CAF201681B1}" destId="{876C973E-9064-487A-A6EE-639DB1B3BF9B}" srcOrd="0" destOrd="0" presId="urn:microsoft.com/office/officeart/2005/8/layout/StepDownProcess"/>
    <dgm:cxn modelId="{2DC378AA-8415-4ABC-BE15-CF2316157927}" type="presOf" srcId="{02BE95FE-4B21-4BC4-999F-D1EBDC179167}" destId="{E4416632-AAA2-4E11-93D5-55A183410CC9}" srcOrd="0" destOrd="0" presId="urn:microsoft.com/office/officeart/2005/8/layout/StepDownProcess"/>
    <dgm:cxn modelId="{009297B3-0647-40E5-B51B-DB5089F137D3}" type="presOf" srcId="{A8C0132D-74D2-4194-BFCC-0FB8E5BC62B7}" destId="{FA6AF9B6-594E-4961-9D8E-8B731C75D829}" srcOrd="0" destOrd="0" presId="urn:microsoft.com/office/officeart/2005/8/layout/StepDownProcess"/>
    <dgm:cxn modelId="{1C2044C7-6344-4601-9044-285E0BEFB211}" srcId="{3BBA1FBF-1C46-45C6-A1C0-1A402DE3F6B4}" destId="{074297D8-90DC-49CA-9DBD-9D1C133815A8}" srcOrd="1" destOrd="0" parTransId="{9DFB244A-44BA-4163-82F5-BF3084A9C5AD}" sibTransId="{405D3DAF-FED7-4C5D-97A4-F41D2470CDA0}"/>
    <dgm:cxn modelId="{B06963EF-868D-4CAD-9A37-2AEE7BFE6C5E}" type="presOf" srcId="{7698E07C-0DDA-4220-801F-2AF02A214CC6}" destId="{4920FD7A-615F-4F3A-B58D-7C30483FA88D}" srcOrd="0" destOrd="0" presId="urn:microsoft.com/office/officeart/2005/8/layout/StepDownProcess"/>
    <dgm:cxn modelId="{3445EBEF-A244-4B30-AA57-3F8AA2B16304}" srcId="{3BBA1FBF-1C46-45C6-A1C0-1A402DE3F6B4}" destId="{0BEA2E4C-8B7B-4792-AC3F-EBA6DC41DCE0}" srcOrd="6" destOrd="0" parTransId="{510F511A-184D-4214-A802-72138CD0BAE4}" sibTransId="{B34354AF-E818-470F-90B0-42217864563E}"/>
    <dgm:cxn modelId="{A902E8FE-FE6C-4A07-8321-9ADA0297603A}" srcId="{3BBA1FBF-1C46-45C6-A1C0-1A402DE3F6B4}" destId="{02BE95FE-4B21-4BC4-999F-D1EBDC179167}" srcOrd="2" destOrd="0" parTransId="{065ECB8A-3665-4C8B-86E4-6C1E5E2C7098}" sibTransId="{DF90F687-2136-4874-97CB-155BD3681B64}"/>
    <dgm:cxn modelId="{EEC76CC4-9A1E-4A95-804C-0F5DDD839FBE}" type="presParOf" srcId="{86F245EB-3C8E-49DF-95AD-16294B9BB102}" destId="{681A972E-8913-42EE-B4B0-A51534D16EBE}" srcOrd="0" destOrd="0" presId="urn:microsoft.com/office/officeart/2005/8/layout/StepDownProcess"/>
    <dgm:cxn modelId="{5A287977-77D4-416A-988E-12F56162A639}" type="presParOf" srcId="{681A972E-8913-42EE-B4B0-A51534D16EBE}" destId="{D642D8D7-D926-412C-A716-F439C361B896}" srcOrd="0" destOrd="0" presId="urn:microsoft.com/office/officeart/2005/8/layout/StepDownProcess"/>
    <dgm:cxn modelId="{067A4925-2C02-45EE-A6B5-784EA472030E}" type="presParOf" srcId="{681A972E-8913-42EE-B4B0-A51534D16EBE}" destId="{4920FD7A-615F-4F3A-B58D-7C30483FA88D}" srcOrd="1" destOrd="0" presId="urn:microsoft.com/office/officeart/2005/8/layout/StepDownProcess"/>
    <dgm:cxn modelId="{2FF116CF-2F72-451E-AA30-5017DD3F1388}" type="presParOf" srcId="{681A972E-8913-42EE-B4B0-A51534D16EBE}" destId="{03E29DAD-5EFD-4938-9799-4A3A79CD4892}" srcOrd="2" destOrd="0" presId="urn:microsoft.com/office/officeart/2005/8/layout/StepDownProcess"/>
    <dgm:cxn modelId="{826BE31E-0939-4E8D-AB12-19C834D01A8C}" type="presParOf" srcId="{86F245EB-3C8E-49DF-95AD-16294B9BB102}" destId="{FE525F17-E0A0-4270-BB6D-A8EB380166B7}" srcOrd="1" destOrd="0" presId="urn:microsoft.com/office/officeart/2005/8/layout/StepDownProcess"/>
    <dgm:cxn modelId="{05D6B07D-CC3D-42E9-A829-DC02790E8515}" type="presParOf" srcId="{86F245EB-3C8E-49DF-95AD-16294B9BB102}" destId="{6FCE7FD3-28CE-4FC4-B540-5DD8CEDFD3C8}" srcOrd="2" destOrd="0" presId="urn:microsoft.com/office/officeart/2005/8/layout/StepDownProcess"/>
    <dgm:cxn modelId="{0731D6C3-48B2-4DEF-8792-472EF3F0BBA8}" type="presParOf" srcId="{6FCE7FD3-28CE-4FC4-B540-5DD8CEDFD3C8}" destId="{149AA043-5531-4DDE-B65B-5EB815E3D743}" srcOrd="0" destOrd="0" presId="urn:microsoft.com/office/officeart/2005/8/layout/StepDownProcess"/>
    <dgm:cxn modelId="{08A8E679-00E7-4E1A-86FE-4EFEA3179641}" type="presParOf" srcId="{6FCE7FD3-28CE-4FC4-B540-5DD8CEDFD3C8}" destId="{6F96C8C5-6273-4FC6-9D9C-879605477000}" srcOrd="1" destOrd="0" presId="urn:microsoft.com/office/officeart/2005/8/layout/StepDownProcess"/>
    <dgm:cxn modelId="{318407D7-CE23-4C33-A3CB-B2F6E6083E45}" type="presParOf" srcId="{6FCE7FD3-28CE-4FC4-B540-5DD8CEDFD3C8}" destId="{0DE01D87-DC1A-49CA-ABBE-337DD9DAD927}" srcOrd="2" destOrd="0" presId="urn:microsoft.com/office/officeart/2005/8/layout/StepDownProcess"/>
    <dgm:cxn modelId="{EFC1B473-2148-41E2-B312-EEFE3F3F16DF}" type="presParOf" srcId="{86F245EB-3C8E-49DF-95AD-16294B9BB102}" destId="{F4514A55-D5AD-4511-A92A-9B4B5CCA5351}" srcOrd="3" destOrd="0" presId="urn:microsoft.com/office/officeart/2005/8/layout/StepDownProcess"/>
    <dgm:cxn modelId="{AE212C2F-652A-46F6-BAC5-86CE5A6597CA}" type="presParOf" srcId="{86F245EB-3C8E-49DF-95AD-16294B9BB102}" destId="{544BF909-069E-4C6B-AB08-C56EDEDB0197}" srcOrd="4" destOrd="0" presId="urn:microsoft.com/office/officeart/2005/8/layout/StepDownProcess"/>
    <dgm:cxn modelId="{CD5EFC1E-971D-459F-A3D9-2303BDD68B50}" type="presParOf" srcId="{544BF909-069E-4C6B-AB08-C56EDEDB0197}" destId="{B624F9CD-BE5D-409B-A741-588C5F91E31A}" srcOrd="0" destOrd="0" presId="urn:microsoft.com/office/officeart/2005/8/layout/StepDownProcess"/>
    <dgm:cxn modelId="{41CACD33-94D6-4D14-A2A3-1285E94D3B0D}" type="presParOf" srcId="{544BF909-069E-4C6B-AB08-C56EDEDB0197}" destId="{E4416632-AAA2-4E11-93D5-55A183410CC9}" srcOrd="1" destOrd="0" presId="urn:microsoft.com/office/officeart/2005/8/layout/StepDownProcess"/>
    <dgm:cxn modelId="{249A0418-7758-4FF5-82C9-12069B615ADF}" type="presParOf" srcId="{544BF909-069E-4C6B-AB08-C56EDEDB0197}" destId="{C6875394-473B-4ADB-97D1-180322F15516}" srcOrd="2" destOrd="0" presId="urn:microsoft.com/office/officeart/2005/8/layout/StepDownProcess"/>
    <dgm:cxn modelId="{8A004670-0333-492D-A72A-7806AADA627E}" type="presParOf" srcId="{86F245EB-3C8E-49DF-95AD-16294B9BB102}" destId="{7C1F1787-D933-4107-9E34-DED604C05592}" srcOrd="5" destOrd="0" presId="urn:microsoft.com/office/officeart/2005/8/layout/StepDownProcess"/>
    <dgm:cxn modelId="{6A5BBDBA-7428-4ED3-B57F-09352C18E0B8}" type="presParOf" srcId="{86F245EB-3C8E-49DF-95AD-16294B9BB102}" destId="{E65A0848-33B1-4425-A1F3-DC14BFDB9DCE}" srcOrd="6" destOrd="0" presId="urn:microsoft.com/office/officeart/2005/8/layout/StepDownProcess"/>
    <dgm:cxn modelId="{8AE9F2CA-9F88-409D-832B-E6E2861255E6}" type="presParOf" srcId="{E65A0848-33B1-4425-A1F3-DC14BFDB9DCE}" destId="{BEB7731C-1845-4E94-90F6-668F2F2400C2}" srcOrd="0" destOrd="0" presId="urn:microsoft.com/office/officeart/2005/8/layout/StepDownProcess"/>
    <dgm:cxn modelId="{623DCA20-4D3D-4E81-8570-D4BA2711FA8F}" type="presParOf" srcId="{E65A0848-33B1-4425-A1F3-DC14BFDB9DCE}" destId="{FA6AF9B6-594E-4961-9D8E-8B731C75D829}" srcOrd="1" destOrd="0" presId="urn:microsoft.com/office/officeart/2005/8/layout/StepDownProcess"/>
    <dgm:cxn modelId="{C01D258E-BA69-4669-B315-BF66F442BA7E}" type="presParOf" srcId="{E65A0848-33B1-4425-A1F3-DC14BFDB9DCE}" destId="{B00526BE-A41D-4BC8-B389-53CD438208BF}" srcOrd="2" destOrd="0" presId="urn:microsoft.com/office/officeart/2005/8/layout/StepDownProcess"/>
    <dgm:cxn modelId="{E79C1BCF-0955-4BF7-95DE-2C1D04F9926F}" type="presParOf" srcId="{86F245EB-3C8E-49DF-95AD-16294B9BB102}" destId="{AFE8DDFD-99E4-47D8-9679-3FA11D9778CA}" srcOrd="7" destOrd="0" presId="urn:microsoft.com/office/officeart/2005/8/layout/StepDownProcess"/>
    <dgm:cxn modelId="{7F4E5E66-AB65-4EBA-89BD-DDA0356ED570}" type="presParOf" srcId="{86F245EB-3C8E-49DF-95AD-16294B9BB102}" destId="{4F80CFB8-EACA-42CB-ACAF-FC4A051F8ED5}" srcOrd="8" destOrd="0" presId="urn:microsoft.com/office/officeart/2005/8/layout/StepDownProcess"/>
    <dgm:cxn modelId="{C8992150-378D-4A40-908C-B79C4BF5D61D}" type="presParOf" srcId="{4F80CFB8-EACA-42CB-ACAF-FC4A051F8ED5}" destId="{2DB6B221-0E14-4A92-A99C-157237FEDFCE}" srcOrd="0" destOrd="0" presId="urn:microsoft.com/office/officeart/2005/8/layout/StepDownProcess"/>
    <dgm:cxn modelId="{A5B7DC29-4E2D-445D-9DF2-183DDF0AC12B}" type="presParOf" srcId="{4F80CFB8-EACA-42CB-ACAF-FC4A051F8ED5}" destId="{3860405E-1ABE-43C9-BDD0-CC65E92115A2}" srcOrd="1" destOrd="0" presId="urn:microsoft.com/office/officeart/2005/8/layout/StepDownProcess"/>
    <dgm:cxn modelId="{D394F676-964F-4852-B107-E1A366659BA7}" type="presParOf" srcId="{4F80CFB8-EACA-42CB-ACAF-FC4A051F8ED5}" destId="{A505D1E6-0765-42C9-B640-FF4FEAE515B1}" srcOrd="2" destOrd="0" presId="urn:microsoft.com/office/officeart/2005/8/layout/StepDownProcess"/>
    <dgm:cxn modelId="{4D28E1AC-D5F1-493C-B0D1-7642D27A1CBF}" type="presParOf" srcId="{86F245EB-3C8E-49DF-95AD-16294B9BB102}" destId="{549314D5-A562-47AE-B2D3-2458333BAFB1}" srcOrd="9" destOrd="0" presId="urn:microsoft.com/office/officeart/2005/8/layout/StepDownProcess"/>
    <dgm:cxn modelId="{5CDD0981-B3E3-44F7-BE1E-0A1F95E1F49C}" type="presParOf" srcId="{86F245EB-3C8E-49DF-95AD-16294B9BB102}" destId="{2EEFD606-4C56-4480-BB9E-E96584FFFADE}" srcOrd="10" destOrd="0" presId="urn:microsoft.com/office/officeart/2005/8/layout/StepDownProcess"/>
    <dgm:cxn modelId="{06772229-C1ED-4112-9D9C-E4FA85C027D0}" type="presParOf" srcId="{2EEFD606-4C56-4480-BB9E-E96584FFFADE}" destId="{09C5DEE6-EE63-47D3-9EA9-146FCF5224FC}" srcOrd="0" destOrd="0" presId="urn:microsoft.com/office/officeart/2005/8/layout/StepDownProcess"/>
    <dgm:cxn modelId="{D1762A01-57C9-4EA4-AE28-540C385B880F}" type="presParOf" srcId="{2EEFD606-4C56-4480-BB9E-E96584FFFADE}" destId="{876C973E-9064-487A-A6EE-639DB1B3BF9B}" srcOrd="1" destOrd="0" presId="urn:microsoft.com/office/officeart/2005/8/layout/StepDownProcess"/>
    <dgm:cxn modelId="{88149500-2307-4688-B5A9-C3675531335F}" type="presParOf" srcId="{2EEFD606-4C56-4480-BB9E-E96584FFFADE}" destId="{2A2D783D-BB7A-4AAC-BFAE-7C03B95BF1AB}" srcOrd="2" destOrd="0" presId="urn:microsoft.com/office/officeart/2005/8/layout/StepDownProcess"/>
    <dgm:cxn modelId="{D4726195-695D-4D0C-AD14-2E6614562C37}" type="presParOf" srcId="{86F245EB-3C8E-49DF-95AD-16294B9BB102}" destId="{C816EDAF-0DCA-4BB9-9101-33C74EF098C4}" srcOrd="11" destOrd="0" presId="urn:microsoft.com/office/officeart/2005/8/layout/StepDownProcess"/>
    <dgm:cxn modelId="{54CEF795-9053-410E-8170-2F971E19EABB}" type="presParOf" srcId="{86F245EB-3C8E-49DF-95AD-16294B9BB102}" destId="{92C04527-052B-4B53-B378-1621D3DC88ED}" srcOrd="12" destOrd="0" presId="urn:microsoft.com/office/officeart/2005/8/layout/StepDownProcess"/>
    <dgm:cxn modelId="{79C24794-1A2E-4FF5-8671-57C82DD47C3F}" type="presParOf" srcId="{92C04527-052B-4B53-B378-1621D3DC88ED}" destId="{25F8473C-7DE3-47AE-948D-CC1CDDDC7B9D}" srcOrd="0" destOrd="0" presId="urn:microsoft.com/office/officeart/2005/8/layout/StepDownProcess"/>
    <dgm:cxn modelId="{88CDA001-AE00-48F4-8FC9-2772D4780CE9}" type="presParOf" srcId="{92C04527-052B-4B53-B378-1621D3DC88ED}" destId="{0DD75FC8-BE42-4B8D-9DF4-F9E4252324B1}" srcOrd="1" destOrd="0" presId="urn:microsoft.com/office/officeart/2005/8/layout/StepDownProcess"/>
    <dgm:cxn modelId="{797F7E23-417D-4AD3-8B4D-13D10A43E790}" type="presParOf" srcId="{92C04527-052B-4B53-B378-1621D3DC88ED}" destId="{59FD975C-1626-4615-8E1F-D3C160B99600}" srcOrd="2" destOrd="0" presId="urn:microsoft.com/office/officeart/2005/8/layout/StepDownProcess"/>
    <dgm:cxn modelId="{37D381E0-E04B-466F-B296-ADAEACD4E1DF}" type="presParOf" srcId="{86F245EB-3C8E-49DF-95AD-16294B9BB102}" destId="{EB9DD6DD-AE54-4E05-9330-133F729D951C}" srcOrd="13" destOrd="0" presId="urn:microsoft.com/office/officeart/2005/8/layout/StepDownProcess"/>
    <dgm:cxn modelId="{D72B0C87-0F72-4520-B8DF-93F4B7D4990E}" type="presParOf" srcId="{86F245EB-3C8E-49DF-95AD-16294B9BB102}" destId="{5AEC3058-6B04-4535-834D-DDF349FDDFED}" srcOrd="14" destOrd="0" presId="urn:microsoft.com/office/officeart/2005/8/layout/StepDownProcess"/>
    <dgm:cxn modelId="{59701555-646F-4536-A902-329D9ADCD609}" type="presParOf" srcId="{5AEC3058-6B04-4535-834D-DDF349FDDFED}" destId="{E897FDBB-66A9-4D16-92EB-CDDB0266DF5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D56B0-4CC2-495C-A278-35FBB895296F}">
      <dsp:nvSpPr>
        <dsp:cNvPr id="0" name=""/>
        <dsp:cNvSpPr/>
      </dsp:nvSpPr>
      <dsp:spPr>
        <a:xfrm>
          <a:off x="2656240" y="3285474"/>
          <a:ext cx="351346" cy="1338973"/>
        </a:xfrm>
        <a:custGeom>
          <a:avLst/>
          <a:gdLst/>
          <a:ahLst/>
          <a:cxnLst/>
          <a:rect l="0" t="0" r="0" b="0"/>
          <a:pathLst>
            <a:path>
              <a:moveTo>
                <a:pt x="0" y="0"/>
              </a:moveTo>
              <a:lnTo>
                <a:pt x="175673" y="0"/>
              </a:lnTo>
              <a:lnTo>
                <a:pt x="175673" y="1338973"/>
              </a:lnTo>
              <a:lnTo>
                <a:pt x="351346" y="133897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797306" y="3920353"/>
        <a:ext cx="69215" cy="69215"/>
      </dsp:txXfrm>
    </dsp:sp>
    <dsp:sp modelId="{B0EC417C-C3CC-40E2-8786-5EEB2AF53A63}">
      <dsp:nvSpPr>
        <dsp:cNvPr id="0" name=""/>
        <dsp:cNvSpPr/>
      </dsp:nvSpPr>
      <dsp:spPr>
        <a:xfrm>
          <a:off x="2656240" y="3285474"/>
          <a:ext cx="351346" cy="669486"/>
        </a:xfrm>
        <a:custGeom>
          <a:avLst/>
          <a:gdLst/>
          <a:ahLst/>
          <a:cxnLst/>
          <a:rect l="0" t="0" r="0" b="0"/>
          <a:pathLst>
            <a:path>
              <a:moveTo>
                <a:pt x="0" y="0"/>
              </a:moveTo>
              <a:lnTo>
                <a:pt x="175673" y="0"/>
              </a:lnTo>
              <a:lnTo>
                <a:pt x="175673" y="669486"/>
              </a:lnTo>
              <a:lnTo>
                <a:pt x="351346" y="66948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813011" y="3601315"/>
        <a:ext cx="37804" cy="37804"/>
      </dsp:txXfrm>
    </dsp:sp>
    <dsp:sp modelId="{8C0D2798-11DE-4B8B-B17A-3C5B85F1FAB9}">
      <dsp:nvSpPr>
        <dsp:cNvPr id="0" name=""/>
        <dsp:cNvSpPr/>
      </dsp:nvSpPr>
      <dsp:spPr>
        <a:xfrm>
          <a:off x="2656240" y="3239754"/>
          <a:ext cx="351346" cy="91440"/>
        </a:xfrm>
        <a:custGeom>
          <a:avLst/>
          <a:gdLst/>
          <a:ahLst/>
          <a:cxnLst/>
          <a:rect l="0" t="0" r="0" b="0"/>
          <a:pathLst>
            <a:path>
              <a:moveTo>
                <a:pt x="0" y="45720"/>
              </a:moveTo>
              <a:lnTo>
                <a:pt x="35134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823129" y="3276690"/>
        <a:ext cx="17567" cy="17567"/>
      </dsp:txXfrm>
    </dsp:sp>
    <dsp:sp modelId="{C704FCED-4B80-43B3-945C-BE6258E0FEF5}">
      <dsp:nvSpPr>
        <dsp:cNvPr id="0" name=""/>
        <dsp:cNvSpPr/>
      </dsp:nvSpPr>
      <dsp:spPr>
        <a:xfrm>
          <a:off x="2656240" y="2598345"/>
          <a:ext cx="351346" cy="687129"/>
        </a:xfrm>
        <a:custGeom>
          <a:avLst/>
          <a:gdLst/>
          <a:ahLst/>
          <a:cxnLst/>
          <a:rect l="0" t="0" r="0" b="0"/>
          <a:pathLst>
            <a:path>
              <a:moveTo>
                <a:pt x="0" y="687129"/>
              </a:moveTo>
              <a:lnTo>
                <a:pt x="175673" y="687129"/>
              </a:lnTo>
              <a:lnTo>
                <a:pt x="175673" y="0"/>
              </a:lnTo>
              <a:lnTo>
                <a:pt x="35134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812620" y="2922616"/>
        <a:ext cx="38587" cy="38587"/>
      </dsp:txXfrm>
    </dsp:sp>
    <dsp:sp modelId="{5A245F09-9D45-4FD1-9009-683D5C5C7C1B}">
      <dsp:nvSpPr>
        <dsp:cNvPr id="0" name=""/>
        <dsp:cNvSpPr/>
      </dsp:nvSpPr>
      <dsp:spPr>
        <a:xfrm>
          <a:off x="4764320" y="1946500"/>
          <a:ext cx="351346" cy="1004230"/>
        </a:xfrm>
        <a:custGeom>
          <a:avLst/>
          <a:gdLst/>
          <a:ahLst/>
          <a:cxnLst/>
          <a:rect l="0" t="0" r="0" b="0"/>
          <a:pathLst>
            <a:path>
              <a:moveTo>
                <a:pt x="0" y="0"/>
              </a:moveTo>
              <a:lnTo>
                <a:pt x="175673" y="0"/>
              </a:lnTo>
              <a:lnTo>
                <a:pt x="175673" y="1004230"/>
              </a:lnTo>
              <a:lnTo>
                <a:pt x="351346" y="100423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4913395" y="2422018"/>
        <a:ext cx="53195" cy="53195"/>
      </dsp:txXfrm>
    </dsp:sp>
    <dsp:sp modelId="{8B0294AB-5AA6-4A9C-9122-FF78988A8D8C}">
      <dsp:nvSpPr>
        <dsp:cNvPr id="0" name=""/>
        <dsp:cNvSpPr/>
      </dsp:nvSpPr>
      <dsp:spPr>
        <a:xfrm>
          <a:off x="4764320" y="1946500"/>
          <a:ext cx="351346" cy="334743"/>
        </a:xfrm>
        <a:custGeom>
          <a:avLst/>
          <a:gdLst/>
          <a:ahLst/>
          <a:cxnLst/>
          <a:rect l="0" t="0" r="0" b="0"/>
          <a:pathLst>
            <a:path>
              <a:moveTo>
                <a:pt x="0" y="0"/>
              </a:moveTo>
              <a:lnTo>
                <a:pt x="175673" y="0"/>
              </a:lnTo>
              <a:lnTo>
                <a:pt x="175673" y="334743"/>
              </a:lnTo>
              <a:lnTo>
                <a:pt x="351346" y="33474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4927861" y="2101740"/>
        <a:ext cx="24264" cy="24264"/>
      </dsp:txXfrm>
    </dsp:sp>
    <dsp:sp modelId="{3B548540-597D-4938-8358-70DF8586BC45}">
      <dsp:nvSpPr>
        <dsp:cNvPr id="0" name=""/>
        <dsp:cNvSpPr/>
      </dsp:nvSpPr>
      <dsp:spPr>
        <a:xfrm>
          <a:off x="4764320" y="1611757"/>
          <a:ext cx="351346" cy="334743"/>
        </a:xfrm>
        <a:custGeom>
          <a:avLst/>
          <a:gdLst/>
          <a:ahLst/>
          <a:cxnLst/>
          <a:rect l="0" t="0" r="0" b="0"/>
          <a:pathLst>
            <a:path>
              <a:moveTo>
                <a:pt x="0" y="334743"/>
              </a:moveTo>
              <a:lnTo>
                <a:pt x="175673" y="334743"/>
              </a:lnTo>
              <a:lnTo>
                <a:pt x="175673" y="0"/>
              </a:lnTo>
              <a:lnTo>
                <a:pt x="351346"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4927861" y="1766997"/>
        <a:ext cx="24264" cy="24264"/>
      </dsp:txXfrm>
    </dsp:sp>
    <dsp:sp modelId="{4D8B8C37-CB3F-4B37-B152-BED33D389D28}">
      <dsp:nvSpPr>
        <dsp:cNvPr id="0" name=""/>
        <dsp:cNvSpPr/>
      </dsp:nvSpPr>
      <dsp:spPr>
        <a:xfrm>
          <a:off x="7297442" y="942270"/>
          <a:ext cx="351346" cy="669486"/>
        </a:xfrm>
        <a:custGeom>
          <a:avLst/>
          <a:gdLst/>
          <a:ahLst/>
          <a:cxnLst/>
          <a:rect l="0" t="0" r="0" b="0"/>
          <a:pathLst>
            <a:path>
              <a:moveTo>
                <a:pt x="0" y="0"/>
              </a:moveTo>
              <a:lnTo>
                <a:pt x="175673" y="0"/>
              </a:lnTo>
              <a:lnTo>
                <a:pt x="175673" y="669486"/>
              </a:lnTo>
              <a:lnTo>
                <a:pt x="351346" y="66948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7454213" y="1258112"/>
        <a:ext cx="37804" cy="37804"/>
      </dsp:txXfrm>
    </dsp:sp>
    <dsp:sp modelId="{A3EFDB81-FDBD-4490-B266-232C233A3BCA}">
      <dsp:nvSpPr>
        <dsp:cNvPr id="0" name=""/>
        <dsp:cNvSpPr/>
      </dsp:nvSpPr>
      <dsp:spPr>
        <a:xfrm>
          <a:off x="7297442" y="896550"/>
          <a:ext cx="351346" cy="91440"/>
        </a:xfrm>
        <a:custGeom>
          <a:avLst/>
          <a:gdLst/>
          <a:ahLst/>
          <a:cxnLst/>
          <a:rect l="0" t="0" r="0" b="0"/>
          <a:pathLst>
            <a:path>
              <a:moveTo>
                <a:pt x="0" y="45720"/>
              </a:moveTo>
              <a:lnTo>
                <a:pt x="351346"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7464331" y="933487"/>
        <a:ext cx="17567" cy="17567"/>
      </dsp:txXfrm>
    </dsp:sp>
    <dsp:sp modelId="{DB33AF97-BB5D-4517-909F-73D489E26AEF}">
      <dsp:nvSpPr>
        <dsp:cNvPr id="0" name=""/>
        <dsp:cNvSpPr/>
      </dsp:nvSpPr>
      <dsp:spPr>
        <a:xfrm>
          <a:off x="7297442" y="272783"/>
          <a:ext cx="351346" cy="669486"/>
        </a:xfrm>
        <a:custGeom>
          <a:avLst/>
          <a:gdLst/>
          <a:ahLst/>
          <a:cxnLst/>
          <a:rect l="0" t="0" r="0" b="0"/>
          <a:pathLst>
            <a:path>
              <a:moveTo>
                <a:pt x="0" y="669486"/>
              </a:moveTo>
              <a:lnTo>
                <a:pt x="175673" y="669486"/>
              </a:lnTo>
              <a:lnTo>
                <a:pt x="175673" y="0"/>
              </a:lnTo>
              <a:lnTo>
                <a:pt x="351346"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7454213" y="588625"/>
        <a:ext cx="37804" cy="37804"/>
      </dsp:txXfrm>
    </dsp:sp>
    <dsp:sp modelId="{338FEBF5-327E-4DBB-BEC9-F94DF7DA3FFE}">
      <dsp:nvSpPr>
        <dsp:cNvPr id="0" name=""/>
        <dsp:cNvSpPr/>
      </dsp:nvSpPr>
      <dsp:spPr>
        <a:xfrm>
          <a:off x="4764320" y="942270"/>
          <a:ext cx="351346" cy="1004230"/>
        </a:xfrm>
        <a:custGeom>
          <a:avLst/>
          <a:gdLst/>
          <a:ahLst/>
          <a:cxnLst/>
          <a:rect l="0" t="0" r="0" b="0"/>
          <a:pathLst>
            <a:path>
              <a:moveTo>
                <a:pt x="0" y="1004230"/>
              </a:moveTo>
              <a:lnTo>
                <a:pt x="175673" y="1004230"/>
              </a:lnTo>
              <a:lnTo>
                <a:pt x="175673" y="0"/>
              </a:lnTo>
              <a:lnTo>
                <a:pt x="351346"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4913395" y="1417787"/>
        <a:ext cx="53195" cy="53195"/>
      </dsp:txXfrm>
    </dsp:sp>
    <dsp:sp modelId="{CD584E66-449E-4AFC-872D-9F04EEA2A8C3}">
      <dsp:nvSpPr>
        <dsp:cNvPr id="0" name=""/>
        <dsp:cNvSpPr/>
      </dsp:nvSpPr>
      <dsp:spPr>
        <a:xfrm>
          <a:off x="2656240" y="1946500"/>
          <a:ext cx="351346" cy="1338973"/>
        </a:xfrm>
        <a:custGeom>
          <a:avLst/>
          <a:gdLst/>
          <a:ahLst/>
          <a:cxnLst/>
          <a:rect l="0" t="0" r="0" b="0"/>
          <a:pathLst>
            <a:path>
              <a:moveTo>
                <a:pt x="0" y="1338973"/>
              </a:moveTo>
              <a:lnTo>
                <a:pt x="175673" y="1338973"/>
              </a:lnTo>
              <a:lnTo>
                <a:pt x="175673" y="0"/>
              </a:lnTo>
              <a:lnTo>
                <a:pt x="35134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797306" y="2581380"/>
        <a:ext cx="69215" cy="69215"/>
      </dsp:txXfrm>
    </dsp:sp>
    <dsp:sp modelId="{9D8CB886-782F-43D6-8781-660E62CFCFAC}">
      <dsp:nvSpPr>
        <dsp:cNvPr id="0" name=""/>
        <dsp:cNvSpPr/>
      </dsp:nvSpPr>
      <dsp:spPr>
        <a:xfrm rot="16200000">
          <a:off x="978999" y="3017679"/>
          <a:ext cx="2818891" cy="5355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rPr>
            <a:t>Software</a:t>
          </a:r>
        </a:p>
      </dsp:txBody>
      <dsp:txXfrm>
        <a:off x="978999" y="3017679"/>
        <a:ext cx="2818891" cy="535589"/>
      </dsp:txXfrm>
    </dsp:sp>
    <dsp:sp modelId="{4C7508ED-7A8B-44B2-B096-98D5FEE5BF71}">
      <dsp:nvSpPr>
        <dsp:cNvPr id="0" name=""/>
        <dsp:cNvSpPr/>
      </dsp:nvSpPr>
      <dsp:spPr>
        <a:xfrm>
          <a:off x="3007586" y="1678706"/>
          <a:ext cx="1756733" cy="5355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Application</a:t>
          </a:r>
        </a:p>
      </dsp:txBody>
      <dsp:txXfrm>
        <a:off x="3007586" y="1678706"/>
        <a:ext cx="1756733" cy="535589"/>
      </dsp:txXfrm>
    </dsp:sp>
    <dsp:sp modelId="{47FAB6B3-C49F-4DEF-8CA7-154678B8D8BC}">
      <dsp:nvSpPr>
        <dsp:cNvPr id="0" name=""/>
        <dsp:cNvSpPr/>
      </dsp:nvSpPr>
      <dsp:spPr>
        <a:xfrm>
          <a:off x="5115667" y="674475"/>
          <a:ext cx="2181775" cy="53558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Computer App</a:t>
          </a:r>
        </a:p>
      </dsp:txBody>
      <dsp:txXfrm>
        <a:off x="5115667" y="674475"/>
        <a:ext cx="2181775" cy="535589"/>
      </dsp:txXfrm>
    </dsp:sp>
    <dsp:sp modelId="{4B7A4519-0BF2-4D1A-82C2-5E1700EB1869}">
      <dsp:nvSpPr>
        <dsp:cNvPr id="0" name=""/>
        <dsp:cNvSpPr/>
      </dsp:nvSpPr>
      <dsp:spPr>
        <a:xfrm>
          <a:off x="7648788" y="4989"/>
          <a:ext cx="1756733" cy="5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System App</a:t>
          </a:r>
        </a:p>
      </dsp:txBody>
      <dsp:txXfrm>
        <a:off x="7648788" y="4989"/>
        <a:ext cx="1756733" cy="535589"/>
      </dsp:txXfrm>
    </dsp:sp>
    <dsp:sp modelId="{1BB4DD35-0250-423F-A6C1-1FB35917FCA5}">
      <dsp:nvSpPr>
        <dsp:cNvPr id="0" name=""/>
        <dsp:cNvSpPr/>
      </dsp:nvSpPr>
      <dsp:spPr>
        <a:xfrm>
          <a:off x="7648788" y="674475"/>
          <a:ext cx="1756733" cy="5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Program</a:t>
          </a:r>
        </a:p>
      </dsp:txBody>
      <dsp:txXfrm>
        <a:off x="7648788" y="674475"/>
        <a:ext cx="1756733" cy="535589"/>
      </dsp:txXfrm>
    </dsp:sp>
    <dsp:sp modelId="{15F074F1-73A6-4F39-94DC-2FA20EFAA9C1}">
      <dsp:nvSpPr>
        <dsp:cNvPr id="0" name=""/>
        <dsp:cNvSpPr/>
      </dsp:nvSpPr>
      <dsp:spPr>
        <a:xfrm>
          <a:off x="7648788" y="1343962"/>
          <a:ext cx="1756733" cy="5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Game</a:t>
          </a:r>
        </a:p>
      </dsp:txBody>
      <dsp:txXfrm>
        <a:off x="7648788" y="1343962"/>
        <a:ext cx="1756733" cy="535589"/>
      </dsp:txXfrm>
    </dsp:sp>
    <dsp:sp modelId="{C82B1150-FD3A-4D6C-AF76-CA237041F4C0}">
      <dsp:nvSpPr>
        <dsp:cNvPr id="0" name=""/>
        <dsp:cNvSpPr/>
      </dsp:nvSpPr>
      <dsp:spPr>
        <a:xfrm>
          <a:off x="5115667" y="1343962"/>
          <a:ext cx="2181775" cy="53558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Web App</a:t>
          </a:r>
        </a:p>
      </dsp:txBody>
      <dsp:txXfrm>
        <a:off x="5115667" y="1343962"/>
        <a:ext cx="2181775" cy="535589"/>
      </dsp:txXfrm>
    </dsp:sp>
    <dsp:sp modelId="{4C2FD6A7-D655-4B41-A60E-A3A394B8F4E5}">
      <dsp:nvSpPr>
        <dsp:cNvPr id="0" name=""/>
        <dsp:cNvSpPr/>
      </dsp:nvSpPr>
      <dsp:spPr>
        <a:xfrm>
          <a:off x="5115667" y="2013449"/>
          <a:ext cx="2181775" cy="53558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Mobile App</a:t>
          </a:r>
        </a:p>
      </dsp:txBody>
      <dsp:txXfrm>
        <a:off x="5115667" y="2013449"/>
        <a:ext cx="2181775" cy="535589"/>
      </dsp:txXfrm>
    </dsp:sp>
    <dsp:sp modelId="{0F1163C9-C20D-47D3-A4DB-AD4BD0406F61}">
      <dsp:nvSpPr>
        <dsp:cNvPr id="0" name=""/>
        <dsp:cNvSpPr/>
      </dsp:nvSpPr>
      <dsp:spPr>
        <a:xfrm>
          <a:off x="5115667" y="2682936"/>
          <a:ext cx="2181775" cy="53558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Embedded App</a:t>
          </a:r>
        </a:p>
      </dsp:txBody>
      <dsp:txXfrm>
        <a:off x="5115667" y="2682936"/>
        <a:ext cx="2181775" cy="535589"/>
      </dsp:txXfrm>
    </dsp:sp>
    <dsp:sp modelId="{6BE3CA08-E395-4FE9-9B00-D46361A3D310}">
      <dsp:nvSpPr>
        <dsp:cNvPr id="0" name=""/>
        <dsp:cNvSpPr/>
      </dsp:nvSpPr>
      <dsp:spPr>
        <a:xfrm>
          <a:off x="3007586" y="2330550"/>
          <a:ext cx="1756733" cy="5355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Framework</a:t>
          </a:r>
        </a:p>
      </dsp:txBody>
      <dsp:txXfrm>
        <a:off x="3007586" y="2330550"/>
        <a:ext cx="1756733" cy="535589"/>
      </dsp:txXfrm>
    </dsp:sp>
    <dsp:sp modelId="{D720540B-56D0-4DB8-A0E9-8467B764E752}">
      <dsp:nvSpPr>
        <dsp:cNvPr id="0" name=""/>
        <dsp:cNvSpPr/>
      </dsp:nvSpPr>
      <dsp:spPr>
        <a:xfrm>
          <a:off x="3007586" y="3017679"/>
          <a:ext cx="1756733" cy="5355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Library</a:t>
          </a:r>
        </a:p>
      </dsp:txBody>
      <dsp:txXfrm>
        <a:off x="3007586" y="3017679"/>
        <a:ext cx="1756733" cy="535589"/>
      </dsp:txXfrm>
    </dsp:sp>
    <dsp:sp modelId="{25641F22-A967-4B83-BA19-D25AA75BF7E0}">
      <dsp:nvSpPr>
        <dsp:cNvPr id="0" name=""/>
        <dsp:cNvSpPr/>
      </dsp:nvSpPr>
      <dsp:spPr>
        <a:xfrm>
          <a:off x="3007586" y="3687166"/>
          <a:ext cx="1756733" cy="5355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Data</a:t>
          </a:r>
        </a:p>
      </dsp:txBody>
      <dsp:txXfrm>
        <a:off x="3007586" y="3687166"/>
        <a:ext cx="1756733" cy="535589"/>
      </dsp:txXfrm>
    </dsp:sp>
    <dsp:sp modelId="{76542380-3210-4D98-8AA7-9F6306405136}">
      <dsp:nvSpPr>
        <dsp:cNvPr id="0" name=""/>
        <dsp:cNvSpPr/>
      </dsp:nvSpPr>
      <dsp:spPr>
        <a:xfrm>
          <a:off x="3007586" y="4356653"/>
          <a:ext cx="1756733" cy="5355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a:t>
          </a:r>
        </a:p>
      </dsp:txBody>
      <dsp:txXfrm>
        <a:off x="3007586" y="4356653"/>
        <a:ext cx="1756733" cy="535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B55DB-9DB1-4CD0-862F-5CFE37578E11}">
      <dsp:nvSpPr>
        <dsp:cNvPr id="0" name=""/>
        <dsp:cNvSpPr/>
      </dsp:nvSpPr>
      <dsp:spPr>
        <a:xfrm>
          <a:off x="5068086" y="3148015"/>
          <a:ext cx="423450" cy="1210320"/>
        </a:xfrm>
        <a:custGeom>
          <a:avLst/>
          <a:gdLst/>
          <a:ahLst/>
          <a:cxnLst/>
          <a:rect l="0" t="0" r="0" b="0"/>
          <a:pathLst>
            <a:path>
              <a:moveTo>
                <a:pt x="0" y="0"/>
              </a:moveTo>
              <a:lnTo>
                <a:pt x="211725" y="0"/>
              </a:lnTo>
              <a:lnTo>
                <a:pt x="211725" y="1210320"/>
              </a:lnTo>
              <a:lnTo>
                <a:pt x="423450" y="12103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5247754" y="3721119"/>
        <a:ext cx="64112" cy="64112"/>
      </dsp:txXfrm>
    </dsp:sp>
    <dsp:sp modelId="{958BCE30-D122-4C6E-94BF-9A8544055C2B}">
      <dsp:nvSpPr>
        <dsp:cNvPr id="0" name=""/>
        <dsp:cNvSpPr/>
      </dsp:nvSpPr>
      <dsp:spPr>
        <a:xfrm>
          <a:off x="5068086" y="3148015"/>
          <a:ext cx="423450" cy="403440"/>
        </a:xfrm>
        <a:custGeom>
          <a:avLst/>
          <a:gdLst/>
          <a:ahLst/>
          <a:cxnLst/>
          <a:rect l="0" t="0" r="0" b="0"/>
          <a:pathLst>
            <a:path>
              <a:moveTo>
                <a:pt x="0" y="0"/>
              </a:moveTo>
              <a:lnTo>
                <a:pt x="211725" y="0"/>
              </a:lnTo>
              <a:lnTo>
                <a:pt x="211725" y="403440"/>
              </a:lnTo>
              <a:lnTo>
                <a:pt x="423450" y="4034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5265189" y="3335113"/>
        <a:ext cx="29243" cy="29243"/>
      </dsp:txXfrm>
    </dsp:sp>
    <dsp:sp modelId="{200164DF-6B69-4A75-AC01-C60E16160057}">
      <dsp:nvSpPr>
        <dsp:cNvPr id="0" name=""/>
        <dsp:cNvSpPr/>
      </dsp:nvSpPr>
      <dsp:spPr>
        <a:xfrm>
          <a:off x="5068086" y="2744575"/>
          <a:ext cx="423450" cy="403440"/>
        </a:xfrm>
        <a:custGeom>
          <a:avLst/>
          <a:gdLst/>
          <a:ahLst/>
          <a:cxnLst/>
          <a:rect l="0" t="0" r="0" b="0"/>
          <a:pathLst>
            <a:path>
              <a:moveTo>
                <a:pt x="0" y="403440"/>
              </a:moveTo>
              <a:lnTo>
                <a:pt x="211725" y="403440"/>
              </a:lnTo>
              <a:lnTo>
                <a:pt x="211725" y="0"/>
              </a:lnTo>
              <a:lnTo>
                <a:pt x="423450"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5265189" y="2931673"/>
        <a:ext cx="29243" cy="29243"/>
      </dsp:txXfrm>
    </dsp:sp>
    <dsp:sp modelId="{608520B6-333A-4F57-A093-7ADD283CC866}">
      <dsp:nvSpPr>
        <dsp:cNvPr id="0" name=""/>
        <dsp:cNvSpPr/>
      </dsp:nvSpPr>
      <dsp:spPr>
        <a:xfrm>
          <a:off x="5068086" y="1937695"/>
          <a:ext cx="423450" cy="1210320"/>
        </a:xfrm>
        <a:custGeom>
          <a:avLst/>
          <a:gdLst/>
          <a:ahLst/>
          <a:cxnLst/>
          <a:rect l="0" t="0" r="0" b="0"/>
          <a:pathLst>
            <a:path>
              <a:moveTo>
                <a:pt x="0" y="1210320"/>
              </a:moveTo>
              <a:lnTo>
                <a:pt x="211725" y="1210320"/>
              </a:lnTo>
              <a:lnTo>
                <a:pt x="211725" y="0"/>
              </a:lnTo>
              <a:lnTo>
                <a:pt x="423450"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5247754" y="2510799"/>
        <a:ext cx="64112" cy="64112"/>
      </dsp:txXfrm>
    </dsp:sp>
    <dsp:sp modelId="{E38EFB72-E77F-4D10-B315-A9D532369B20}">
      <dsp:nvSpPr>
        <dsp:cNvPr id="0" name=""/>
        <dsp:cNvSpPr/>
      </dsp:nvSpPr>
      <dsp:spPr>
        <a:xfrm>
          <a:off x="2527381" y="1937695"/>
          <a:ext cx="423450" cy="1210320"/>
        </a:xfrm>
        <a:custGeom>
          <a:avLst/>
          <a:gdLst/>
          <a:ahLst/>
          <a:cxnLst/>
          <a:rect l="0" t="0" r="0" b="0"/>
          <a:pathLst>
            <a:path>
              <a:moveTo>
                <a:pt x="0" y="0"/>
              </a:moveTo>
              <a:lnTo>
                <a:pt x="211725" y="0"/>
              </a:lnTo>
              <a:lnTo>
                <a:pt x="211725" y="1210320"/>
              </a:lnTo>
              <a:lnTo>
                <a:pt x="423450" y="12103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707050" y="2510799"/>
        <a:ext cx="64112" cy="64112"/>
      </dsp:txXfrm>
    </dsp:sp>
    <dsp:sp modelId="{749DEC10-8A8E-4755-A8D2-8AEB4594C5FF}">
      <dsp:nvSpPr>
        <dsp:cNvPr id="0" name=""/>
        <dsp:cNvSpPr/>
      </dsp:nvSpPr>
      <dsp:spPr>
        <a:xfrm>
          <a:off x="5068086" y="727375"/>
          <a:ext cx="423450" cy="403440"/>
        </a:xfrm>
        <a:custGeom>
          <a:avLst/>
          <a:gdLst/>
          <a:ahLst/>
          <a:cxnLst/>
          <a:rect l="0" t="0" r="0" b="0"/>
          <a:pathLst>
            <a:path>
              <a:moveTo>
                <a:pt x="0" y="0"/>
              </a:moveTo>
              <a:lnTo>
                <a:pt x="211725" y="0"/>
              </a:lnTo>
              <a:lnTo>
                <a:pt x="211725" y="403440"/>
              </a:lnTo>
              <a:lnTo>
                <a:pt x="423450" y="4034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5265189" y="914473"/>
        <a:ext cx="29243" cy="29243"/>
      </dsp:txXfrm>
    </dsp:sp>
    <dsp:sp modelId="{BA292C04-4792-459F-9D20-72448C2D722C}">
      <dsp:nvSpPr>
        <dsp:cNvPr id="0" name=""/>
        <dsp:cNvSpPr/>
      </dsp:nvSpPr>
      <dsp:spPr>
        <a:xfrm>
          <a:off x="5068086" y="323935"/>
          <a:ext cx="423450" cy="403440"/>
        </a:xfrm>
        <a:custGeom>
          <a:avLst/>
          <a:gdLst/>
          <a:ahLst/>
          <a:cxnLst/>
          <a:rect l="0" t="0" r="0" b="0"/>
          <a:pathLst>
            <a:path>
              <a:moveTo>
                <a:pt x="0" y="403440"/>
              </a:moveTo>
              <a:lnTo>
                <a:pt x="211725" y="403440"/>
              </a:lnTo>
              <a:lnTo>
                <a:pt x="211725" y="0"/>
              </a:lnTo>
              <a:lnTo>
                <a:pt x="423450"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5265189" y="511033"/>
        <a:ext cx="29243" cy="29243"/>
      </dsp:txXfrm>
    </dsp:sp>
    <dsp:sp modelId="{2B371876-E254-4B94-91DE-AC49EA63D068}">
      <dsp:nvSpPr>
        <dsp:cNvPr id="0" name=""/>
        <dsp:cNvSpPr/>
      </dsp:nvSpPr>
      <dsp:spPr>
        <a:xfrm>
          <a:off x="2527381" y="727375"/>
          <a:ext cx="423450" cy="1210320"/>
        </a:xfrm>
        <a:custGeom>
          <a:avLst/>
          <a:gdLst/>
          <a:ahLst/>
          <a:cxnLst/>
          <a:rect l="0" t="0" r="0" b="0"/>
          <a:pathLst>
            <a:path>
              <a:moveTo>
                <a:pt x="0" y="1210320"/>
              </a:moveTo>
              <a:lnTo>
                <a:pt x="211725" y="1210320"/>
              </a:lnTo>
              <a:lnTo>
                <a:pt x="211725" y="0"/>
              </a:lnTo>
              <a:lnTo>
                <a:pt x="42345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707050" y="1300478"/>
        <a:ext cx="64112" cy="64112"/>
      </dsp:txXfrm>
    </dsp:sp>
    <dsp:sp modelId="{2D2B6552-332C-4393-9E16-71757F0D607F}">
      <dsp:nvSpPr>
        <dsp:cNvPr id="0" name=""/>
        <dsp:cNvSpPr/>
      </dsp:nvSpPr>
      <dsp:spPr>
        <a:xfrm rot="16200000">
          <a:off x="505934" y="1614943"/>
          <a:ext cx="3397389" cy="6455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a:solidFill>
                <a:schemeClr val="bg1"/>
              </a:solidFill>
            </a:rPr>
            <a:t>Phần mềm</a:t>
          </a:r>
        </a:p>
      </dsp:txBody>
      <dsp:txXfrm>
        <a:off x="505934" y="1614943"/>
        <a:ext cx="3397389" cy="645504"/>
      </dsp:txXfrm>
    </dsp:sp>
    <dsp:sp modelId="{ADC0EF62-9CCF-4C5F-A924-033610161E82}">
      <dsp:nvSpPr>
        <dsp:cNvPr id="0" name=""/>
        <dsp:cNvSpPr/>
      </dsp:nvSpPr>
      <dsp:spPr>
        <a:xfrm>
          <a:off x="2950832" y="404623"/>
          <a:ext cx="2117253" cy="6455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PM hệ thống</a:t>
          </a:r>
        </a:p>
      </dsp:txBody>
      <dsp:txXfrm>
        <a:off x="2950832" y="404623"/>
        <a:ext cx="2117253" cy="645504"/>
      </dsp:txXfrm>
    </dsp:sp>
    <dsp:sp modelId="{18D01B1A-E6FC-42DA-B9B7-C76BEEDA574E}">
      <dsp:nvSpPr>
        <dsp:cNvPr id="0" name=""/>
        <dsp:cNvSpPr/>
      </dsp:nvSpPr>
      <dsp:spPr>
        <a:xfrm>
          <a:off x="5491536" y="1183"/>
          <a:ext cx="2117253" cy="6455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Hệ điều hành</a:t>
          </a:r>
        </a:p>
      </dsp:txBody>
      <dsp:txXfrm>
        <a:off x="5491536" y="1183"/>
        <a:ext cx="2117253" cy="645504"/>
      </dsp:txXfrm>
    </dsp:sp>
    <dsp:sp modelId="{03CEEF9D-8105-4056-B02B-DF243E01B123}">
      <dsp:nvSpPr>
        <dsp:cNvPr id="0" name=""/>
        <dsp:cNvSpPr/>
      </dsp:nvSpPr>
      <dsp:spPr>
        <a:xfrm>
          <a:off x="5491536" y="808063"/>
          <a:ext cx="2117253" cy="6455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Tiện ích hệ thống</a:t>
          </a:r>
        </a:p>
      </dsp:txBody>
      <dsp:txXfrm>
        <a:off x="5491536" y="808063"/>
        <a:ext cx="2117253" cy="645504"/>
      </dsp:txXfrm>
    </dsp:sp>
    <dsp:sp modelId="{76EA5B8B-C304-47B9-B656-6A5D2C631661}">
      <dsp:nvSpPr>
        <dsp:cNvPr id="0" name=""/>
        <dsp:cNvSpPr/>
      </dsp:nvSpPr>
      <dsp:spPr>
        <a:xfrm>
          <a:off x="2950832" y="2825263"/>
          <a:ext cx="2117253" cy="6455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PM ứng dụng</a:t>
          </a:r>
        </a:p>
      </dsp:txBody>
      <dsp:txXfrm>
        <a:off x="2950832" y="2825263"/>
        <a:ext cx="2117253" cy="645504"/>
      </dsp:txXfrm>
    </dsp:sp>
    <dsp:sp modelId="{F54B4BD4-CAD0-4E2F-B25F-519C51785817}">
      <dsp:nvSpPr>
        <dsp:cNvPr id="0" name=""/>
        <dsp:cNvSpPr/>
      </dsp:nvSpPr>
      <dsp:spPr>
        <a:xfrm>
          <a:off x="5491536" y="1614943"/>
          <a:ext cx="2117253" cy="6455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Đồ họa</a:t>
          </a:r>
        </a:p>
      </dsp:txBody>
      <dsp:txXfrm>
        <a:off x="5491536" y="1614943"/>
        <a:ext cx="2117253" cy="645504"/>
      </dsp:txXfrm>
    </dsp:sp>
    <dsp:sp modelId="{2C09EFF5-A50B-448C-AF16-8A4445865916}">
      <dsp:nvSpPr>
        <dsp:cNvPr id="0" name=""/>
        <dsp:cNvSpPr/>
      </dsp:nvSpPr>
      <dsp:spPr>
        <a:xfrm>
          <a:off x="5491536" y="2421823"/>
          <a:ext cx="2117253" cy="6455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Giải trí</a:t>
          </a:r>
        </a:p>
      </dsp:txBody>
      <dsp:txXfrm>
        <a:off x="5491536" y="2421823"/>
        <a:ext cx="2117253" cy="645504"/>
      </dsp:txXfrm>
    </dsp:sp>
    <dsp:sp modelId="{67E1B918-C945-4D7C-A602-E2FA3FE1A8B1}">
      <dsp:nvSpPr>
        <dsp:cNvPr id="0" name=""/>
        <dsp:cNvSpPr/>
      </dsp:nvSpPr>
      <dsp:spPr>
        <a:xfrm>
          <a:off x="5491536" y="3228703"/>
          <a:ext cx="2117253" cy="6455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Văn phòng</a:t>
          </a:r>
        </a:p>
      </dsp:txBody>
      <dsp:txXfrm>
        <a:off x="5491536" y="3228703"/>
        <a:ext cx="2117253" cy="645504"/>
      </dsp:txXfrm>
    </dsp:sp>
    <dsp:sp modelId="{6687FE01-957A-4AD2-8A52-839DE95EB202}">
      <dsp:nvSpPr>
        <dsp:cNvPr id="0" name=""/>
        <dsp:cNvSpPr/>
      </dsp:nvSpPr>
      <dsp:spPr>
        <a:xfrm>
          <a:off x="5491536" y="4035583"/>
          <a:ext cx="2117253" cy="6455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a:t>
          </a:r>
        </a:p>
      </dsp:txBody>
      <dsp:txXfrm>
        <a:off x="5491536" y="4035583"/>
        <a:ext cx="2117253" cy="645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5923F-8DD3-4273-9556-846580DC5FBF}">
      <dsp:nvSpPr>
        <dsp:cNvPr id="0" name=""/>
        <dsp:cNvSpPr/>
      </dsp:nvSpPr>
      <dsp:spPr>
        <a:xfrm>
          <a:off x="4652204" y="3435225"/>
          <a:ext cx="409592" cy="780472"/>
        </a:xfrm>
        <a:custGeom>
          <a:avLst/>
          <a:gdLst/>
          <a:ahLst/>
          <a:cxnLst/>
          <a:rect l="0" t="0" r="0" b="0"/>
          <a:pathLst>
            <a:path>
              <a:moveTo>
                <a:pt x="0" y="0"/>
              </a:moveTo>
              <a:lnTo>
                <a:pt x="204796" y="0"/>
              </a:lnTo>
              <a:lnTo>
                <a:pt x="204796" y="780472"/>
              </a:lnTo>
              <a:lnTo>
                <a:pt x="409592" y="78047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4834965" y="3803426"/>
        <a:ext cx="44071" cy="44071"/>
      </dsp:txXfrm>
    </dsp:sp>
    <dsp:sp modelId="{6DA387C2-0208-49AA-9AA8-6D3CD8DE0B0D}">
      <dsp:nvSpPr>
        <dsp:cNvPr id="0" name=""/>
        <dsp:cNvSpPr/>
      </dsp:nvSpPr>
      <dsp:spPr>
        <a:xfrm>
          <a:off x="4652204" y="3389505"/>
          <a:ext cx="409592" cy="91440"/>
        </a:xfrm>
        <a:custGeom>
          <a:avLst/>
          <a:gdLst/>
          <a:ahLst/>
          <a:cxnLst/>
          <a:rect l="0" t="0" r="0" b="0"/>
          <a:pathLst>
            <a:path>
              <a:moveTo>
                <a:pt x="0" y="45720"/>
              </a:moveTo>
              <a:lnTo>
                <a:pt x="409592"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4846760" y="3424985"/>
        <a:ext cx="20479" cy="20479"/>
      </dsp:txXfrm>
    </dsp:sp>
    <dsp:sp modelId="{608520B6-333A-4F57-A093-7ADD283CC866}">
      <dsp:nvSpPr>
        <dsp:cNvPr id="0" name=""/>
        <dsp:cNvSpPr/>
      </dsp:nvSpPr>
      <dsp:spPr>
        <a:xfrm>
          <a:off x="4652204" y="2654752"/>
          <a:ext cx="409592" cy="780472"/>
        </a:xfrm>
        <a:custGeom>
          <a:avLst/>
          <a:gdLst/>
          <a:ahLst/>
          <a:cxnLst/>
          <a:rect l="0" t="0" r="0" b="0"/>
          <a:pathLst>
            <a:path>
              <a:moveTo>
                <a:pt x="0" y="780472"/>
              </a:moveTo>
              <a:lnTo>
                <a:pt x="204796" y="780472"/>
              </a:lnTo>
              <a:lnTo>
                <a:pt x="204796" y="0"/>
              </a:lnTo>
              <a:lnTo>
                <a:pt x="409592"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4834965" y="3022953"/>
        <a:ext cx="44071" cy="44071"/>
      </dsp:txXfrm>
    </dsp:sp>
    <dsp:sp modelId="{E38EFB72-E77F-4D10-B315-A9D532369B20}">
      <dsp:nvSpPr>
        <dsp:cNvPr id="0" name=""/>
        <dsp:cNvSpPr/>
      </dsp:nvSpPr>
      <dsp:spPr>
        <a:xfrm>
          <a:off x="2194651" y="2264515"/>
          <a:ext cx="409592" cy="1170709"/>
        </a:xfrm>
        <a:custGeom>
          <a:avLst/>
          <a:gdLst/>
          <a:ahLst/>
          <a:cxnLst/>
          <a:rect l="0" t="0" r="0" b="0"/>
          <a:pathLst>
            <a:path>
              <a:moveTo>
                <a:pt x="0" y="0"/>
              </a:moveTo>
              <a:lnTo>
                <a:pt x="204796" y="0"/>
              </a:lnTo>
              <a:lnTo>
                <a:pt x="204796" y="1170709"/>
              </a:lnTo>
              <a:lnTo>
                <a:pt x="409592" y="117070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368440" y="2818863"/>
        <a:ext cx="62014" cy="62014"/>
      </dsp:txXfrm>
    </dsp:sp>
    <dsp:sp modelId="{31C5D68E-CBD2-4F16-9387-4F1E6503E75F}">
      <dsp:nvSpPr>
        <dsp:cNvPr id="0" name=""/>
        <dsp:cNvSpPr/>
      </dsp:nvSpPr>
      <dsp:spPr>
        <a:xfrm>
          <a:off x="4652204" y="1093806"/>
          <a:ext cx="409592" cy="780472"/>
        </a:xfrm>
        <a:custGeom>
          <a:avLst/>
          <a:gdLst/>
          <a:ahLst/>
          <a:cxnLst/>
          <a:rect l="0" t="0" r="0" b="0"/>
          <a:pathLst>
            <a:path>
              <a:moveTo>
                <a:pt x="0" y="0"/>
              </a:moveTo>
              <a:lnTo>
                <a:pt x="204796" y="0"/>
              </a:lnTo>
              <a:lnTo>
                <a:pt x="204796" y="780472"/>
              </a:lnTo>
              <a:lnTo>
                <a:pt x="409592" y="78047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4834965" y="1462007"/>
        <a:ext cx="44071" cy="44071"/>
      </dsp:txXfrm>
    </dsp:sp>
    <dsp:sp modelId="{749DEC10-8A8E-4755-A8D2-8AEB4594C5FF}">
      <dsp:nvSpPr>
        <dsp:cNvPr id="0" name=""/>
        <dsp:cNvSpPr/>
      </dsp:nvSpPr>
      <dsp:spPr>
        <a:xfrm>
          <a:off x="4652204" y="1048086"/>
          <a:ext cx="409592" cy="91440"/>
        </a:xfrm>
        <a:custGeom>
          <a:avLst/>
          <a:gdLst/>
          <a:ahLst/>
          <a:cxnLst/>
          <a:rect l="0" t="0" r="0" b="0"/>
          <a:pathLst>
            <a:path>
              <a:moveTo>
                <a:pt x="0" y="45720"/>
              </a:moveTo>
              <a:lnTo>
                <a:pt x="409592"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4846760" y="1083566"/>
        <a:ext cx="20479" cy="20479"/>
      </dsp:txXfrm>
    </dsp:sp>
    <dsp:sp modelId="{BA292C04-4792-459F-9D20-72448C2D722C}">
      <dsp:nvSpPr>
        <dsp:cNvPr id="0" name=""/>
        <dsp:cNvSpPr/>
      </dsp:nvSpPr>
      <dsp:spPr>
        <a:xfrm>
          <a:off x="4652204" y="313333"/>
          <a:ext cx="409592" cy="780472"/>
        </a:xfrm>
        <a:custGeom>
          <a:avLst/>
          <a:gdLst/>
          <a:ahLst/>
          <a:cxnLst/>
          <a:rect l="0" t="0" r="0" b="0"/>
          <a:pathLst>
            <a:path>
              <a:moveTo>
                <a:pt x="0" y="780472"/>
              </a:moveTo>
              <a:lnTo>
                <a:pt x="204796" y="780472"/>
              </a:lnTo>
              <a:lnTo>
                <a:pt x="204796" y="0"/>
              </a:lnTo>
              <a:lnTo>
                <a:pt x="409592"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4834965" y="681534"/>
        <a:ext cx="44071" cy="44071"/>
      </dsp:txXfrm>
    </dsp:sp>
    <dsp:sp modelId="{2B371876-E254-4B94-91DE-AC49EA63D068}">
      <dsp:nvSpPr>
        <dsp:cNvPr id="0" name=""/>
        <dsp:cNvSpPr/>
      </dsp:nvSpPr>
      <dsp:spPr>
        <a:xfrm>
          <a:off x="2194651" y="1093806"/>
          <a:ext cx="409592" cy="1170709"/>
        </a:xfrm>
        <a:custGeom>
          <a:avLst/>
          <a:gdLst/>
          <a:ahLst/>
          <a:cxnLst/>
          <a:rect l="0" t="0" r="0" b="0"/>
          <a:pathLst>
            <a:path>
              <a:moveTo>
                <a:pt x="0" y="1170709"/>
              </a:moveTo>
              <a:lnTo>
                <a:pt x="204796" y="1170709"/>
              </a:lnTo>
              <a:lnTo>
                <a:pt x="204796" y="0"/>
              </a:lnTo>
              <a:lnTo>
                <a:pt x="40959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2368440" y="1648153"/>
        <a:ext cx="62014" cy="62014"/>
      </dsp:txXfrm>
    </dsp:sp>
    <dsp:sp modelId="{2D2B6552-332C-4393-9E16-71757F0D607F}">
      <dsp:nvSpPr>
        <dsp:cNvPr id="0" name=""/>
        <dsp:cNvSpPr/>
      </dsp:nvSpPr>
      <dsp:spPr>
        <a:xfrm rot="16200000">
          <a:off x="239361" y="1952326"/>
          <a:ext cx="3286201" cy="62437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a:solidFill>
                <a:schemeClr val="bg1"/>
              </a:solidFill>
            </a:rPr>
            <a:t>Phần mềm</a:t>
          </a:r>
        </a:p>
      </dsp:txBody>
      <dsp:txXfrm>
        <a:off x="239361" y="1952326"/>
        <a:ext cx="3286201" cy="624378"/>
      </dsp:txXfrm>
    </dsp:sp>
    <dsp:sp modelId="{ADC0EF62-9CCF-4C5F-A924-033610161E82}">
      <dsp:nvSpPr>
        <dsp:cNvPr id="0" name=""/>
        <dsp:cNvSpPr/>
      </dsp:nvSpPr>
      <dsp:spPr>
        <a:xfrm>
          <a:off x="2604243" y="781617"/>
          <a:ext cx="2047961" cy="62437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a:solidFill>
                <a:schemeClr val="bg1"/>
              </a:solidFill>
            </a:rPr>
            <a:t>PM tự do</a:t>
          </a:r>
        </a:p>
      </dsp:txBody>
      <dsp:txXfrm>
        <a:off x="2604243" y="781617"/>
        <a:ext cx="2047961" cy="624378"/>
      </dsp:txXfrm>
    </dsp:sp>
    <dsp:sp modelId="{18D01B1A-E6FC-42DA-B9B7-C76BEEDA574E}">
      <dsp:nvSpPr>
        <dsp:cNvPr id="0" name=""/>
        <dsp:cNvSpPr/>
      </dsp:nvSpPr>
      <dsp:spPr>
        <a:xfrm>
          <a:off x="5061796" y="1144"/>
          <a:ext cx="2047961" cy="6243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a:solidFill>
                <a:schemeClr val="bg1"/>
              </a:solidFill>
            </a:rPr>
            <a:t>Microsoft Office</a:t>
          </a:r>
        </a:p>
      </dsp:txBody>
      <dsp:txXfrm>
        <a:off x="5061796" y="1144"/>
        <a:ext cx="2047961" cy="624378"/>
      </dsp:txXfrm>
    </dsp:sp>
    <dsp:sp modelId="{03CEEF9D-8105-4056-B02B-DF243E01B123}">
      <dsp:nvSpPr>
        <dsp:cNvPr id="0" name=""/>
        <dsp:cNvSpPr/>
      </dsp:nvSpPr>
      <dsp:spPr>
        <a:xfrm>
          <a:off x="5061796" y="781617"/>
          <a:ext cx="2047961" cy="6243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a:solidFill>
                <a:schemeClr val="bg1"/>
              </a:solidFill>
            </a:rPr>
            <a:t>Adobe Photoshop</a:t>
          </a:r>
        </a:p>
      </dsp:txBody>
      <dsp:txXfrm>
        <a:off x="5061796" y="781617"/>
        <a:ext cx="2047961" cy="624378"/>
      </dsp:txXfrm>
    </dsp:sp>
    <dsp:sp modelId="{8B4EB0B5-B2D1-4780-8F58-F9687BAD57B4}">
      <dsp:nvSpPr>
        <dsp:cNvPr id="0" name=""/>
        <dsp:cNvSpPr/>
      </dsp:nvSpPr>
      <dsp:spPr>
        <a:xfrm>
          <a:off x="5061796" y="1562090"/>
          <a:ext cx="2047961" cy="6243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a:solidFill>
                <a:schemeClr val="bg1"/>
              </a:solidFill>
            </a:rPr>
            <a:t>…</a:t>
          </a:r>
        </a:p>
      </dsp:txBody>
      <dsp:txXfrm>
        <a:off x="5061796" y="1562090"/>
        <a:ext cx="2047961" cy="624378"/>
      </dsp:txXfrm>
    </dsp:sp>
    <dsp:sp modelId="{76EA5B8B-C304-47B9-B656-6A5D2C631661}">
      <dsp:nvSpPr>
        <dsp:cNvPr id="0" name=""/>
        <dsp:cNvSpPr/>
      </dsp:nvSpPr>
      <dsp:spPr>
        <a:xfrm>
          <a:off x="2604243" y="3123036"/>
          <a:ext cx="2047961" cy="62437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a:solidFill>
                <a:schemeClr val="bg1"/>
              </a:solidFill>
            </a:rPr>
            <a:t>PM hợp đồng</a:t>
          </a:r>
        </a:p>
      </dsp:txBody>
      <dsp:txXfrm>
        <a:off x="2604243" y="3123036"/>
        <a:ext cx="2047961" cy="624378"/>
      </dsp:txXfrm>
    </dsp:sp>
    <dsp:sp modelId="{F54B4BD4-CAD0-4E2F-B25F-519C51785817}">
      <dsp:nvSpPr>
        <dsp:cNvPr id="0" name=""/>
        <dsp:cNvSpPr/>
      </dsp:nvSpPr>
      <dsp:spPr>
        <a:xfrm>
          <a:off x="5061796" y="2342563"/>
          <a:ext cx="2047961" cy="6243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a:solidFill>
                <a:schemeClr val="bg1"/>
              </a:solidFill>
            </a:rPr>
            <a:t>Thu ngân Co.opMart</a:t>
          </a:r>
        </a:p>
      </dsp:txBody>
      <dsp:txXfrm>
        <a:off x="5061796" y="2342563"/>
        <a:ext cx="2047961" cy="624378"/>
      </dsp:txXfrm>
    </dsp:sp>
    <dsp:sp modelId="{4C627838-06D3-4E2A-83A0-F104B8373303}">
      <dsp:nvSpPr>
        <dsp:cNvPr id="0" name=""/>
        <dsp:cNvSpPr/>
      </dsp:nvSpPr>
      <dsp:spPr>
        <a:xfrm>
          <a:off x="5061796" y="3123036"/>
          <a:ext cx="2047961" cy="6243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a:solidFill>
                <a:schemeClr val="bg1"/>
              </a:solidFill>
            </a:rPr>
            <a:t>Quản lí bệnh viện</a:t>
          </a:r>
        </a:p>
      </dsp:txBody>
      <dsp:txXfrm>
        <a:off x="5061796" y="3123036"/>
        <a:ext cx="2047961" cy="624378"/>
      </dsp:txXfrm>
    </dsp:sp>
    <dsp:sp modelId="{ADF17E84-79AD-41EA-9B8F-ACAA253BDBB0}">
      <dsp:nvSpPr>
        <dsp:cNvPr id="0" name=""/>
        <dsp:cNvSpPr/>
      </dsp:nvSpPr>
      <dsp:spPr>
        <a:xfrm>
          <a:off x="5061796" y="3903509"/>
          <a:ext cx="2047961" cy="6243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a:solidFill>
                <a:schemeClr val="bg1"/>
              </a:solidFill>
            </a:rPr>
            <a:t>…</a:t>
          </a:r>
        </a:p>
      </dsp:txBody>
      <dsp:txXfrm>
        <a:off x="5061796" y="3903509"/>
        <a:ext cx="2047961" cy="624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61FDC-F51A-4B63-A7C1-277FCF5C7623}">
      <dsp:nvSpPr>
        <dsp:cNvPr id="0" name=""/>
        <dsp:cNvSpPr/>
      </dsp:nvSpPr>
      <dsp:spPr>
        <a:xfrm>
          <a:off x="4076700" y="666600"/>
          <a:ext cx="3348550" cy="270146"/>
        </a:xfrm>
        <a:custGeom>
          <a:avLst/>
          <a:gdLst/>
          <a:ahLst/>
          <a:cxnLst/>
          <a:rect l="0" t="0" r="0" b="0"/>
          <a:pathLst>
            <a:path>
              <a:moveTo>
                <a:pt x="0" y="0"/>
              </a:moveTo>
              <a:lnTo>
                <a:pt x="0" y="135073"/>
              </a:lnTo>
              <a:lnTo>
                <a:pt x="3348550" y="135073"/>
              </a:lnTo>
              <a:lnTo>
                <a:pt x="3348550" y="27014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BFB263-83B2-41B5-AEDB-B0CBCC54E095}">
      <dsp:nvSpPr>
        <dsp:cNvPr id="0" name=""/>
        <dsp:cNvSpPr/>
      </dsp:nvSpPr>
      <dsp:spPr>
        <a:xfrm>
          <a:off x="4392895" y="1579951"/>
          <a:ext cx="339616" cy="2418450"/>
        </a:xfrm>
        <a:custGeom>
          <a:avLst/>
          <a:gdLst/>
          <a:ahLst/>
          <a:cxnLst/>
          <a:rect l="0" t="0" r="0" b="0"/>
          <a:pathLst>
            <a:path>
              <a:moveTo>
                <a:pt x="0" y="0"/>
              </a:moveTo>
              <a:lnTo>
                <a:pt x="0" y="2418450"/>
              </a:lnTo>
              <a:lnTo>
                <a:pt x="339616" y="241845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6C032B-D721-4488-A434-3B1E8E05B726}">
      <dsp:nvSpPr>
        <dsp:cNvPr id="0" name=""/>
        <dsp:cNvSpPr/>
      </dsp:nvSpPr>
      <dsp:spPr>
        <a:xfrm>
          <a:off x="4392895" y="1579951"/>
          <a:ext cx="339616" cy="1505099"/>
        </a:xfrm>
        <a:custGeom>
          <a:avLst/>
          <a:gdLst/>
          <a:ahLst/>
          <a:cxnLst/>
          <a:rect l="0" t="0" r="0" b="0"/>
          <a:pathLst>
            <a:path>
              <a:moveTo>
                <a:pt x="0" y="0"/>
              </a:moveTo>
              <a:lnTo>
                <a:pt x="0" y="1505099"/>
              </a:lnTo>
              <a:lnTo>
                <a:pt x="339616" y="150509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78FFE0-DC21-4DD4-8356-E8B51EB65B65}">
      <dsp:nvSpPr>
        <dsp:cNvPr id="0" name=""/>
        <dsp:cNvSpPr/>
      </dsp:nvSpPr>
      <dsp:spPr>
        <a:xfrm>
          <a:off x="4392895" y="1579951"/>
          <a:ext cx="339616" cy="591748"/>
        </a:xfrm>
        <a:custGeom>
          <a:avLst/>
          <a:gdLst/>
          <a:ahLst/>
          <a:cxnLst/>
          <a:rect l="0" t="0" r="0" b="0"/>
          <a:pathLst>
            <a:path>
              <a:moveTo>
                <a:pt x="0" y="0"/>
              </a:moveTo>
              <a:lnTo>
                <a:pt x="0" y="591748"/>
              </a:lnTo>
              <a:lnTo>
                <a:pt x="339616" y="59174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5AB15A-AFEA-46A2-BCD4-8AFCE638E9C6}">
      <dsp:nvSpPr>
        <dsp:cNvPr id="0" name=""/>
        <dsp:cNvSpPr/>
      </dsp:nvSpPr>
      <dsp:spPr>
        <a:xfrm>
          <a:off x="4076700" y="666600"/>
          <a:ext cx="1221838" cy="270146"/>
        </a:xfrm>
        <a:custGeom>
          <a:avLst/>
          <a:gdLst/>
          <a:ahLst/>
          <a:cxnLst/>
          <a:rect l="0" t="0" r="0" b="0"/>
          <a:pathLst>
            <a:path>
              <a:moveTo>
                <a:pt x="0" y="0"/>
              </a:moveTo>
              <a:lnTo>
                <a:pt x="0" y="135073"/>
              </a:lnTo>
              <a:lnTo>
                <a:pt x="1221838" y="135073"/>
              </a:lnTo>
              <a:lnTo>
                <a:pt x="1221838" y="27014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9B9DBE-1D3B-471D-9FF8-9ACB04D22ACA}">
      <dsp:nvSpPr>
        <dsp:cNvPr id="0" name=""/>
        <dsp:cNvSpPr/>
      </dsp:nvSpPr>
      <dsp:spPr>
        <a:xfrm>
          <a:off x="2266188" y="1579951"/>
          <a:ext cx="271691" cy="2418450"/>
        </a:xfrm>
        <a:custGeom>
          <a:avLst/>
          <a:gdLst/>
          <a:ahLst/>
          <a:cxnLst/>
          <a:rect l="0" t="0" r="0" b="0"/>
          <a:pathLst>
            <a:path>
              <a:moveTo>
                <a:pt x="0" y="0"/>
              </a:moveTo>
              <a:lnTo>
                <a:pt x="0" y="2418450"/>
              </a:lnTo>
              <a:lnTo>
                <a:pt x="271691" y="241845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88C00-BAA1-4D6D-952B-AACA80320F9F}">
      <dsp:nvSpPr>
        <dsp:cNvPr id="0" name=""/>
        <dsp:cNvSpPr/>
      </dsp:nvSpPr>
      <dsp:spPr>
        <a:xfrm>
          <a:off x="2266188" y="1579951"/>
          <a:ext cx="271691" cy="1505099"/>
        </a:xfrm>
        <a:custGeom>
          <a:avLst/>
          <a:gdLst/>
          <a:ahLst/>
          <a:cxnLst/>
          <a:rect l="0" t="0" r="0" b="0"/>
          <a:pathLst>
            <a:path>
              <a:moveTo>
                <a:pt x="0" y="0"/>
              </a:moveTo>
              <a:lnTo>
                <a:pt x="0" y="1505099"/>
              </a:lnTo>
              <a:lnTo>
                <a:pt x="271691" y="150509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20E4C8-5D6C-4F21-9043-D251458ED4A2}">
      <dsp:nvSpPr>
        <dsp:cNvPr id="0" name=""/>
        <dsp:cNvSpPr/>
      </dsp:nvSpPr>
      <dsp:spPr>
        <a:xfrm>
          <a:off x="2266188" y="1579951"/>
          <a:ext cx="271691" cy="591748"/>
        </a:xfrm>
        <a:custGeom>
          <a:avLst/>
          <a:gdLst/>
          <a:ahLst/>
          <a:cxnLst/>
          <a:rect l="0" t="0" r="0" b="0"/>
          <a:pathLst>
            <a:path>
              <a:moveTo>
                <a:pt x="0" y="0"/>
              </a:moveTo>
              <a:lnTo>
                <a:pt x="0" y="591748"/>
              </a:lnTo>
              <a:lnTo>
                <a:pt x="271691" y="59174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3F6062-DBA1-4DE3-9F1D-21A8132E80A3}">
      <dsp:nvSpPr>
        <dsp:cNvPr id="0" name=""/>
        <dsp:cNvSpPr/>
      </dsp:nvSpPr>
      <dsp:spPr>
        <a:xfrm>
          <a:off x="2990699" y="666600"/>
          <a:ext cx="1086000" cy="270146"/>
        </a:xfrm>
        <a:custGeom>
          <a:avLst/>
          <a:gdLst/>
          <a:ahLst/>
          <a:cxnLst/>
          <a:rect l="0" t="0" r="0" b="0"/>
          <a:pathLst>
            <a:path>
              <a:moveTo>
                <a:pt x="1086000" y="0"/>
              </a:moveTo>
              <a:lnTo>
                <a:pt x="1086000" y="135073"/>
              </a:lnTo>
              <a:lnTo>
                <a:pt x="0" y="135073"/>
              </a:lnTo>
              <a:lnTo>
                <a:pt x="0" y="27014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0346D7-2134-4C8F-93F6-7647153B4500}">
      <dsp:nvSpPr>
        <dsp:cNvPr id="0" name=""/>
        <dsp:cNvSpPr/>
      </dsp:nvSpPr>
      <dsp:spPr>
        <a:xfrm>
          <a:off x="184764" y="1579951"/>
          <a:ext cx="271691" cy="2418450"/>
        </a:xfrm>
        <a:custGeom>
          <a:avLst/>
          <a:gdLst/>
          <a:ahLst/>
          <a:cxnLst/>
          <a:rect l="0" t="0" r="0" b="0"/>
          <a:pathLst>
            <a:path>
              <a:moveTo>
                <a:pt x="0" y="0"/>
              </a:moveTo>
              <a:lnTo>
                <a:pt x="0" y="2418450"/>
              </a:lnTo>
              <a:lnTo>
                <a:pt x="271691" y="241845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281881-EA3E-46BC-A31B-97F17372A78A}">
      <dsp:nvSpPr>
        <dsp:cNvPr id="0" name=""/>
        <dsp:cNvSpPr/>
      </dsp:nvSpPr>
      <dsp:spPr>
        <a:xfrm>
          <a:off x="184764" y="1579951"/>
          <a:ext cx="271691" cy="1505099"/>
        </a:xfrm>
        <a:custGeom>
          <a:avLst/>
          <a:gdLst/>
          <a:ahLst/>
          <a:cxnLst/>
          <a:rect l="0" t="0" r="0" b="0"/>
          <a:pathLst>
            <a:path>
              <a:moveTo>
                <a:pt x="0" y="0"/>
              </a:moveTo>
              <a:lnTo>
                <a:pt x="0" y="1505099"/>
              </a:lnTo>
              <a:lnTo>
                <a:pt x="271691" y="150509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1E8AB3-3A66-4DDD-888A-A63D0C4C4D6B}">
      <dsp:nvSpPr>
        <dsp:cNvPr id="0" name=""/>
        <dsp:cNvSpPr/>
      </dsp:nvSpPr>
      <dsp:spPr>
        <a:xfrm>
          <a:off x="184764" y="1579951"/>
          <a:ext cx="271691" cy="591748"/>
        </a:xfrm>
        <a:custGeom>
          <a:avLst/>
          <a:gdLst/>
          <a:ahLst/>
          <a:cxnLst/>
          <a:rect l="0" t="0" r="0" b="0"/>
          <a:pathLst>
            <a:path>
              <a:moveTo>
                <a:pt x="0" y="0"/>
              </a:moveTo>
              <a:lnTo>
                <a:pt x="0" y="591748"/>
              </a:lnTo>
              <a:lnTo>
                <a:pt x="271691" y="59174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FC8C11-A00E-47FB-866B-6B82F4203111}">
      <dsp:nvSpPr>
        <dsp:cNvPr id="0" name=""/>
        <dsp:cNvSpPr/>
      </dsp:nvSpPr>
      <dsp:spPr>
        <a:xfrm>
          <a:off x="909275" y="666600"/>
          <a:ext cx="3167424" cy="270146"/>
        </a:xfrm>
        <a:custGeom>
          <a:avLst/>
          <a:gdLst/>
          <a:ahLst/>
          <a:cxnLst/>
          <a:rect l="0" t="0" r="0" b="0"/>
          <a:pathLst>
            <a:path>
              <a:moveTo>
                <a:pt x="3167424" y="0"/>
              </a:moveTo>
              <a:lnTo>
                <a:pt x="3167424" y="135073"/>
              </a:lnTo>
              <a:lnTo>
                <a:pt x="0" y="135073"/>
              </a:lnTo>
              <a:lnTo>
                <a:pt x="0" y="27014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A89C40-4A26-47EB-B436-41823441590F}">
      <dsp:nvSpPr>
        <dsp:cNvPr id="0" name=""/>
        <dsp:cNvSpPr/>
      </dsp:nvSpPr>
      <dsp:spPr>
        <a:xfrm>
          <a:off x="2680501" y="23395"/>
          <a:ext cx="2792396" cy="6432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a:solidFill>
                <a:schemeClr val="bg1"/>
              </a:solidFill>
            </a:rPr>
            <a:t>Phần mềm</a:t>
          </a:r>
        </a:p>
      </dsp:txBody>
      <dsp:txXfrm>
        <a:off x="2680501" y="23395"/>
        <a:ext cx="2792396" cy="643204"/>
      </dsp:txXfrm>
    </dsp:sp>
    <dsp:sp modelId="{D3CC39DB-D259-475C-821F-F342CB988770}">
      <dsp:nvSpPr>
        <dsp:cNvPr id="0" name=""/>
        <dsp:cNvSpPr/>
      </dsp:nvSpPr>
      <dsp:spPr>
        <a:xfrm>
          <a:off x="3636" y="936746"/>
          <a:ext cx="1811277" cy="6432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PM máy tính</a:t>
          </a:r>
        </a:p>
      </dsp:txBody>
      <dsp:txXfrm>
        <a:off x="3636" y="936746"/>
        <a:ext cx="1811277" cy="643204"/>
      </dsp:txXfrm>
    </dsp:sp>
    <dsp:sp modelId="{D80C8937-7291-4281-8ACD-C7836C901860}">
      <dsp:nvSpPr>
        <dsp:cNvPr id="0" name=""/>
        <dsp:cNvSpPr/>
      </dsp:nvSpPr>
      <dsp:spPr>
        <a:xfrm>
          <a:off x="456456" y="1850097"/>
          <a:ext cx="1286409" cy="6432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Windows</a:t>
          </a:r>
        </a:p>
      </dsp:txBody>
      <dsp:txXfrm>
        <a:off x="456456" y="1850097"/>
        <a:ext cx="1286409" cy="643204"/>
      </dsp:txXfrm>
    </dsp:sp>
    <dsp:sp modelId="{D39CA9CD-968A-4B33-BDFD-EE09BAAF1AF5}">
      <dsp:nvSpPr>
        <dsp:cNvPr id="0" name=""/>
        <dsp:cNvSpPr/>
      </dsp:nvSpPr>
      <dsp:spPr>
        <a:xfrm>
          <a:off x="456456" y="2763448"/>
          <a:ext cx="1286409" cy="6432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MacOS</a:t>
          </a:r>
        </a:p>
      </dsp:txBody>
      <dsp:txXfrm>
        <a:off x="456456" y="2763448"/>
        <a:ext cx="1286409" cy="643204"/>
      </dsp:txXfrm>
    </dsp:sp>
    <dsp:sp modelId="{65E0F04D-29A9-4333-A595-1706C0925E62}">
      <dsp:nvSpPr>
        <dsp:cNvPr id="0" name=""/>
        <dsp:cNvSpPr/>
      </dsp:nvSpPr>
      <dsp:spPr>
        <a:xfrm>
          <a:off x="456456" y="3676799"/>
          <a:ext cx="1286409" cy="6432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Linux</a:t>
          </a:r>
        </a:p>
      </dsp:txBody>
      <dsp:txXfrm>
        <a:off x="456456" y="3676799"/>
        <a:ext cx="1286409" cy="643204"/>
      </dsp:txXfrm>
    </dsp:sp>
    <dsp:sp modelId="{BF1C2CCF-BF74-4360-B82B-154F2A0BE8D5}">
      <dsp:nvSpPr>
        <dsp:cNvPr id="0" name=""/>
        <dsp:cNvSpPr/>
      </dsp:nvSpPr>
      <dsp:spPr>
        <a:xfrm>
          <a:off x="2085060" y="936746"/>
          <a:ext cx="1811277" cy="6432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Ứng dụng web</a:t>
          </a:r>
        </a:p>
      </dsp:txBody>
      <dsp:txXfrm>
        <a:off x="2085060" y="936746"/>
        <a:ext cx="1811277" cy="643204"/>
      </dsp:txXfrm>
    </dsp:sp>
    <dsp:sp modelId="{4C9A7D8F-6482-46A1-AEFF-4FE58EC8ED52}">
      <dsp:nvSpPr>
        <dsp:cNvPr id="0" name=""/>
        <dsp:cNvSpPr/>
      </dsp:nvSpPr>
      <dsp:spPr>
        <a:xfrm>
          <a:off x="2537880" y="1850097"/>
          <a:ext cx="1286409" cy="6432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asp.NET</a:t>
          </a:r>
        </a:p>
      </dsp:txBody>
      <dsp:txXfrm>
        <a:off x="2537880" y="1850097"/>
        <a:ext cx="1286409" cy="643204"/>
      </dsp:txXfrm>
    </dsp:sp>
    <dsp:sp modelId="{7FD91D5F-5CEF-453C-81E0-B3255FA3BA6E}">
      <dsp:nvSpPr>
        <dsp:cNvPr id="0" name=""/>
        <dsp:cNvSpPr/>
      </dsp:nvSpPr>
      <dsp:spPr>
        <a:xfrm>
          <a:off x="2537880" y="2763448"/>
          <a:ext cx="1286409" cy="6432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php</a:t>
          </a:r>
        </a:p>
      </dsp:txBody>
      <dsp:txXfrm>
        <a:off x="2537880" y="2763448"/>
        <a:ext cx="1286409" cy="643204"/>
      </dsp:txXfrm>
    </dsp:sp>
    <dsp:sp modelId="{E1EED9D8-3BFD-43EE-8B32-D0270C35729A}">
      <dsp:nvSpPr>
        <dsp:cNvPr id="0" name=""/>
        <dsp:cNvSpPr/>
      </dsp:nvSpPr>
      <dsp:spPr>
        <a:xfrm>
          <a:off x="2537880" y="3676799"/>
          <a:ext cx="1286409" cy="6432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JavaScript</a:t>
          </a:r>
        </a:p>
      </dsp:txBody>
      <dsp:txXfrm>
        <a:off x="2537880" y="3676799"/>
        <a:ext cx="1286409" cy="643204"/>
      </dsp:txXfrm>
    </dsp:sp>
    <dsp:sp modelId="{B3C617AC-6DFE-43FC-AFCC-905E472CC194}">
      <dsp:nvSpPr>
        <dsp:cNvPr id="0" name=""/>
        <dsp:cNvSpPr/>
      </dsp:nvSpPr>
      <dsp:spPr>
        <a:xfrm>
          <a:off x="4166484" y="936746"/>
          <a:ext cx="2264107" cy="6432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bg1"/>
              </a:solidFill>
            </a:rPr>
            <a:t>Ứng</a:t>
          </a:r>
          <a:r>
            <a:rPr lang="en-US" sz="2200" b="1" kern="1200" dirty="0">
              <a:solidFill>
                <a:schemeClr val="bg1"/>
              </a:solidFill>
            </a:rPr>
            <a:t> </a:t>
          </a:r>
          <a:r>
            <a:rPr lang="en-US" sz="2200" b="1" kern="1200" dirty="0" err="1">
              <a:solidFill>
                <a:schemeClr val="bg1"/>
              </a:solidFill>
            </a:rPr>
            <a:t>dụng</a:t>
          </a:r>
          <a:r>
            <a:rPr lang="en-US" sz="2200" b="1" kern="1200" dirty="0">
              <a:solidFill>
                <a:schemeClr val="bg1"/>
              </a:solidFill>
            </a:rPr>
            <a:t> di </a:t>
          </a:r>
          <a:r>
            <a:rPr lang="en-US" sz="2200" b="1" kern="1200">
              <a:solidFill>
                <a:schemeClr val="bg1"/>
              </a:solidFill>
            </a:rPr>
            <a:t>động</a:t>
          </a:r>
          <a:endParaRPr lang="en-US" sz="2200" b="1" kern="1200" dirty="0">
            <a:solidFill>
              <a:schemeClr val="bg1"/>
            </a:solidFill>
          </a:endParaRPr>
        </a:p>
      </dsp:txBody>
      <dsp:txXfrm>
        <a:off x="4166484" y="936746"/>
        <a:ext cx="2264107" cy="643204"/>
      </dsp:txXfrm>
    </dsp:sp>
    <dsp:sp modelId="{8C7842E3-5F7B-493D-8919-68E259F1A965}">
      <dsp:nvSpPr>
        <dsp:cNvPr id="0" name=""/>
        <dsp:cNvSpPr/>
      </dsp:nvSpPr>
      <dsp:spPr>
        <a:xfrm>
          <a:off x="4732511" y="1850097"/>
          <a:ext cx="1286409" cy="6432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Android</a:t>
          </a:r>
        </a:p>
      </dsp:txBody>
      <dsp:txXfrm>
        <a:off x="4732511" y="1850097"/>
        <a:ext cx="1286409" cy="643204"/>
      </dsp:txXfrm>
    </dsp:sp>
    <dsp:sp modelId="{52207D3A-B761-4BD8-A936-08CF827DEDA7}">
      <dsp:nvSpPr>
        <dsp:cNvPr id="0" name=""/>
        <dsp:cNvSpPr/>
      </dsp:nvSpPr>
      <dsp:spPr>
        <a:xfrm>
          <a:off x="4732511" y="2763448"/>
          <a:ext cx="1286409" cy="6432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iOS</a:t>
          </a:r>
        </a:p>
      </dsp:txBody>
      <dsp:txXfrm>
        <a:off x="4732511" y="2763448"/>
        <a:ext cx="1286409" cy="643204"/>
      </dsp:txXfrm>
    </dsp:sp>
    <dsp:sp modelId="{C6661744-E251-4814-836C-A2A5BC9C8002}">
      <dsp:nvSpPr>
        <dsp:cNvPr id="0" name=""/>
        <dsp:cNvSpPr/>
      </dsp:nvSpPr>
      <dsp:spPr>
        <a:xfrm>
          <a:off x="4732511" y="3676799"/>
          <a:ext cx="1286409" cy="6432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Windows Phone</a:t>
          </a:r>
        </a:p>
      </dsp:txBody>
      <dsp:txXfrm>
        <a:off x="4732511" y="3676799"/>
        <a:ext cx="1286409" cy="643204"/>
      </dsp:txXfrm>
    </dsp:sp>
    <dsp:sp modelId="{9F0014EF-A29A-451B-9861-5DBD8BAD4EA7}">
      <dsp:nvSpPr>
        <dsp:cNvPr id="0" name=""/>
        <dsp:cNvSpPr/>
      </dsp:nvSpPr>
      <dsp:spPr>
        <a:xfrm>
          <a:off x="6700738" y="936746"/>
          <a:ext cx="1449024" cy="6432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PM nhúng</a:t>
          </a:r>
        </a:p>
      </dsp:txBody>
      <dsp:txXfrm>
        <a:off x="6700738" y="936746"/>
        <a:ext cx="1449024" cy="6432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AFAD2-7B1F-4461-AC03-0687DD66872F}">
      <dsp:nvSpPr>
        <dsp:cNvPr id="0" name=""/>
        <dsp:cNvSpPr/>
      </dsp:nvSpPr>
      <dsp:spPr>
        <a:xfrm>
          <a:off x="1657602" y="2570284"/>
          <a:ext cx="396308" cy="2265484"/>
        </a:xfrm>
        <a:custGeom>
          <a:avLst/>
          <a:gdLst/>
          <a:ahLst/>
          <a:cxnLst/>
          <a:rect l="0" t="0" r="0" b="0"/>
          <a:pathLst>
            <a:path>
              <a:moveTo>
                <a:pt x="0" y="0"/>
              </a:moveTo>
              <a:lnTo>
                <a:pt x="198154" y="0"/>
              </a:lnTo>
              <a:lnTo>
                <a:pt x="198154" y="2265484"/>
              </a:lnTo>
              <a:lnTo>
                <a:pt x="396308" y="226548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b="1" kern="1200">
            <a:solidFill>
              <a:schemeClr val="bg1"/>
            </a:solidFill>
          </a:endParaRPr>
        </a:p>
      </dsp:txBody>
      <dsp:txXfrm>
        <a:off x="1798260" y="3645529"/>
        <a:ext cx="114994" cy="114994"/>
      </dsp:txXfrm>
    </dsp:sp>
    <dsp:sp modelId="{C146E0E7-7FAE-487D-A465-A4976B1525DE}">
      <dsp:nvSpPr>
        <dsp:cNvPr id="0" name=""/>
        <dsp:cNvSpPr/>
      </dsp:nvSpPr>
      <dsp:spPr>
        <a:xfrm>
          <a:off x="1657602" y="2570284"/>
          <a:ext cx="396308" cy="1510322"/>
        </a:xfrm>
        <a:custGeom>
          <a:avLst/>
          <a:gdLst/>
          <a:ahLst/>
          <a:cxnLst/>
          <a:rect l="0" t="0" r="0" b="0"/>
          <a:pathLst>
            <a:path>
              <a:moveTo>
                <a:pt x="0" y="0"/>
              </a:moveTo>
              <a:lnTo>
                <a:pt x="198154" y="0"/>
              </a:lnTo>
              <a:lnTo>
                <a:pt x="198154" y="1510322"/>
              </a:lnTo>
              <a:lnTo>
                <a:pt x="396308" y="151032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16720" y="3286409"/>
        <a:ext cx="78072" cy="78072"/>
      </dsp:txXfrm>
    </dsp:sp>
    <dsp:sp modelId="{B450FF11-D3B6-48F8-AF78-6059398BEFE2}">
      <dsp:nvSpPr>
        <dsp:cNvPr id="0" name=""/>
        <dsp:cNvSpPr/>
      </dsp:nvSpPr>
      <dsp:spPr>
        <a:xfrm>
          <a:off x="1657602" y="2570284"/>
          <a:ext cx="396308" cy="755161"/>
        </a:xfrm>
        <a:custGeom>
          <a:avLst/>
          <a:gdLst/>
          <a:ahLst/>
          <a:cxnLst/>
          <a:rect l="0" t="0" r="0" b="0"/>
          <a:pathLst>
            <a:path>
              <a:moveTo>
                <a:pt x="0" y="0"/>
              </a:moveTo>
              <a:lnTo>
                <a:pt x="198154" y="0"/>
              </a:lnTo>
              <a:lnTo>
                <a:pt x="198154" y="755161"/>
              </a:lnTo>
              <a:lnTo>
                <a:pt x="396308" y="75516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34436" y="2926544"/>
        <a:ext cx="42641" cy="42641"/>
      </dsp:txXfrm>
    </dsp:sp>
    <dsp:sp modelId="{506E7567-6531-4C43-88EF-E6FF87EE849E}">
      <dsp:nvSpPr>
        <dsp:cNvPr id="0" name=""/>
        <dsp:cNvSpPr/>
      </dsp:nvSpPr>
      <dsp:spPr>
        <a:xfrm>
          <a:off x="1657602" y="2524564"/>
          <a:ext cx="396308" cy="91440"/>
        </a:xfrm>
        <a:custGeom>
          <a:avLst/>
          <a:gdLst/>
          <a:ahLst/>
          <a:cxnLst/>
          <a:rect l="0" t="0" r="0" b="0"/>
          <a:pathLst>
            <a:path>
              <a:moveTo>
                <a:pt x="0" y="45720"/>
              </a:moveTo>
              <a:lnTo>
                <a:pt x="396308"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45849" y="2560376"/>
        <a:ext cx="19815" cy="19815"/>
      </dsp:txXfrm>
    </dsp:sp>
    <dsp:sp modelId="{60695DD2-F6C5-42DD-8DC7-1ACEDF1BC116}">
      <dsp:nvSpPr>
        <dsp:cNvPr id="0" name=""/>
        <dsp:cNvSpPr/>
      </dsp:nvSpPr>
      <dsp:spPr>
        <a:xfrm>
          <a:off x="1657602" y="1815123"/>
          <a:ext cx="396308" cy="755161"/>
        </a:xfrm>
        <a:custGeom>
          <a:avLst/>
          <a:gdLst/>
          <a:ahLst/>
          <a:cxnLst/>
          <a:rect l="0" t="0" r="0" b="0"/>
          <a:pathLst>
            <a:path>
              <a:moveTo>
                <a:pt x="0" y="755161"/>
              </a:moveTo>
              <a:lnTo>
                <a:pt x="198154" y="755161"/>
              </a:lnTo>
              <a:lnTo>
                <a:pt x="198154" y="0"/>
              </a:lnTo>
              <a:lnTo>
                <a:pt x="39630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34436" y="2171382"/>
        <a:ext cx="42641" cy="42641"/>
      </dsp:txXfrm>
    </dsp:sp>
    <dsp:sp modelId="{611A2CB2-C5B1-4337-826E-B8B16C22809A}">
      <dsp:nvSpPr>
        <dsp:cNvPr id="0" name=""/>
        <dsp:cNvSpPr/>
      </dsp:nvSpPr>
      <dsp:spPr>
        <a:xfrm>
          <a:off x="1657602" y="1059961"/>
          <a:ext cx="396308" cy="1510322"/>
        </a:xfrm>
        <a:custGeom>
          <a:avLst/>
          <a:gdLst/>
          <a:ahLst/>
          <a:cxnLst/>
          <a:rect l="0" t="0" r="0" b="0"/>
          <a:pathLst>
            <a:path>
              <a:moveTo>
                <a:pt x="0" y="1510322"/>
              </a:moveTo>
              <a:lnTo>
                <a:pt x="198154" y="1510322"/>
              </a:lnTo>
              <a:lnTo>
                <a:pt x="198154" y="0"/>
              </a:lnTo>
              <a:lnTo>
                <a:pt x="39630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16720" y="1776086"/>
        <a:ext cx="78072" cy="78072"/>
      </dsp:txXfrm>
    </dsp:sp>
    <dsp:sp modelId="{0933C268-0985-4BE0-BE63-DAD21606D4CA}">
      <dsp:nvSpPr>
        <dsp:cNvPr id="0" name=""/>
        <dsp:cNvSpPr/>
      </dsp:nvSpPr>
      <dsp:spPr>
        <a:xfrm>
          <a:off x="1657602" y="304800"/>
          <a:ext cx="396308" cy="2265484"/>
        </a:xfrm>
        <a:custGeom>
          <a:avLst/>
          <a:gdLst/>
          <a:ahLst/>
          <a:cxnLst/>
          <a:rect l="0" t="0" r="0" b="0"/>
          <a:pathLst>
            <a:path>
              <a:moveTo>
                <a:pt x="0" y="2265484"/>
              </a:moveTo>
              <a:lnTo>
                <a:pt x="198154" y="2265484"/>
              </a:lnTo>
              <a:lnTo>
                <a:pt x="198154" y="0"/>
              </a:lnTo>
              <a:lnTo>
                <a:pt x="39630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b="1" kern="1200">
            <a:solidFill>
              <a:schemeClr val="bg1"/>
            </a:solidFill>
          </a:endParaRPr>
        </a:p>
      </dsp:txBody>
      <dsp:txXfrm>
        <a:off x="1798260" y="1380045"/>
        <a:ext cx="114994" cy="114994"/>
      </dsp:txXfrm>
    </dsp:sp>
    <dsp:sp modelId="{021C734F-282F-48ED-B1F3-31698417F3B9}">
      <dsp:nvSpPr>
        <dsp:cNvPr id="0" name=""/>
        <dsp:cNvSpPr/>
      </dsp:nvSpPr>
      <dsp:spPr>
        <a:xfrm rot="16200000">
          <a:off x="-1310760" y="2169692"/>
          <a:ext cx="5135542" cy="801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rPr>
            <a:t>Non-functional requirement</a:t>
          </a:r>
        </a:p>
      </dsp:txBody>
      <dsp:txXfrm>
        <a:off x="-1310760" y="2169692"/>
        <a:ext cx="5135542" cy="801183"/>
      </dsp:txXfrm>
    </dsp:sp>
    <dsp:sp modelId="{6D3A4E62-398F-4C00-9029-6AABAADA90E1}">
      <dsp:nvSpPr>
        <dsp:cNvPr id="0" name=""/>
        <dsp:cNvSpPr/>
      </dsp:nvSpPr>
      <dsp:spPr>
        <a:xfrm>
          <a:off x="2053911" y="2735"/>
          <a:ext cx="1981543" cy="60412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User interface</a:t>
          </a:r>
        </a:p>
      </dsp:txBody>
      <dsp:txXfrm>
        <a:off x="2053911" y="2735"/>
        <a:ext cx="1981543" cy="604129"/>
      </dsp:txXfrm>
    </dsp:sp>
    <dsp:sp modelId="{A43CF33A-549D-492F-9A5A-C0B263E27958}">
      <dsp:nvSpPr>
        <dsp:cNvPr id="0" name=""/>
        <dsp:cNvSpPr/>
      </dsp:nvSpPr>
      <dsp:spPr>
        <a:xfrm>
          <a:off x="2053911" y="757897"/>
          <a:ext cx="1981543" cy="60412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Hardware requirement</a:t>
          </a:r>
        </a:p>
      </dsp:txBody>
      <dsp:txXfrm>
        <a:off x="2053911" y="757897"/>
        <a:ext cx="1981543" cy="604129"/>
      </dsp:txXfrm>
    </dsp:sp>
    <dsp:sp modelId="{B16DDB77-74CD-4A53-A63C-852FFF49FD0F}">
      <dsp:nvSpPr>
        <dsp:cNvPr id="0" name=""/>
        <dsp:cNvSpPr/>
      </dsp:nvSpPr>
      <dsp:spPr>
        <a:xfrm>
          <a:off x="2053911" y="1513058"/>
          <a:ext cx="1981543" cy="60412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Privacy</a:t>
          </a:r>
        </a:p>
      </dsp:txBody>
      <dsp:txXfrm>
        <a:off x="2053911" y="1513058"/>
        <a:ext cx="1981543" cy="604129"/>
      </dsp:txXfrm>
    </dsp:sp>
    <dsp:sp modelId="{2653DB90-561B-4BFD-82DD-C1944B077E14}">
      <dsp:nvSpPr>
        <dsp:cNvPr id="0" name=""/>
        <dsp:cNvSpPr/>
      </dsp:nvSpPr>
      <dsp:spPr>
        <a:xfrm>
          <a:off x="2053911" y="2268219"/>
          <a:ext cx="1981543" cy="60412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Security</a:t>
          </a:r>
        </a:p>
      </dsp:txBody>
      <dsp:txXfrm>
        <a:off x="2053911" y="2268219"/>
        <a:ext cx="1981543" cy="604129"/>
      </dsp:txXfrm>
    </dsp:sp>
    <dsp:sp modelId="{D5FCC534-D1BB-46C2-A52D-F3CAFCE0C9D0}">
      <dsp:nvSpPr>
        <dsp:cNvPr id="0" name=""/>
        <dsp:cNvSpPr/>
      </dsp:nvSpPr>
      <dsp:spPr>
        <a:xfrm>
          <a:off x="2053911" y="3023381"/>
          <a:ext cx="1981543" cy="60412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Performance</a:t>
          </a:r>
        </a:p>
      </dsp:txBody>
      <dsp:txXfrm>
        <a:off x="2053911" y="3023381"/>
        <a:ext cx="1981543" cy="604129"/>
      </dsp:txXfrm>
    </dsp:sp>
    <dsp:sp modelId="{682D9754-47E1-4322-BBEF-5EF90699CA00}">
      <dsp:nvSpPr>
        <dsp:cNvPr id="0" name=""/>
        <dsp:cNvSpPr/>
      </dsp:nvSpPr>
      <dsp:spPr>
        <a:xfrm>
          <a:off x="2053911" y="3778542"/>
          <a:ext cx="1981543" cy="60412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Reliability</a:t>
          </a:r>
        </a:p>
      </dsp:txBody>
      <dsp:txXfrm>
        <a:off x="2053911" y="3778542"/>
        <a:ext cx="1981543" cy="604129"/>
      </dsp:txXfrm>
    </dsp:sp>
    <dsp:sp modelId="{61812C8C-B101-4A75-8EFA-C60ABAE650AE}">
      <dsp:nvSpPr>
        <dsp:cNvPr id="0" name=""/>
        <dsp:cNvSpPr/>
      </dsp:nvSpPr>
      <dsp:spPr>
        <a:xfrm>
          <a:off x="2053911" y="4533704"/>
          <a:ext cx="1981543" cy="60412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Usability</a:t>
          </a:r>
        </a:p>
      </dsp:txBody>
      <dsp:txXfrm>
        <a:off x="2053911" y="4533704"/>
        <a:ext cx="1981543" cy="6041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D01A6-695A-4139-B029-5BB96746F606}">
      <dsp:nvSpPr>
        <dsp:cNvPr id="0" name=""/>
        <dsp:cNvSpPr/>
      </dsp:nvSpPr>
      <dsp:spPr>
        <a:xfrm>
          <a:off x="1658137" y="2570284"/>
          <a:ext cx="396308" cy="2255008"/>
        </a:xfrm>
        <a:custGeom>
          <a:avLst/>
          <a:gdLst/>
          <a:ahLst/>
          <a:cxnLst/>
          <a:rect l="0" t="0" r="0" b="0"/>
          <a:pathLst>
            <a:path>
              <a:moveTo>
                <a:pt x="0" y="0"/>
              </a:moveTo>
              <a:lnTo>
                <a:pt x="198154" y="0"/>
              </a:lnTo>
              <a:lnTo>
                <a:pt x="198154" y="2255008"/>
              </a:lnTo>
              <a:lnTo>
                <a:pt x="396308" y="22550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b="1" kern="1200">
            <a:solidFill>
              <a:schemeClr val="bg1"/>
            </a:solidFill>
          </a:endParaRPr>
        </a:p>
      </dsp:txBody>
      <dsp:txXfrm>
        <a:off x="1799053" y="3640549"/>
        <a:ext cx="114478" cy="114478"/>
      </dsp:txXfrm>
    </dsp:sp>
    <dsp:sp modelId="{1AA0E6B0-ABBF-41C6-A80C-08282C279816}">
      <dsp:nvSpPr>
        <dsp:cNvPr id="0" name=""/>
        <dsp:cNvSpPr/>
      </dsp:nvSpPr>
      <dsp:spPr>
        <a:xfrm>
          <a:off x="1658137" y="2570284"/>
          <a:ext cx="396308" cy="1503339"/>
        </a:xfrm>
        <a:custGeom>
          <a:avLst/>
          <a:gdLst/>
          <a:ahLst/>
          <a:cxnLst/>
          <a:rect l="0" t="0" r="0" b="0"/>
          <a:pathLst>
            <a:path>
              <a:moveTo>
                <a:pt x="0" y="0"/>
              </a:moveTo>
              <a:lnTo>
                <a:pt x="198154" y="0"/>
              </a:lnTo>
              <a:lnTo>
                <a:pt x="198154" y="1503339"/>
              </a:lnTo>
              <a:lnTo>
                <a:pt x="396308" y="150333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17424" y="3283086"/>
        <a:ext cx="77734" cy="77734"/>
      </dsp:txXfrm>
    </dsp:sp>
    <dsp:sp modelId="{8D321237-E469-4716-A933-61EBBB6749AB}">
      <dsp:nvSpPr>
        <dsp:cNvPr id="0" name=""/>
        <dsp:cNvSpPr/>
      </dsp:nvSpPr>
      <dsp:spPr>
        <a:xfrm>
          <a:off x="1658137" y="2570284"/>
          <a:ext cx="396308" cy="751669"/>
        </a:xfrm>
        <a:custGeom>
          <a:avLst/>
          <a:gdLst/>
          <a:ahLst/>
          <a:cxnLst/>
          <a:rect l="0" t="0" r="0" b="0"/>
          <a:pathLst>
            <a:path>
              <a:moveTo>
                <a:pt x="0" y="0"/>
              </a:moveTo>
              <a:lnTo>
                <a:pt x="198154" y="0"/>
              </a:lnTo>
              <a:lnTo>
                <a:pt x="198154" y="751669"/>
              </a:lnTo>
              <a:lnTo>
                <a:pt x="396308" y="75166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35048" y="2924875"/>
        <a:ext cx="42487" cy="42487"/>
      </dsp:txXfrm>
    </dsp:sp>
    <dsp:sp modelId="{AD8E6CC3-D4D5-45B3-98DF-98186C2AFC4E}">
      <dsp:nvSpPr>
        <dsp:cNvPr id="0" name=""/>
        <dsp:cNvSpPr/>
      </dsp:nvSpPr>
      <dsp:spPr>
        <a:xfrm>
          <a:off x="1658137" y="2524564"/>
          <a:ext cx="396308" cy="91440"/>
        </a:xfrm>
        <a:custGeom>
          <a:avLst/>
          <a:gdLst/>
          <a:ahLst/>
          <a:cxnLst/>
          <a:rect l="0" t="0" r="0" b="0"/>
          <a:pathLst>
            <a:path>
              <a:moveTo>
                <a:pt x="0" y="45720"/>
              </a:moveTo>
              <a:lnTo>
                <a:pt x="396308"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46384" y="2560376"/>
        <a:ext cx="19815" cy="19815"/>
      </dsp:txXfrm>
    </dsp:sp>
    <dsp:sp modelId="{2A27B48F-63A8-47BF-B221-50986D4E5363}">
      <dsp:nvSpPr>
        <dsp:cNvPr id="0" name=""/>
        <dsp:cNvSpPr/>
      </dsp:nvSpPr>
      <dsp:spPr>
        <a:xfrm>
          <a:off x="1658137" y="1818614"/>
          <a:ext cx="396308" cy="751669"/>
        </a:xfrm>
        <a:custGeom>
          <a:avLst/>
          <a:gdLst/>
          <a:ahLst/>
          <a:cxnLst/>
          <a:rect l="0" t="0" r="0" b="0"/>
          <a:pathLst>
            <a:path>
              <a:moveTo>
                <a:pt x="0" y="751669"/>
              </a:moveTo>
              <a:lnTo>
                <a:pt x="198154" y="751669"/>
              </a:lnTo>
              <a:lnTo>
                <a:pt x="198154" y="0"/>
              </a:lnTo>
              <a:lnTo>
                <a:pt x="39630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35048" y="2173206"/>
        <a:ext cx="42487" cy="42487"/>
      </dsp:txXfrm>
    </dsp:sp>
    <dsp:sp modelId="{C148A3A0-89BB-4E9F-A26D-7682AFA181E8}">
      <dsp:nvSpPr>
        <dsp:cNvPr id="0" name=""/>
        <dsp:cNvSpPr/>
      </dsp:nvSpPr>
      <dsp:spPr>
        <a:xfrm>
          <a:off x="1658137" y="1066945"/>
          <a:ext cx="396308" cy="1503339"/>
        </a:xfrm>
        <a:custGeom>
          <a:avLst/>
          <a:gdLst/>
          <a:ahLst/>
          <a:cxnLst/>
          <a:rect l="0" t="0" r="0" b="0"/>
          <a:pathLst>
            <a:path>
              <a:moveTo>
                <a:pt x="0" y="1503339"/>
              </a:moveTo>
              <a:lnTo>
                <a:pt x="198154" y="1503339"/>
              </a:lnTo>
              <a:lnTo>
                <a:pt x="198154" y="0"/>
              </a:lnTo>
              <a:lnTo>
                <a:pt x="39630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bg1"/>
            </a:solidFill>
          </a:endParaRPr>
        </a:p>
      </dsp:txBody>
      <dsp:txXfrm>
        <a:off x="1817424" y="1779747"/>
        <a:ext cx="77734" cy="77734"/>
      </dsp:txXfrm>
    </dsp:sp>
    <dsp:sp modelId="{19DB0691-42C0-45CD-8E3B-83449AB5D29A}">
      <dsp:nvSpPr>
        <dsp:cNvPr id="0" name=""/>
        <dsp:cNvSpPr/>
      </dsp:nvSpPr>
      <dsp:spPr>
        <a:xfrm>
          <a:off x="1658137" y="315275"/>
          <a:ext cx="396308" cy="2255008"/>
        </a:xfrm>
        <a:custGeom>
          <a:avLst/>
          <a:gdLst/>
          <a:ahLst/>
          <a:cxnLst/>
          <a:rect l="0" t="0" r="0" b="0"/>
          <a:pathLst>
            <a:path>
              <a:moveTo>
                <a:pt x="0" y="2255008"/>
              </a:moveTo>
              <a:lnTo>
                <a:pt x="198154" y="2255008"/>
              </a:lnTo>
              <a:lnTo>
                <a:pt x="198154" y="0"/>
              </a:lnTo>
              <a:lnTo>
                <a:pt x="39630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b="1" kern="1200">
            <a:solidFill>
              <a:schemeClr val="bg1"/>
            </a:solidFill>
          </a:endParaRPr>
        </a:p>
      </dsp:txBody>
      <dsp:txXfrm>
        <a:off x="1799053" y="1385540"/>
        <a:ext cx="114478" cy="114478"/>
      </dsp:txXfrm>
    </dsp:sp>
    <dsp:sp modelId="{021C734F-282F-48ED-B1F3-31698417F3B9}">
      <dsp:nvSpPr>
        <dsp:cNvPr id="0" name=""/>
        <dsp:cNvSpPr/>
      </dsp:nvSpPr>
      <dsp:spPr>
        <a:xfrm rot="16200000">
          <a:off x="-1310225" y="2169692"/>
          <a:ext cx="5135542" cy="801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a:solidFill>
                <a:schemeClr val="bg1"/>
              </a:solidFill>
            </a:rPr>
            <a:t>Functional requirements</a:t>
          </a:r>
        </a:p>
      </dsp:txBody>
      <dsp:txXfrm>
        <a:off x="-1310225" y="2169692"/>
        <a:ext cx="5135542" cy="801183"/>
      </dsp:txXfrm>
    </dsp:sp>
    <dsp:sp modelId="{7242A293-CD3D-4340-8298-F979845AC591}">
      <dsp:nvSpPr>
        <dsp:cNvPr id="0" name=""/>
        <dsp:cNvSpPr/>
      </dsp:nvSpPr>
      <dsp:spPr>
        <a:xfrm>
          <a:off x="2054446" y="14957"/>
          <a:ext cx="1980473" cy="6006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Data</a:t>
          </a:r>
        </a:p>
      </dsp:txBody>
      <dsp:txXfrm>
        <a:off x="2054446" y="14957"/>
        <a:ext cx="1980473" cy="600637"/>
      </dsp:txXfrm>
    </dsp:sp>
    <dsp:sp modelId="{EDC37265-58F8-42EF-88FD-181C56B92E32}">
      <dsp:nvSpPr>
        <dsp:cNvPr id="0" name=""/>
        <dsp:cNvSpPr/>
      </dsp:nvSpPr>
      <dsp:spPr>
        <a:xfrm>
          <a:off x="2054446" y="766626"/>
          <a:ext cx="1980473" cy="6006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Task</a:t>
          </a:r>
        </a:p>
      </dsp:txBody>
      <dsp:txXfrm>
        <a:off x="2054446" y="766626"/>
        <a:ext cx="1980473" cy="600637"/>
      </dsp:txXfrm>
    </dsp:sp>
    <dsp:sp modelId="{B89ABD3F-9113-49A9-9ED6-54B519B8B147}">
      <dsp:nvSpPr>
        <dsp:cNvPr id="0" name=""/>
        <dsp:cNvSpPr/>
      </dsp:nvSpPr>
      <dsp:spPr>
        <a:xfrm>
          <a:off x="2054446" y="1518296"/>
          <a:ext cx="1980473" cy="6006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Use case</a:t>
          </a:r>
        </a:p>
      </dsp:txBody>
      <dsp:txXfrm>
        <a:off x="2054446" y="1518296"/>
        <a:ext cx="1980473" cy="600637"/>
      </dsp:txXfrm>
    </dsp:sp>
    <dsp:sp modelId="{9D766E99-9F26-4AC2-BF4D-0B3FE42ECB13}">
      <dsp:nvSpPr>
        <dsp:cNvPr id="0" name=""/>
        <dsp:cNvSpPr/>
      </dsp:nvSpPr>
      <dsp:spPr>
        <a:xfrm>
          <a:off x="2054446" y="2269965"/>
          <a:ext cx="1980473" cy="6006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Model</a:t>
          </a:r>
        </a:p>
      </dsp:txBody>
      <dsp:txXfrm>
        <a:off x="2054446" y="2269965"/>
        <a:ext cx="1980473" cy="600637"/>
      </dsp:txXfrm>
    </dsp:sp>
    <dsp:sp modelId="{E565B000-13FC-455D-BA08-5B1B96F3D771}">
      <dsp:nvSpPr>
        <dsp:cNvPr id="0" name=""/>
        <dsp:cNvSpPr/>
      </dsp:nvSpPr>
      <dsp:spPr>
        <a:xfrm>
          <a:off x="2054446" y="3021635"/>
          <a:ext cx="1980473" cy="6006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Architecture</a:t>
          </a:r>
        </a:p>
      </dsp:txBody>
      <dsp:txXfrm>
        <a:off x="2054446" y="3021635"/>
        <a:ext cx="1980473" cy="600637"/>
      </dsp:txXfrm>
    </dsp:sp>
    <dsp:sp modelId="{0DA31C7F-EE14-41B6-8A18-B45C64735FAB}">
      <dsp:nvSpPr>
        <dsp:cNvPr id="0" name=""/>
        <dsp:cNvSpPr/>
      </dsp:nvSpPr>
      <dsp:spPr>
        <a:xfrm>
          <a:off x="2054446" y="3773304"/>
          <a:ext cx="1980473" cy="6006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Constraint</a:t>
          </a:r>
        </a:p>
      </dsp:txBody>
      <dsp:txXfrm>
        <a:off x="2054446" y="3773304"/>
        <a:ext cx="1980473" cy="600637"/>
      </dsp:txXfrm>
    </dsp:sp>
    <dsp:sp modelId="{FBCFEA2E-211A-4B8C-982D-0219E8A22467}">
      <dsp:nvSpPr>
        <dsp:cNvPr id="0" name=""/>
        <dsp:cNvSpPr/>
      </dsp:nvSpPr>
      <dsp:spPr>
        <a:xfrm>
          <a:off x="2054446" y="4524974"/>
          <a:ext cx="1980473" cy="6006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Business</a:t>
          </a:r>
        </a:p>
      </dsp:txBody>
      <dsp:txXfrm>
        <a:off x="2054446" y="4524974"/>
        <a:ext cx="1980473" cy="6006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7D83C-4536-4F39-A56E-76D8A1744C7F}">
      <dsp:nvSpPr>
        <dsp:cNvPr id="0" name=""/>
        <dsp:cNvSpPr/>
      </dsp:nvSpPr>
      <dsp:spPr>
        <a:xfrm>
          <a:off x="669675" y="2727"/>
          <a:ext cx="3305131" cy="7655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Reliability (tin </a:t>
          </a:r>
          <a:r>
            <a:rPr lang="en-US" sz="2800" b="1" kern="1200" dirty="0" err="1">
              <a:solidFill>
                <a:schemeClr val="bg1"/>
              </a:solidFill>
            </a:rPr>
            <a:t>cậy</a:t>
          </a:r>
          <a:r>
            <a:rPr lang="en-US" sz="2800" b="1" kern="1200" dirty="0">
              <a:solidFill>
                <a:schemeClr val="bg1"/>
              </a:solidFill>
            </a:rPr>
            <a:t>)</a:t>
          </a:r>
        </a:p>
      </dsp:txBody>
      <dsp:txXfrm>
        <a:off x="669675" y="2727"/>
        <a:ext cx="3305131" cy="765519"/>
      </dsp:txXfrm>
    </dsp:sp>
    <dsp:sp modelId="{4FFF7711-DEB3-43E7-BBB1-3B32B3EE2BA9}">
      <dsp:nvSpPr>
        <dsp:cNvPr id="0" name=""/>
        <dsp:cNvSpPr/>
      </dsp:nvSpPr>
      <dsp:spPr>
        <a:xfrm>
          <a:off x="4102393" y="2727"/>
          <a:ext cx="3305131" cy="7655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Correctness </a:t>
          </a:r>
          <a:br>
            <a:rPr lang="en-US" sz="2800" b="1" kern="1200" dirty="0">
              <a:solidFill>
                <a:schemeClr val="bg1"/>
              </a:solidFill>
            </a:rPr>
          </a:br>
          <a:r>
            <a:rPr lang="en-US" sz="2800" b="1" kern="1200" dirty="0">
              <a:solidFill>
                <a:schemeClr val="bg1"/>
              </a:solidFill>
            </a:rPr>
            <a:t>(</a:t>
          </a:r>
          <a:r>
            <a:rPr lang="en-US" sz="2800" b="1" kern="1200" dirty="0" err="1">
              <a:solidFill>
                <a:schemeClr val="bg1"/>
              </a:solidFill>
            </a:rPr>
            <a:t>đúng</a:t>
          </a:r>
          <a:r>
            <a:rPr lang="en-US" sz="2800" b="1" kern="1200" dirty="0">
              <a:solidFill>
                <a:schemeClr val="bg1"/>
              </a:solidFill>
            </a:rPr>
            <a:t> </a:t>
          </a:r>
          <a:r>
            <a:rPr lang="en-US" sz="2800" b="1" kern="1200" dirty="0" err="1">
              <a:solidFill>
                <a:schemeClr val="bg1"/>
              </a:solidFill>
            </a:rPr>
            <a:t>đắn</a:t>
          </a:r>
          <a:r>
            <a:rPr lang="en-US" sz="2800" b="1" kern="1200" dirty="0">
              <a:solidFill>
                <a:schemeClr val="bg1"/>
              </a:solidFill>
            </a:rPr>
            <a:t>)</a:t>
          </a:r>
        </a:p>
      </dsp:txBody>
      <dsp:txXfrm>
        <a:off x="4102393" y="2727"/>
        <a:ext cx="3305131" cy="765519"/>
      </dsp:txXfrm>
    </dsp:sp>
    <dsp:sp modelId="{CB152902-BC99-46AC-8F57-201EF091FE62}">
      <dsp:nvSpPr>
        <dsp:cNvPr id="0" name=""/>
        <dsp:cNvSpPr/>
      </dsp:nvSpPr>
      <dsp:spPr>
        <a:xfrm>
          <a:off x="669675" y="895833"/>
          <a:ext cx="3305131" cy="7655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Efficiency (</a:t>
          </a:r>
          <a:r>
            <a:rPr lang="en-US" sz="2800" b="1" kern="1200" dirty="0" err="1">
              <a:solidFill>
                <a:schemeClr val="bg1"/>
              </a:solidFill>
            </a:rPr>
            <a:t>hiệu</a:t>
          </a:r>
          <a:r>
            <a:rPr lang="en-US" sz="2800" b="1" kern="1200" dirty="0">
              <a:solidFill>
                <a:schemeClr val="bg1"/>
              </a:solidFill>
            </a:rPr>
            <a:t> </a:t>
          </a:r>
          <a:r>
            <a:rPr lang="en-US" sz="2800" b="1" kern="1200" dirty="0" err="1">
              <a:solidFill>
                <a:schemeClr val="bg1"/>
              </a:solidFill>
            </a:rPr>
            <a:t>quả</a:t>
          </a:r>
          <a:r>
            <a:rPr lang="en-US" sz="2800" b="1" kern="1200" dirty="0">
              <a:solidFill>
                <a:schemeClr val="bg1"/>
              </a:solidFill>
            </a:rPr>
            <a:t>)</a:t>
          </a:r>
        </a:p>
      </dsp:txBody>
      <dsp:txXfrm>
        <a:off x="669675" y="895833"/>
        <a:ext cx="3305131" cy="765519"/>
      </dsp:txXfrm>
    </dsp:sp>
    <dsp:sp modelId="{10E1D9CE-7076-4146-99F2-961182AA25C8}">
      <dsp:nvSpPr>
        <dsp:cNvPr id="0" name=""/>
        <dsp:cNvSpPr/>
      </dsp:nvSpPr>
      <dsp:spPr>
        <a:xfrm>
          <a:off x="4102393" y="895833"/>
          <a:ext cx="3305131" cy="7655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Usability (</a:t>
          </a:r>
          <a:r>
            <a:rPr lang="en-US" sz="2800" b="1" kern="1200" dirty="0" err="1">
              <a:solidFill>
                <a:schemeClr val="bg1"/>
              </a:solidFill>
            </a:rPr>
            <a:t>tiện</a:t>
          </a:r>
          <a:r>
            <a:rPr lang="en-US" sz="2800" b="1" kern="1200" dirty="0">
              <a:solidFill>
                <a:schemeClr val="bg1"/>
              </a:solidFill>
            </a:rPr>
            <a:t> </a:t>
          </a:r>
          <a:r>
            <a:rPr lang="en-US" sz="2800" b="1" kern="1200" dirty="0" err="1">
              <a:solidFill>
                <a:schemeClr val="bg1"/>
              </a:solidFill>
            </a:rPr>
            <a:t>dụng</a:t>
          </a:r>
          <a:r>
            <a:rPr lang="en-US" sz="2800" b="1" kern="1200" dirty="0">
              <a:solidFill>
                <a:schemeClr val="bg1"/>
              </a:solidFill>
            </a:rPr>
            <a:t>)</a:t>
          </a:r>
        </a:p>
      </dsp:txBody>
      <dsp:txXfrm>
        <a:off x="4102393" y="895833"/>
        <a:ext cx="3305131" cy="765519"/>
      </dsp:txXfrm>
    </dsp:sp>
    <dsp:sp modelId="{6FEAFFB0-DD6E-4FFD-99E3-780F6334BCF3}">
      <dsp:nvSpPr>
        <dsp:cNvPr id="0" name=""/>
        <dsp:cNvSpPr/>
      </dsp:nvSpPr>
      <dsp:spPr>
        <a:xfrm>
          <a:off x="669675" y="1788940"/>
          <a:ext cx="3305131" cy="7655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Understandability (</a:t>
          </a:r>
          <a:r>
            <a:rPr lang="en-US" sz="2800" b="1" kern="1200" dirty="0" err="1">
              <a:solidFill>
                <a:schemeClr val="bg1"/>
              </a:solidFill>
            </a:rPr>
            <a:t>dễ</a:t>
          </a:r>
          <a:r>
            <a:rPr lang="en-US" sz="2800" b="1" kern="1200" dirty="0">
              <a:solidFill>
                <a:schemeClr val="bg1"/>
              </a:solidFill>
            </a:rPr>
            <a:t> </a:t>
          </a:r>
          <a:r>
            <a:rPr lang="en-US" sz="2800" b="1" kern="1200" dirty="0" err="1">
              <a:solidFill>
                <a:schemeClr val="bg1"/>
              </a:solidFill>
            </a:rPr>
            <a:t>hiểu</a:t>
          </a:r>
          <a:r>
            <a:rPr lang="en-US" sz="2800" b="1" kern="1200" dirty="0">
              <a:solidFill>
                <a:schemeClr val="bg1"/>
              </a:solidFill>
            </a:rPr>
            <a:t>)</a:t>
          </a:r>
        </a:p>
      </dsp:txBody>
      <dsp:txXfrm>
        <a:off x="669675" y="1788940"/>
        <a:ext cx="3305131" cy="765519"/>
      </dsp:txXfrm>
    </dsp:sp>
    <dsp:sp modelId="{D4746239-29D8-4DDB-A7F2-4064D7847CB7}">
      <dsp:nvSpPr>
        <dsp:cNvPr id="0" name=""/>
        <dsp:cNvSpPr/>
      </dsp:nvSpPr>
      <dsp:spPr>
        <a:xfrm>
          <a:off x="4102393" y="1788940"/>
          <a:ext cx="3305131" cy="7655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Portability</a:t>
          </a:r>
          <a:br>
            <a:rPr lang="en-US" sz="2800" b="1" kern="1200" dirty="0">
              <a:solidFill>
                <a:schemeClr val="bg1"/>
              </a:solidFill>
            </a:rPr>
          </a:br>
          <a:r>
            <a:rPr lang="en-US" sz="2800" b="1" kern="1200" dirty="0">
              <a:solidFill>
                <a:schemeClr val="bg1"/>
              </a:solidFill>
            </a:rPr>
            <a:t>(</a:t>
          </a:r>
          <a:r>
            <a:rPr lang="en-US" sz="2800" b="1" kern="1200" dirty="0" err="1">
              <a:solidFill>
                <a:schemeClr val="bg1"/>
              </a:solidFill>
            </a:rPr>
            <a:t>khả</a:t>
          </a:r>
          <a:r>
            <a:rPr lang="en-US" sz="2800" b="1" kern="1200" dirty="0">
              <a:solidFill>
                <a:schemeClr val="bg1"/>
              </a:solidFill>
            </a:rPr>
            <a:t> </a:t>
          </a:r>
          <a:r>
            <a:rPr lang="en-US" sz="2800" b="1" kern="1200" dirty="0" err="1">
              <a:solidFill>
                <a:schemeClr val="bg1"/>
              </a:solidFill>
            </a:rPr>
            <a:t>chuyển</a:t>
          </a:r>
          <a:r>
            <a:rPr lang="en-US" sz="2800" b="1" kern="1200" dirty="0">
              <a:solidFill>
                <a:schemeClr val="bg1"/>
              </a:solidFill>
            </a:rPr>
            <a:t>)</a:t>
          </a:r>
        </a:p>
      </dsp:txBody>
      <dsp:txXfrm>
        <a:off x="4102393" y="1788940"/>
        <a:ext cx="3305131" cy="765519"/>
      </dsp:txXfrm>
    </dsp:sp>
    <dsp:sp modelId="{B29DD359-2AD7-4D97-B77C-D145FD61EEFF}">
      <dsp:nvSpPr>
        <dsp:cNvPr id="0" name=""/>
        <dsp:cNvSpPr/>
      </dsp:nvSpPr>
      <dsp:spPr>
        <a:xfrm>
          <a:off x="669675" y="2682046"/>
          <a:ext cx="3305131" cy="7655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Maintainability </a:t>
          </a:r>
          <a:br>
            <a:rPr lang="en-US" sz="2800" b="1" kern="1200" dirty="0">
              <a:solidFill>
                <a:schemeClr val="bg1"/>
              </a:solidFill>
            </a:rPr>
          </a:br>
          <a:r>
            <a:rPr lang="en-US" sz="2800" b="1" kern="1200" dirty="0">
              <a:solidFill>
                <a:schemeClr val="bg1"/>
              </a:solidFill>
            </a:rPr>
            <a:t>(</a:t>
          </a:r>
          <a:r>
            <a:rPr lang="en-US" sz="2800" b="1" kern="1200" dirty="0" err="1">
              <a:solidFill>
                <a:schemeClr val="bg1"/>
              </a:solidFill>
            </a:rPr>
            <a:t>bảo</a:t>
          </a:r>
          <a:r>
            <a:rPr lang="en-US" sz="2800" b="1" kern="1200" dirty="0">
              <a:solidFill>
                <a:schemeClr val="bg1"/>
              </a:solidFill>
            </a:rPr>
            <a:t> </a:t>
          </a:r>
          <a:r>
            <a:rPr lang="en-US" sz="2800" b="1" kern="1200" dirty="0" err="1">
              <a:solidFill>
                <a:schemeClr val="bg1"/>
              </a:solidFill>
            </a:rPr>
            <a:t>trì</a:t>
          </a:r>
          <a:r>
            <a:rPr lang="en-US" sz="2800" b="1" kern="1200" dirty="0">
              <a:solidFill>
                <a:schemeClr val="bg1"/>
              </a:solidFill>
            </a:rPr>
            <a:t>)</a:t>
          </a:r>
        </a:p>
      </dsp:txBody>
      <dsp:txXfrm>
        <a:off x="669675" y="2682046"/>
        <a:ext cx="3305131" cy="765519"/>
      </dsp:txXfrm>
    </dsp:sp>
    <dsp:sp modelId="{BCB0C799-896A-4C56-A48D-0C23C3827D25}">
      <dsp:nvSpPr>
        <dsp:cNvPr id="0" name=""/>
        <dsp:cNvSpPr/>
      </dsp:nvSpPr>
      <dsp:spPr>
        <a:xfrm>
          <a:off x="4102393" y="2682046"/>
          <a:ext cx="3305131" cy="7655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Reusability </a:t>
          </a:r>
          <a:br>
            <a:rPr lang="en-US" sz="2800" b="1" kern="1200" dirty="0">
              <a:solidFill>
                <a:schemeClr val="bg1"/>
              </a:solidFill>
            </a:rPr>
          </a:br>
          <a:r>
            <a:rPr lang="en-US" sz="2800" b="1" kern="1200" dirty="0">
              <a:solidFill>
                <a:schemeClr val="bg1"/>
              </a:solidFill>
            </a:rPr>
            <a:t>(</a:t>
          </a:r>
          <a:r>
            <a:rPr lang="en-US" sz="2800" b="1" kern="1200" dirty="0" err="1">
              <a:solidFill>
                <a:schemeClr val="bg1"/>
              </a:solidFill>
            </a:rPr>
            <a:t>tái</a:t>
          </a:r>
          <a:r>
            <a:rPr lang="en-US" sz="2800" b="1" kern="1200" dirty="0">
              <a:solidFill>
                <a:schemeClr val="bg1"/>
              </a:solidFill>
            </a:rPr>
            <a:t> </a:t>
          </a:r>
          <a:r>
            <a:rPr lang="en-US" sz="2800" b="1" kern="1200" dirty="0" err="1">
              <a:solidFill>
                <a:schemeClr val="bg1"/>
              </a:solidFill>
            </a:rPr>
            <a:t>sử</a:t>
          </a:r>
          <a:r>
            <a:rPr lang="en-US" sz="2800" b="1" kern="1200" dirty="0">
              <a:solidFill>
                <a:schemeClr val="bg1"/>
              </a:solidFill>
            </a:rPr>
            <a:t> </a:t>
          </a:r>
          <a:r>
            <a:rPr lang="en-US" sz="2800" b="1" kern="1200" dirty="0" err="1">
              <a:solidFill>
                <a:schemeClr val="bg1"/>
              </a:solidFill>
            </a:rPr>
            <a:t>dụng</a:t>
          </a:r>
          <a:r>
            <a:rPr lang="en-US" sz="2800" b="1" kern="1200" dirty="0">
              <a:solidFill>
                <a:schemeClr val="bg1"/>
              </a:solidFill>
            </a:rPr>
            <a:t>)</a:t>
          </a:r>
        </a:p>
      </dsp:txBody>
      <dsp:txXfrm>
        <a:off x="4102393" y="2682046"/>
        <a:ext cx="3305131" cy="765519"/>
      </dsp:txXfrm>
    </dsp:sp>
    <dsp:sp modelId="{2667EEE4-0274-47D9-B1D9-66819FDC272E}">
      <dsp:nvSpPr>
        <dsp:cNvPr id="0" name=""/>
        <dsp:cNvSpPr/>
      </dsp:nvSpPr>
      <dsp:spPr>
        <a:xfrm>
          <a:off x="669675" y="3575152"/>
          <a:ext cx="3305131" cy="7655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Interoperability (</a:t>
          </a:r>
          <a:r>
            <a:rPr lang="en-US" sz="2800" b="1" kern="1200" dirty="0" err="1">
              <a:solidFill>
                <a:schemeClr val="bg1"/>
              </a:solidFill>
            </a:rPr>
            <a:t>tương</a:t>
          </a:r>
          <a:r>
            <a:rPr lang="en-US" sz="2800" b="1" kern="1200" dirty="0">
              <a:solidFill>
                <a:schemeClr val="bg1"/>
              </a:solidFill>
            </a:rPr>
            <a:t> </a:t>
          </a:r>
          <a:r>
            <a:rPr lang="en-US" sz="2800" b="1" kern="1200" dirty="0" err="1">
              <a:solidFill>
                <a:schemeClr val="bg1"/>
              </a:solidFill>
            </a:rPr>
            <a:t>tác</a:t>
          </a:r>
          <a:r>
            <a:rPr lang="en-US" sz="2800" b="1" kern="1200" dirty="0">
              <a:solidFill>
                <a:schemeClr val="bg1"/>
              </a:solidFill>
            </a:rPr>
            <a:t> </a:t>
          </a:r>
          <a:r>
            <a:rPr lang="en-US" sz="2800" b="1" kern="1200" dirty="0" err="1">
              <a:solidFill>
                <a:schemeClr val="bg1"/>
              </a:solidFill>
            </a:rPr>
            <a:t>tp</a:t>
          </a:r>
          <a:r>
            <a:rPr lang="en-US" sz="2800" b="1" kern="1200" dirty="0">
              <a:solidFill>
                <a:schemeClr val="bg1"/>
              </a:solidFill>
            </a:rPr>
            <a:t>)</a:t>
          </a:r>
        </a:p>
      </dsp:txBody>
      <dsp:txXfrm>
        <a:off x="669675" y="3575152"/>
        <a:ext cx="3305131" cy="765519"/>
      </dsp:txXfrm>
    </dsp:sp>
    <dsp:sp modelId="{694874BB-DD51-4160-A4F2-5968A14A8FFE}">
      <dsp:nvSpPr>
        <dsp:cNvPr id="0" name=""/>
        <dsp:cNvSpPr/>
      </dsp:nvSpPr>
      <dsp:spPr>
        <a:xfrm>
          <a:off x="4102393" y="3575152"/>
          <a:ext cx="3305131" cy="7655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Compatibility</a:t>
          </a:r>
          <a:br>
            <a:rPr lang="en-US" sz="2800" b="1" kern="1200" dirty="0">
              <a:solidFill>
                <a:schemeClr val="bg1"/>
              </a:solidFill>
            </a:rPr>
          </a:br>
          <a:r>
            <a:rPr lang="en-US" sz="2800" b="1" kern="1200" dirty="0">
              <a:solidFill>
                <a:schemeClr val="bg1"/>
              </a:solidFill>
            </a:rPr>
            <a:t>(</a:t>
          </a:r>
          <a:r>
            <a:rPr lang="en-US" sz="2800" b="1" kern="1200" dirty="0" err="1">
              <a:solidFill>
                <a:schemeClr val="bg1"/>
              </a:solidFill>
            </a:rPr>
            <a:t>tương</a:t>
          </a:r>
          <a:r>
            <a:rPr lang="en-US" sz="2800" b="1" kern="1200" dirty="0">
              <a:solidFill>
                <a:schemeClr val="bg1"/>
              </a:solidFill>
            </a:rPr>
            <a:t> </a:t>
          </a:r>
          <a:r>
            <a:rPr lang="en-US" sz="2800" b="1" kern="1200" dirty="0" err="1">
              <a:solidFill>
                <a:schemeClr val="bg1"/>
              </a:solidFill>
            </a:rPr>
            <a:t>thích</a:t>
          </a:r>
          <a:r>
            <a:rPr lang="en-US" sz="2800" b="1" kern="1200" dirty="0">
              <a:solidFill>
                <a:schemeClr val="bg1"/>
              </a:solidFill>
            </a:rPr>
            <a:t>)</a:t>
          </a:r>
        </a:p>
      </dsp:txBody>
      <dsp:txXfrm>
        <a:off x="4102393" y="3575152"/>
        <a:ext cx="3305131" cy="7655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D8D7-D926-412C-A716-F439C361B896}">
      <dsp:nvSpPr>
        <dsp:cNvPr id="0" name=""/>
        <dsp:cNvSpPr/>
      </dsp:nvSpPr>
      <dsp:spPr>
        <a:xfrm rot="5400000">
          <a:off x="1921420" y="575512"/>
          <a:ext cx="487307" cy="554782"/>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0FD7A-615F-4F3A-B58D-7C30483FA88D}">
      <dsp:nvSpPr>
        <dsp:cNvPr id="0" name=""/>
        <dsp:cNvSpPr/>
      </dsp:nvSpPr>
      <dsp:spPr>
        <a:xfrm>
          <a:off x="1574908" y="35322"/>
          <a:ext cx="1587708" cy="57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Xác định yêu cầu</a:t>
          </a:r>
        </a:p>
      </dsp:txBody>
      <dsp:txXfrm>
        <a:off x="1602944" y="63358"/>
        <a:ext cx="1531636" cy="518138"/>
      </dsp:txXfrm>
    </dsp:sp>
    <dsp:sp modelId="{03E29DAD-5EFD-4938-9799-4A3A79CD4892}">
      <dsp:nvSpPr>
        <dsp:cNvPr id="0" name=""/>
        <dsp:cNvSpPr/>
      </dsp:nvSpPr>
      <dsp:spPr>
        <a:xfrm>
          <a:off x="2778932" y="90086"/>
          <a:ext cx="596636" cy="464102"/>
        </a:xfrm>
        <a:prstGeom prst="rect">
          <a:avLst/>
        </a:prstGeom>
        <a:noFill/>
        <a:ln>
          <a:noFill/>
        </a:ln>
        <a:effectLst/>
      </dsp:spPr>
      <dsp:style>
        <a:lnRef idx="0">
          <a:scrgbClr r="0" g="0" b="0"/>
        </a:lnRef>
        <a:fillRef idx="0">
          <a:scrgbClr r="0" g="0" b="0"/>
        </a:fillRef>
        <a:effectRef idx="0">
          <a:scrgbClr r="0" g="0" b="0"/>
        </a:effectRef>
        <a:fontRef idx="minor"/>
      </dsp:style>
    </dsp:sp>
    <dsp:sp modelId="{149AA043-5531-4DDE-B65B-5EB815E3D743}">
      <dsp:nvSpPr>
        <dsp:cNvPr id="0" name=""/>
        <dsp:cNvSpPr/>
      </dsp:nvSpPr>
      <dsp:spPr>
        <a:xfrm rot="5400000">
          <a:off x="2781426" y="1220540"/>
          <a:ext cx="487307" cy="554782"/>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6C8C5-6273-4FC6-9D9C-879605477000}">
      <dsp:nvSpPr>
        <dsp:cNvPr id="0" name=""/>
        <dsp:cNvSpPr/>
      </dsp:nvSpPr>
      <dsp:spPr>
        <a:xfrm>
          <a:off x="2439225" y="680350"/>
          <a:ext cx="1587708" cy="57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Phân tích</a:t>
          </a:r>
        </a:p>
      </dsp:txBody>
      <dsp:txXfrm>
        <a:off x="2467261" y="708386"/>
        <a:ext cx="1531636" cy="518138"/>
      </dsp:txXfrm>
    </dsp:sp>
    <dsp:sp modelId="{0DE01D87-DC1A-49CA-ABBE-337DD9DAD927}">
      <dsp:nvSpPr>
        <dsp:cNvPr id="0" name=""/>
        <dsp:cNvSpPr/>
      </dsp:nvSpPr>
      <dsp:spPr>
        <a:xfrm>
          <a:off x="3643248" y="735114"/>
          <a:ext cx="596636" cy="464102"/>
        </a:xfrm>
        <a:prstGeom prst="rect">
          <a:avLst/>
        </a:prstGeom>
        <a:noFill/>
        <a:ln>
          <a:noFill/>
        </a:ln>
        <a:effectLst/>
      </dsp:spPr>
      <dsp:style>
        <a:lnRef idx="0">
          <a:scrgbClr r="0" g="0" b="0"/>
        </a:lnRef>
        <a:fillRef idx="0">
          <a:scrgbClr r="0" g="0" b="0"/>
        </a:fillRef>
        <a:effectRef idx="0">
          <a:scrgbClr r="0" g="0" b="0"/>
        </a:effectRef>
        <a:fontRef idx="minor"/>
      </dsp:style>
    </dsp:sp>
    <dsp:sp modelId="{B624F9CD-BE5D-409B-A741-588C5F91E31A}">
      <dsp:nvSpPr>
        <dsp:cNvPr id="0" name=""/>
        <dsp:cNvSpPr/>
      </dsp:nvSpPr>
      <dsp:spPr>
        <a:xfrm rot="5400000">
          <a:off x="3624207" y="1865568"/>
          <a:ext cx="487307" cy="554782"/>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16632-AAA2-4E11-93D5-55A183410CC9}">
      <dsp:nvSpPr>
        <dsp:cNvPr id="0" name=""/>
        <dsp:cNvSpPr/>
      </dsp:nvSpPr>
      <dsp:spPr>
        <a:xfrm>
          <a:off x="3303542" y="1325378"/>
          <a:ext cx="1587708" cy="57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Thiết kế</a:t>
          </a:r>
        </a:p>
      </dsp:txBody>
      <dsp:txXfrm>
        <a:off x="3331578" y="1353414"/>
        <a:ext cx="1531636" cy="518138"/>
      </dsp:txXfrm>
    </dsp:sp>
    <dsp:sp modelId="{C6875394-473B-4ADB-97D1-180322F15516}">
      <dsp:nvSpPr>
        <dsp:cNvPr id="0" name=""/>
        <dsp:cNvSpPr/>
      </dsp:nvSpPr>
      <dsp:spPr>
        <a:xfrm>
          <a:off x="4507565" y="1380142"/>
          <a:ext cx="596636" cy="464102"/>
        </a:xfrm>
        <a:prstGeom prst="rect">
          <a:avLst/>
        </a:prstGeom>
        <a:noFill/>
        <a:ln>
          <a:noFill/>
        </a:ln>
        <a:effectLst/>
      </dsp:spPr>
      <dsp:style>
        <a:lnRef idx="0">
          <a:scrgbClr r="0" g="0" b="0"/>
        </a:lnRef>
        <a:fillRef idx="0">
          <a:scrgbClr r="0" g="0" b="0"/>
        </a:fillRef>
        <a:effectRef idx="0">
          <a:scrgbClr r="0" g="0" b="0"/>
        </a:effectRef>
        <a:fontRef idx="minor"/>
      </dsp:style>
    </dsp:sp>
    <dsp:sp modelId="{BEB7731C-1845-4E94-90F6-668F2F2400C2}">
      <dsp:nvSpPr>
        <dsp:cNvPr id="0" name=""/>
        <dsp:cNvSpPr/>
      </dsp:nvSpPr>
      <dsp:spPr>
        <a:xfrm rot="5400000">
          <a:off x="4488523" y="2510596"/>
          <a:ext cx="487307" cy="554782"/>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AF9B6-594E-4961-9D8E-8B731C75D829}">
      <dsp:nvSpPr>
        <dsp:cNvPr id="0" name=""/>
        <dsp:cNvSpPr/>
      </dsp:nvSpPr>
      <dsp:spPr>
        <a:xfrm>
          <a:off x="4167858" y="1970406"/>
          <a:ext cx="1587708" cy="57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Lập trình</a:t>
          </a:r>
        </a:p>
      </dsp:txBody>
      <dsp:txXfrm>
        <a:off x="4195894" y="1998442"/>
        <a:ext cx="1531636" cy="518138"/>
      </dsp:txXfrm>
    </dsp:sp>
    <dsp:sp modelId="{B00526BE-A41D-4BC8-B389-53CD438208BF}">
      <dsp:nvSpPr>
        <dsp:cNvPr id="0" name=""/>
        <dsp:cNvSpPr/>
      </dsp:nvSpPr>
      <dsp:spPr>
        <a:xfrm>
          <a:off x="5371882" y="2025170"/>
          <a:ext cx="596636" cy="464102"/>
        </a:xfrm>
        <a:prstGeom prst="rect">
          <a:avLst/>
        </a:prstGeom>
        <a:noFill/>
        <a:ln>
          <a:noFill/>
        </a:ln>
        <a:effectLst/>
      </dsp:spPr>
      <dsp:style>
        <a:lnRef idx="0">
          <a:scrgbClr r="0" g="0" b="0"/>
        </a:lnRef>
        <a:fillRef idx="0">
          <a:scrgbClr r="0" g="0" b="0"/>
        </a:fillRef>
        <a:effectRef idx="0">
          <a:scrgbClr r="0" g="0" b="0"/>
        </a:effectRef>
        <a:fontRef idx="minor"/>
      </dsp:style>
    </dsp:sp>
    <dsp:sp modelId="{2DB6B221-0E14-4A92-A99C-157237FEDFCE}">
      <dsp:nvSpPr>
        <dsp:cNvPr id="0" name=""/>
        <dsp:cNvSpPr/>
      </dsp:nvSpPr>
      <dsp:spPr>
        <a:xfrm rot="5400000">
          <a:off x="5352840" y="3155624"/>
          <a:ext cx="487307" cy="554782"/>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0405E-1ABE-43C9-BDD0-CC65E92115A2}">
      <dsp:nvSpPr>
        <dsp:cNvPr id="0" name=""/>
        <dsp:cNvSpPr/>
      </dsp:nvSpPr>
      <dsp:spPr>
        <a:xfrm>
          <a:off x="5032175" y="2615434"/>
          <a:ext cx="1587708" cy="57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Liên kết</a:t>
          </a:r>
        </a:p>
      </dsp:txBody>
      <dsp:txXfrm>
        <a:off x="5060211" y="2643470"/>
        <a:ext cx="1531636" cy="518138"/>
      </dsp:txXfrm>
    </dsp:sp>
    <dsp:sp modelId="{A505D1E6-0765-42C9-B640-FF4FEAE515B1}">
      <dsp:nvSpPr>
        <dsp:cNvPr id="0" name=""/>
        <dsp:cNvSpPr/>
      </dsp:nvSpPr>
      <dsp:spPr>
        <a:xfrm>
          <a:off x="6236199" y="2670198"/>
          <a:ext cx="596636" cy="464102"/>
        </a:xfrm>
        <a:prstGeom prst="rect">
          <a:avLst/>
        </a:prstGeom>
        <a:noFill/>
        <a:ln>
          <a:noFill/>
        </a:ln>
        <a:effectLst/>
      </dsp:spPr>
      <dsp:style>
        <a:lnRef idx="0">
          <a:scrgbClr r="0" g="0" b="0"/>
        </a:lnRef>
        <a:fillRef idx="0">
          <a:scrgbClr r="0" g="0" b="0"/>
        </a:fillRef>
        <a:effectRef idx="0">
          <a:scrgbClr r="0" g="0" b="0"/>
        </a:effectRef>
        <a:fontRef idx="minor"/>
      </dsp:style>
    </dsp:sp>
    <dsp:sp modelId="{09C5DEE6-EE63-47D3-9EA9-146FCF5224FC}">
      <dsp:nvSpPr>
        <dsp:cNvPr id="0" name=""/>
        <dsp:cNvSpPr/>
      </dsp:nvSpPr>
      <dsp:spPr>
        <a:xfrm rot="5400000">
          <a:off x="6217157" y="3800652"/>
          <a:ext cx="487307" cy="554782"/>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C973E-9064-487A-A6EE-639DB1B3BF9B}">
      <dsp:nvSpPr>
        <dsp:cNvPr id="0" name=""/>
        <dsp:cNvSpPr/>
      </dsp:nvSpPr>
      <dsp:spPr>
        <a:xfrm>
          <a:off x="5896492" y="3260462"/>
          <a:ext cx="1587708" cy="57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Kiểm thử</a:t>
          </a:r>
        </a:p>
      </dsp:txBody>
      <dsp:txXfrm>
        <a:off x="5924528" y="3288498"/>
        <a:ext cx="1531636" cy="518138"/>
      </dsp:txXfrm>
    </dsp:sp>
    <dsp:sp modelId="{2A2D783D-BB7A-4AAC-BFAE-7C03B95BF1AB}">
      <dsp:nvSpPr>
        <dsp:cNvPr id="0" name=""/>
        <dsp:cNvSpPr/>
      </dsp:nvSpPr>
      <dsp:spPr>
        <a:xfrm>
          <a:off x="7100516" y="3315226"/>
          <a:ext cx="596636" cy="464102"/>
        </a:xfrm>
        <a:prstGeom prst="rect">
          <a:avLst/>
        </a:prstGeom>
        <a:noFill/>
        <a:ln>
          <a:noFill/>
        </a:ln>
        <a:effectLst/>
      </dsp:spPr>
      <dsp:style>
        <a:lnRef idx="0">
          <a:scrgbClr r="0" g="0" b="0"/>
        </a:lnRef>
        <a:fillRef idx="0">
          <a:scrgbClr r="0" g="0" b="0"/>
        </a:fillRef>
        <a:effectRef idx="0">
          <a:scrgbClr r="0" g="0" b="0"/>
        </a:effectRef>
        <a:fontRef idx="minor"/>
      </dsp:style>
    </dsp:sp>
    <dsp:sp modelId="{25F8473C-7DE3-47AE-948D-CC1CDDDC7B9D}">
      <dsp:nvSpPr>
        <dsp:cNvPr id="0" name=""/>
        <dsp:cNvSpPr/>
      </dsp:nvSpPr>
      <dsp:spPr>
        <a:xfrm rot="5400000">
          <a:off x="7081474" y="4445680"/>
          <a:ext cx="487307" cy="554782"/>
        </a:xfrm>
        <a:prstGeom prst="bentUpArrow">
          <a:avLst>
            <a:gd name="adj1" fmla="val 32840"/>
            <a:gd name="adj2" fmla="val 25000"/>
            <a:gd name="adj3" fmla="val 35780"/>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75FC8-BE42-4B8D-9DF4-F9E4252324B1}">
      <dsp:nvSpPr>
        <dsp:cNvPr id="0" name=""/>
        <dsp:cNvSpPr/>
      </dsp:nvSpPr>
      <dsp:spPr>
        <a:xfrm>
          <a:off x="6760809" y="3905490"/>
          <a:ext cx="1587708" cy="57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Cài đặt</a:t>
          </a:r>
        </a:p>
      </dsp:txBody>
      <dsp:txXfrm>
        <a:off x="6788845" y="3933526"/>
        <a:ext cx="1531636" cy="518138"/>
      </dsp:txXfrm>
    </dsp:sp>
    <dsp:sp modelId="{59FD975C-1626-4615-8E1F-D3C160B99600}">
      <dsp:nvSpPr>
        <dsp:cNvPr id="0" name=""/>
        <dsp:cNvSpPr/>
      </dsp:nvSpPr>
      <dsp:spPr>
        <a:xfrm>
          <a:off x="7964832" y="3960254"/>
          <a:ext cx="596636" cy="464102"/>
        </a:xfrm>
        <a:prstGeom prst="rect">
          <a:avLst/>
        </a:prstGeom>
        <a:noFill/>
        <a:ln>
          <a:noFill/>
        </a:ln>
        <a:effectLst/>
      </dsp:spPr>
      <dsp:style>
        <a:lnRef idx="0">
          <a:scrgbClr r="0" g="0" b="0"/>
        </a:lnRef>
        <a:fillRef idx="0">
          <a:scrgbClr r="0" g="0" b="0"/>
        </a:fillRef>
        <a:effectRef idx="0">
          <a:scrgbClr r="0" g="0" b="0"/>
        </a:effectRef>
        <a:fontRef idx="minor"/>
      </dsp:style>
    </dsp:sp>
    <dsp:sp modelId="{E897FDBB-66A9-4D16-92EB-CDDB0266DF58}">
      <dsp:nvSpPr>
        <dsp:cNvPr id="0" name=""/>
        <dsp:cNvSpPr/>
      </dsp:nvSpPr>
      <dsp:spPr>
        <a:xfrm>
          <a:off x="7625126" y="4550518"/>
          <a:ext cx="1587708" cy="574210"/>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Bảo trì</a:t>
          </a:r>
        </a:p>
      </dsp:txBody>
      <dsp:txXfrm>
        <a:off x="7653162" y="4578554"/>
        <a:ext cx="1531636" cy="51813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32F0E-E1B6-4ACD-898D-0E0BE4717574}" type="datetimeFigureOut">
              <a:rPr lang="en-US" smtClean="0"/>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792FA-11C9-4EEA-A3E4-1BCC648A7B51}" type="slidenum">
              <a:rPr lang="en-US" smtClean="0"/>
              <a:t>‹#›</a:t>
            </a:fld>
            <a:endParaRPr lang="en-US"/>
          </a:p>
        </p:txBody>
      </p:sp>
    </p:spTree>
    <p:extLst>
      <p:ext uri="{BB962C8B-B14F-4D97-AF65-F5344CB8AC3E}">
        <p14:creationId xmlns:p14="http://schemas.microsoft.com/office/powerpoint/2010/main" val="1659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Phân</a:t>
            </a:r>
            <a:r>
              <a:rPr lang="en-US" dirty="0"/>
              <a:t> </a:t>
            </a:r>
            <a:r>
              <a:rPr lang="en-US" dirty="0" err="1"/>
              <a:t>biệt</a:t>
            </a:r>
            <a:r>
              <a:rPr lang="en-US" dirty="0"/>
              <a:t> </a:t>
            </a:r>
            <a:r>
              <a:rPr lang="en-US" dirty="0" err="1"/>
              <a:t>giữa</a:t>
            </a:r>
            <a:r>
              <a:rPr lang="en-US" dirty="0"/>
              <a:t> programmer </a:t>
            </a:r>
            <a:r>
              <a:rPr lang="en-US" dirty="0" err="1"/>
              <a:t>và</a:t>
            </a:r>
            <a:r>
              <a:rPr lang="en-US" dirty="0"/>
              <a:t> Developer</a:t>
            </a:r>
          </a:p>
          <a:p>
            <a:pPr marL="914400" lvl="1" indent="-457200" algn="just">
              <a:buFont typeface="Arial" panose="020B0604020202020204" pitchFamily="34" charset="0"/>
              <a:buChar char="•"/>
            </a:pPr>
            <a:r>
              <a:rPr lang="en-US" sz="2800" dirty="0" err="1">
                <a:solidFill>
                  <a:srgbClr val="000000"/>
                </a:solidFill>
                <a:latin typeface="Calibri" panose="020F0502020204030204" pitchFamily="34" charset="0"/>
                <a:cs typeface="Calibri" panose="020F0502020204030204" pitchFamily="34" charset="0"/>
              </a:rPr>
              <a:t>Lập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trình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viên</a:t>
            </a:r>
            <a:r>
              <a:rPr lang="en-US" sz="2800" dirty="0">
                <a:solidFill>
                  <a:srgbClr val="000000"/>
                </a:solidFill>
                <a:latin typeface="Calibri" panose="020F0502020204030204" pitchFamily="34" charset="0"/>
                <a:cs typeface="Calibri" panose="020F0502020204030204" pitchFamily="34" charset="0"/>
              </a:rPr>
              <a:t> (Programmer) </a:t>
            </a:r>
            <a:r>
              <a:rPr lang="en-US" sz="2800" dirty="0" err="1">
                <a:solidFill>
                  <a:srgbClr val="000000"/>
                </a:solidFill>
                <a:latin typeface="Calibri" panose="020F0502020204030204" pitchFamily="34" charset="0"/>
                <a:cs typeface="Calibri" panose="020F0502020204030204" pitchFamily="34" charset="0"/>
              </a:rPr>
              <a:t>là</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người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thực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hiện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phần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lập</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trình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viết</a:t>
            </a:r>
            <a:r>
              <a:rPr lang="en-US" sz="2800" dirty="0">
                <a:solidFill>
                  <a:srgbClr val="000000"/>
                </a:solidFill>
                <a:latin typeface="Calibri" panose="020F0502020204030204" pitchFamily="34" charset="0"/>
                <a:cs typeface="Calibri" panose="020F0502020204030204" pitchFamily="34" charset="0"/>
              </a:rPr>
              <a:t> code </a:t>
            </a:r>
            <a:r>
              <a:rPr lang="en-US" sz="2800" dirty="0" err="1">
                <a:solidFill>
                  <a:srgbClr val="000000"/>
                </a:solidFill>
                <a:latin typeface="Calibri" panose="020F0502020204030204" pitchFamily="34" charset="0"/>
                <a:cs typeface="Calibri" panose="020F0502020204030204" pitchFamily="34" charset="0"/>
              </a:rPr>
              <a:t>cho</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phần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mềm</a:t>
            </a:r>
            <a:r>
              <a:rPr lang="en-US" sz="2800" dirty="0">
                <a:solidFill>
                  <a:srgbClr val="000000"/>
                </a:solidFill>
                <a:latin typeface="Calibri" panose="020F0502020204030204" pitchFamily="34" charset="0"/>
                <a:cs typeface="Calibri" panose="020F0502020204030204" pitchFamily="34" charset="0"/>
              </a:rPr>
              <a:t>.</a:t>
            </a:r>
          </a:p>
          <a:p>
            <a:pPr marL="914400" lvl="1" indent="-457200" algn="just">
              <a:buFont typeface="Arial" panose="020B0604020202020204" pitchFamily="34" charset="0"/>
              <a:buChar char="•"/>
            </a:pPr>
            <a:r>
              <a:rPr lang="en-US" sz="2800" dirty="0" err="1">
                <a:solidFill>
                  <a:srgbClr val="000000"/>
                </a:solidFill>
                <a:latin typeface="Calibri" panose="020F0502020204030204" pitchFamily="34" charset="0"/>
                <a:cs typeface="Calibri" panose="020F0502020204030204" pitchFamily="34" charset="0"/>
              </a:rPr>
              <a:t>Nhà</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phát</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triển</a:t>
            </a:r>
            <a:r>
              <a:rPr lang="en-US" sz="2800" dirty="0">
                <a:solidFill>
                  <a:srgbClr val="000000"/>
                </a:solidFill>
                <a:latin typeface="Calibri" panose="020F0502020204030204" pitchFamily="34" charset="0"/>
                <a:cs typeface="Calibri" panose="020F0502020204030204" pitchFamily="34" charset="0"/>
              </a:rPr>
              <a:t> (Developer) </a:t>
            </a:r>
            <a:r>
              <a:rPr lang="en-US" sz="2800" dirty="0" err="1">
                <a:solidFill>
                  <a:srgbClr val="000000"/>
                </a:solidFill>
                <a:latin typeface="Calibri" panose="020F0502020204030204" pitchFamily="34" charset="0"/>
                <a:cs typeface="Calibri" panose="020F0502020204030204" pitchFamily="34" charset="0"/>
              </a:rPr>
              <a:t>là</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người</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có</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khả</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năng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định</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hướng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cho</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việc</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xây</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dựng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cũng</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như</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triển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khai</a:t>
            </a:r>
            <a:r>
              <a:rPr lang="en-US" sz="2800" dirty="0">
                <a:solidFill>
                  <a:srgbClr val="000000"/>
                </a:solidFill>
                <a:latin typeface="Calibri" panose="020F0502020204030204" pitchFamily="34" charset="0"/>
                <a:cs typeface="Calibri" panose="020F0502020204030204" pitchFamily="34" charset="0"/>
              </a:rPr>
              <a:t> 1 </a:t>
            </a:r>
            <a:r>
              <a:rPr lang="en-US" sz="2800" dirty="0" err="1">
                <a:solidFill>
                  <a:srgbClr val="000000"/>
                </a:solidFill>
                <a:latin typeface="Calibri" panose="020F0502020204030204" pitchFamily="34" charset="0"/>
                <a:cs typeface="Calibri" panose="020F0502020204030204" pitchFamily="34" charset="0"/>
              </a:rPr>
              <a:t>phần</a:t>
            </a:r>
            <a:r>
              <a:rPr lang="en-US" sz="2800" dirty="0">
                <a:solidFill>
                  <a:srgbClr val="000000"/>
                </a:solidFill>
                <a:latin typeface="Calibri" panose="020F0502020204030204" pitchFamily="34" charset="0"/>
                <a:cs typeface="Calibri" panose="020F0502020204030204" pitchFamily="34" charset="0"/>
              </a:rPr>
              <a:t> </a:t>
            </a:r>
            <a:r>
              <a:rPr lang="en-US" sz="2800" dirty="0" err="1">
                <a:solidFill>
                  <a:srgbClr val="000000"/>
                </a:solidFill>
                <a:latin typeface="Calibri" panose="020F0502020204030204" pitchFamily="34" charset="0"/>
                <a:cs typeface="Calibri" panose="020F0502020204030204" pitchFamily="34" charset="0"/>
              </a:rPr>
              <a:t>mềm</a:t>
            </a:r>
            <a:r>
              <a:rPr lang="en-US" sz="2800" dirty="0">
                <a:solidFill>
                  <a:srgbClr val="000000"/>
                </a:solidFill>
                <a:latin typeface="Calibri" panose="020F0502020204030204" pitchFamily="34" charset="0"/>
                <a:cs typeface="Calibri" panose="020F0502020204030204" pitchFamily="34" charset="0"/>
              </a:rPr>
              <a:t>.</a:t>
            </a:r>
          </a:p>
          <a:p>
            <a:pPr marL="914400" lvl="1" indent="-457200" algn="just">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Developer = Programmer++</a:t>
            </a:r>
            <a:endParaRPr lang="vi-VN" sz="2800" dirty="0">
              <a:solidFill>
                <a:srgbClr val="000000"/>
              </a:solidFill>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EF1792FA-11C9-4EEA-A3E4-1BCC648A7B51}" type="slidenum">
              <a:rPr lang="en-US" smtClean="0"/>
              <a:t>6</a:t>
            </a:fld>
            <a:endParaRPr lang="en-US"/>
          </a:p>
        </p:txBody>
      </p:sp>
    </p:spTree>
    <p:extLst>
      <p:ext uri="{BB962C8B-B14F-4D97-AF65-F5344CB8AC3E}">
        <p14:creationId xmlns:p14="http://schemas.microsoft.com/office/powerpoint/2010/main" val="357377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Ngoài</a:t>
            </a:r>
            <a:r>
              <a:rPr lang="en-US" dirty="0"/>
              <a:t> </a:t>
            </a:r>
            <a:r>
              <a:rPr lang="en-US" dirty="0" err="1"/>
              <a:t>ra</a:t>
            </a:r>
            <a:r>
              <a:rPr lang="en-US" dirty="0"/>
              <a:t> </a:t>
            </a:r>
            <a:r>
              <a:rPr lang="en-US" dirty="0" err="1"/>
              <a:t>còn</a:t>
            </a:r>
            <a:r>
              <a:rPr lang="en-US" dirty="0"/>
              <a:t> </a:t>
            </a:r>
            <a:r>
              <a:rPr lang="en-US" dirty="0" err="1"/>
              <a:t>có</a:t>
            </a:r>
            <a:r>
              <a:rPr lang="en-US" dirty="0"/>
              <a:t>: </a:t>
            </a:r>
            <a:r>
              <a:rPr lang="en-US" dirty="0" err="1"/>
              <a:t>phần</a:t>
            </a:r>
            <a:r>
              <a:rPr lang="en-US" dirty="0"/>
              <a:t> </a:t>
            </a:r>
            <a:r>
              <a:rPr lang="en-US" dirty="0" err="1"/>
              <a:t>mềm</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phần</a:t>
            </a:r>
            <a:r>
              <a:rPr lang="en-US" dirty="0"/>
              <a:t> </a:t>
            </a:r>
            <a:r>
              <a:rPr lang="en-US" dirty="0" err="1"/>
              <a:t>mềm</a:t>
            </a:r>
            <a:r>
              <a:rPr lang="en-US" dirty="0"/>
              <a:t> </a:t>
            </a:r>
            <a:r>
              <a:rPr lang="en-US" dirty="0" err="1"/>
              <a:t>có</a:t>
            </a:r>
            <a:r>
              <a:rPr lang="en-US" dirty="0"/>
              <a:t> </a:t>
            </a:r>
            <a:r>
              <a:rPr lang="en-US" dirty="0" err="1"/>
              <a:t>phí</a:t>
            </a:r>
            <a:endParaRPr lang="en-US" dirty="0"/>
          </a:p>
        </p:txBody>
      </p:sp>
      <p:sp>
        <p:nvSpPr>
          <p:cNvPr id="4" name="Slide Number Placeholder 3"/>
          <p:cNvSpPr>
            <a:spLocks noGrp="1"/>
          </p:cNvSpPr>
          <p:nvPr>
            <p:ph type="sldNum" sz="quarter" idx="10"/>
          </p:nvPr>
        </p:nvSpPr>
        <p:spPr/>
        <p:txBody>
          <a:bodyPr/>
          <a:lstStyle/>
          <a:p>
            <a:fld id="{EF1792FA-11C9-4EEA-A3E4-1BCC648A7B51}" type="slidenum">
              <a:rPr lang="en-US" smtClean="0"/>
              <a:t>12</a:t>
            </a:fld>
            <a:endParaRPr lang="en-US"/>
          </a:p>
        </p:txBody>
      </p:sp>
    </p:spTree>
    <p:extLst>
      <p:ext uri="{BB962C8B-B14F-4D97-AF65-F5344CB8AC3E}">
        <p14:creationId xmlns:p14="http://schemas.microsoft.com/office/powerpoint/2010/main" val="291861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92FA-11C9-4EEA-A3E4-1BCC648A7B51}" type="slidenum">
              <a:rPr lang="en-US" smtClean="0"/>
              <a:t>18</a:t>
            </a:fld>
            <a:endParaRPr lang="en-US"/>
          </a:p>
        </p:txBody>
      </p:sp>
    </p:spTree>
    <p:extLst>
      <p:ext uri="{BB962C8B-B14F-4D97-AF65-F5344CB8AC3E}">
        <p14:creationId xmlns:p14="http://schemas.microsoft.com/office/powerpoint/2010/main" val="81314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92FA-11C9-4EEA-A3E4-1BCC648A7B51}" type="slidenum">
              <a:rPr lang="en-US" smtClean="0"/>
              <a:t>21</a:t>
            </a:fld>
            <a:endParaRPr lang="en-US"/>
          </a:p>
        </p:txBody>
      </p:sp>
    </p:spTree>
    <p:extLst>
      <p:ext uri="{BB962C8B-B14F-4D97-AF65-F5344CB8AC3E}">
        <p14:creationId xmlns:p14="http://schemas.microsoft.com/office/powerpoint/2010/main" val="1082569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a:latin typeface="Calibri" panose="020F0502020204030204" pitchFamily="34" charset="0"/>
                <a:cs typeface="Calibri" panose="020F0502020204030204" pitchFamily="34" charset="0"/>
              </a:rPr>
              <a:t>1.</a:t>
            </a:r>
            <a:r>
              <a:rPr lang="en-US" sz="1200" dirty="0">
                <a:latin typeface="Calibri" panose="020F0502020204030204" pitchFamily="34" charset="0"/>
                <a:cs typeface="Calibri" panose="020F0502020204030204" pitchFamily="34" charset="0"/>
              </a:rPr>
              <a:t> </a:t>
            </a:r>
            <a:r>
              <a:rPr lang="vi-VN" sz="1200" b="1" dirty="0">
                <a:latin typeface="Calibri" panose="020F0502020204030204" pitchFamily="34" charset="0"/>
                <a:cs typeface="Calibri" panose="020F0502020204030204" pitchFamily="34" charset="0"/>
              </a:rPr>
              <a:t>Models</a:t>
            </a:r>
            <a:r>
              <a:rPr lang="vi-VN" sz="1200" dirty="0">
                <a:latin typeface="Calibri" panose="020F0502020204030204" pitchFamily="34" charset="0"/>
                <a:cs typeface="Calibri" panose="020F0502020204030204" pitchFamily="34" charset="0"/>
              </a:rPr>
              <a:t> trong các ứng dụng dựa trên </a:t>
            </a:r>
            <a:r>
              <a:rPr lang="vi-VN" sz="1200" b="1" dirty="0">
                <a:latin typeface="Calibri" panose="020F0502020204030204" pitchFamily="34" charset="0"/>
                <a:cs typeface="Calibri" panose="020F0502020204030204" pitchFamily="34" charset="0"/>
              </a:rPr>
              <a:t>MVC</a:t>
            </a:r>
            <a:r>
              <a:rPr lang="vi-VN" sz="1200" dirty="0">
                <a:latin typeface="Calibri" panose="020F0502020204030204" pitchFamily="34" charset="0"/>
                <a:cs typeface="Calibri" panose="020F0502020204030204" pitchFamily="34" charset="0"/>
              </a:rPr>
              <a:t> là những thành phần có nhiệm vụ lưu trữ thông tin, trạng thái của các đối tượng, thông thường nó là một lớp được ánh xạ từ một bảng trong </a:t>
            </a:r>
            <a:r>
              <a:rPr lang="vi-VN" sz="1200" b="1" dirty="0">
                <a:latin typeface="Calibri" panose="020F0502020204030204" pitchFamily="34" charset="0"/>
                <a:cs typeface="Calibri" panose="020F0502020204030204" pitchFamily="34" charset="0"/>
              </a:rPr>
              <a:t>CSDL</a:t>
            </a:r>
            <a:r>
              <a:rPr lang="vi-VN" sz="1200" dirty="0">
                <a:latin typeface="Calibri" panose="020F0502020204030204" pitchFamily="34" charset="0"/>
                <a:cs typeface="Calibri" panose="020F0502020204030204" pitchFamily="34" charset="0"/>
              </a:rPr>
              <a:t>. Lấy ví dụ, chúng ta có lớp </a:t>
            </a:r>
            <a:r>
              <a:rPr lang="vi-VN" sz="1200" i="1" dirty="0">
                <a:latin typeface="Calibri" panose="020F0502020204030204" pitchFamily="34" charset="0"/>
                <a:cs typeface="Calibri" panose="020F0502020204030204" pitchFamily="34" charset="0"/>
              </a:rPr>
              <a:t>Product</a:t>
            </a:r>
            <a:r>
              <a:rPr lang="vi-VN" sz="1200" dirty="0">
                <a:latin typeface="Calibri" panose="020F0502020204030204" pitchFamily="34" charset="0"/>
                <a:cs typeface="Calibri" panose="020F0502020204030204" pitchFamily="34" charset="0"/>
              </a:rPr>
              <a:t> được sử dụng để mô tả dữ liệu từ</a:t>
            </a:r>
            <a:r>
              <a:rPr lang="en-US" sz="1200" baseline="0"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b</a:t>
            </a:r>
            <a:r>
              <a:rPr lang="vi-VN" sz="1200" dirty="0">
                <a:latin typeface="Calibri" panose="020F0502020204030204" pitchFamily="34" charset="0"/>
                <a:cs typeface="Calibri" panose="020F0502020204030204" pitchFamily="34" charset="0"/>
              </a:rPr>
              <a:t>ảng </a:t>
            </a:r>
            <a:r>
              <a:rPr lang="vi-VN" sz="1200" i="1" dirty="0">
                <a:latin typeface="Calibri" panose="020F0502020204030204" pitchFamily="34" charset="0"/>
                <a:cs typeface="Calibri" panose="020F0502020204030204" pitchFamily="34" charset="0"/>
              </a:rPr>
              <a:t>Products</a:t>
            </a:r>
            <a:r>
              <a:rPr lang="vi-VN" sz="1200" dirty="0">
                <a:latin typeface="Calibri" panose="020F0502020204030204" pitchFamily="34" charset="0"/>
                <a:cs typeface="Calibri" panose="020F0502020204030204" pitchFamily="34" charset="0"/>
              </a:rPr>
              <a:t> trong </a:t>
            </a:r>
            <a:r>
              <a:rPr lang="vi-VN" sz="1200" b="1" dirty="0">
                <a:latin typeface="Calibri" panose="020F0502020204030204" pitchFamily="34" charset="0"/>
                <a:cs typeface="Calibri" panose="020F0502020204030204" pitchFamily="34" charset="0"/>
              </a:rPr>
              <a:t>SQL</a:t>
            </a:r>
            <a:r>
              <a:rPr lang="vi-VN" sz="1200" dirty="0">
                <a:latin typeface="Calibri" panose="020F0502020204030204" pitchFamily="34" charset="0"/>
                <a:cs typeface="Calibri" panose="020F0502020204030204" pitchFamily="34" charset="0"/>
              </a:rPr>
              <a:t>, bao gồm </a:t>
            </a:r>
            <a:r>
              <a:rPr lang="vi-VN" sz="1200" i="1" dirty="0">
                <a:latin typeface="Calibri" panose="020F0502020204030204" pitchFamily="34" charset="0"/>
                <a:cs typeface="Calibri" panose="020F0502020204030204" pitchFamily="34" charset="0"/>
              </a:rPr>
              <a:t>ProductID</a:t>
            </a:r>
            <a:r>
              <a:rPr lang="vi-VN" sz="1200" dirty="0">
                <a:latin typeface="Calibri" panose="020F0502020204030204" pitchFamily="34" charset="0"/>
                <a:cs typeface="Calibri" panose="020F0502020204030204" pitchFamily="34" charset="0"/>
              </a:rPr>
              <a:t>, </a:t>
            </a:r>
            <a:r>
              <a:rPr lang="vi-VN" sz="1200" i="1" dirty="0">
                <a:latin typeface="Calibri" panose="020F0502020204030204" pitchFamily="34" charset="0"/>
                <a:cs typeface="Calibri" panose="020F0502020204030204" pitchFamily="34" charset="0"/>
              </a:rPr>
              <a:t>OrderDate</a:t>
            </a:r>
            <a:r>
              <a:rPr lang="vi-VN" sz="1200" dirty="0">
                <a:latin typeface="Calibri" panose="020F0502020204030204" pitchFamily="34" charset="0"/>
                <a:cs typeface="Calibri" panose="020F0502020204030204" pitchFamily="34" charset="0"/>
              </a:rPr>
              <a:t>…</a:t>
            </a:r>
          </a:p>
          <a:p>
            <a:r>
              <a:rPr lang="vi-VN" sz="1200" dirty="0">
                <a:latin typeface="Calibri" panose="020F0502020204030204" pitchFamily="34" charset="0"/>
                <a:cs typeface="Calibri" panose="020F0502020204030204" pitchFamily="34" charset="0"/>
              </a:rPr>
              <a:t>2. Còn đối với </a:t>
            </a:r>
            <a:r>
              <a:rPr lang="vi-VN" sz="1200" b="1" dirty="0">
                <a:latin typeface="Calibri" panose="020F0502020204030204" pitchFamily="34" charset="0"/>
                <a:cs typeface="Calibri" panose="020F0502020204030204" pitchFamily="34" charset="0"/>
              </a:rPr>
              <a:t>Views</a:t>
            </a:r>
            <a:r>
              <a:rPr lang="vi-VN" sz="1200" dirty="0">
                <a:latin typeface="Calibri" panose="020F0502020204030204" pitchFamily="34" charset="0"/>
                <a:cs typeface="Calibri" panose="020F0502020204030204" pitchFamily="34" charset="0"/>
              </a:rPr>
              <a:t>, nó chính là các thành phần chịu trách nhiệm hiển thị các thông tin lên cho người dùng thông qua giao diện. Thông thường, các thông tin cần hiển thị được lấy từ thành phần </a:t>
            </a:r>
            <a:r>
              <a:rPr lang="vi-VN" sz="1200" b="1" dirty="0">
                <a:latin typeface="Calibri" panose="020F0502020204030204" pitchFamily="34" charset="0"/>
                <a:cs typeface="Calibri" panose="020F0502020204030204" pitchFamily="34" charset="0"/>
              </a:rPr>
              <a:t>Models</a:t>
            </a:r>
            <a:r>
              <a:rPr lang="vi-VN" sz="1200" dirty="0">
                <a:latin typeface="Calibri" panose="020F0502020204030204" pitchFamily="34" charset="0"/>
                <a:cs typeface="Calibri" panose="020F0502020204030204" pitchFamily="34" charset="0"/>
              </a:rPr>
              <a:t>. Ví dụ, đối tượng </a:t>
            </a:r>
            <a:r>
              <a:rPr lang="vi-VN" sz="1200" i="1" dirty="0">
                <a:latin typeface="Calibri" panose="020F0502020204030204" pitchFamily="34" charset="0"/>
                <a:cs typeface="Calibri" panose="020F0502020204030204" pitchFamily="34" charset="0"/>
              </a:rPr>
              <a:t>Product</a:t>
            </a:r>
            <a:r>
              <a:rPr lang="vi-VN" sz="1200" dirty="0">
                <a:latin typeface="Calibri" panose="020F0502020204030204" pitchFamily="34" charset="0"/>
                <a:cs typeface="Calibri" panose="020F0502020204030204" pitchFamily="34" charset="0"/>
              </a:rPr>
              <a:t> có một “</a:t>
            </a:r>
            <a:r>
              <a:rPr lang="vi-VN" sz="1200" i="1" dirty="0">
                <a:latin typeface="Calibri" panose="020F0502020204030204" pitchFamily="34" charset="0"/>
                <a:cs typeface="Calibri" panose="020F0502020204030204" pitchFamily="34" charset="0"/>
              </a:rPr>
              <a:t>Edit</a:t>
            </a:r>
            <a:r>
              <a:rPr lang="vi-VN" sz="1200" dirty="0">
                <a:latin typeface="Calibri" panose="020F0502020204030204" pitchFamily="34" charset="0"/>
                <a:cs typeface="Calibri" panose="020F0502020204030204" pitchFamily="34" charset="0"/>
              </a:rPr>
              <a:t>” view bao gồm các textboxes, các dropdowns và checkboxes để chỉnh sửa các thuộc tính của sản phẩm; có một “Display” view gồm 2 dòng, cột dòng là </a:t>
            </a:r>
            <a:r>
              <a:rPr lang="vi-VN" sz="1200" i="1" dirty="0">
                <a:latin typeface="Calibri" panose="020F0502020204030204" pitchFamily="34" charset="0"/>
                <a:cs typeface="Calibri" panose="020F0502020204030204" pitchFamily="34" charset="0"/>
              </a:rPr>
              <a:t>ProductID</a:t>
            </a:r>
            <a:r>
              <a:rPr lang="vi-VN" sz="1200" dirty="0">
                <a:latin typeface="Calibri" panose="020F0502020204030204" pitchFamily="34" charset="0"/>
                <a:cs typeface="Calibri" panose="020F0502020204030204" pitchFamily="34" charset="0"/>
              </a:rPr>
              <a:t>, dòng sau là </a:t>
            </a:r>
            <a:r>
              <a:rPr lang="vi-VN" sz="1200" i="1" dirty="0">
                <a:latin typeface="Calibri" panose="020F0502020204030204" pitchFamily="34" charset="0"/>
                <a:cs typeface="Calibri" panose="020F0502020204030204" pitchFamily="34" charset="0"/>
              </a:rPr>
              <a:t>OrderDate</a:t>
            </a:r>
            <a:r>
              <a:rPr lang="vi-VN" sz="1200" dirty="0">
                <a:latin typeface="Calibri" panose="020F0502020204030204" pitchFamily="34" charset="0"/>
                <a:cs typeface="Calibri" panose="020F0502020204030204" pitchFamily="34" charset="0"/>
              </a:rPr>
              <a:t>… để xem thông tin về sản phẩm.</a:t>
            </a:r>
          </a:p>
          <a:p>
            <a:r>
              <a:rPr lang="vi-VN" sz="1200" dirty="0">
                <a:latin typeface="Calibri" panose="020F0502020204030204" pitchFamily="34" charset="0"/>
                <a:cs typeface="Calibri" panose="020F0502020204030204" pitchFamily="34" charset="0"/>
              </a:rPr>
              <a:t>3.</a:t>
            </a:r>
            <a:r>
              <a:rPr lang="en-US" sz="1200" dirty="0">
                <a:latin typeface="Calibri" panose="020F0502020204030204" pitchFamily="34" charset="0"/>
                <a:cs typeface="Calibri" panose="020F0502020204030204" pitchFamily="34" charset="0"/>
              </a:rPr>
              <a:t> </a:t>
            </a:r>
            <a:r>
              <a:rPr lang="vi-VN" sz="1200" dirty="0">
                <a:latin typeface="Calibri" panose="020F0502020204030204" pitchFamily="34" charset="0"/>
                <a:cs typeface="Calibri" panose="020F0502020204030204" pitchFamily="34" charset="0"/>
              </a:rPr>
              <a:t>Cuối cùng, </a:t>
            </a:r>
            <a:r>
              <a:rPr lang="vi-VN" sz="1200" b="1" dirty="0">
                <a:latin typeface="Calibri" panose="020F0502020204030204" pitchFamily="34" charset="0"/>
                <a:cs typeface="Calibri" panose="020F0502020204030204" pitchFamily="34" charset="0"/>
              </a:rPr>
              <a:t>Controllers</a:t>
            </a:r>
            <a:r>
              <a:rPr lang="vi-VN" sz="1200" dirty="0">
                <a:latin typeface="Calibri" panose="020F0502020204030204" pitchFamily="34" charset="0"/>
                <a:cs typeface="Calibri" panose="020F0502020204030204" pitchFamily="34" charset="0"/>
              </a:rPr>
              <a:t> trong các ứng dụng kiểu </a:t>
            </a:r>
            <a:r>
              <a:rPr lang="vi-VN" sz="1200" b="1" dirty="0">
                <a:latin typeface="Calibri" panose="020F0502020204030204" pitchFamily="34" charset="0"/>
                <a:cs typeface="Calibri" panose="020F0502020204030204" pitchFamily="34" charset="0"/>
              </a:rPr>
              <a:t>MVC</a:t>
            </a:r>
            <a:r>
              <a:rPr lang="vi-VN" sz="1200" dirty="0">
                <a:latin typeface="Calibri" panose="020F0502020204030204" pitchFamily="34" charset="0"/>
                <a:cs typeface="Calibri" panose="020F0502020204030204" pitchFamily="34" charset="0"/>
              </a:rPr>
              <a:t> chịu trách nhiệm xử lý các tác động về mặt giao diện, các thao tác đối với models, và cuối cùng là chọn một view thích hợp để hiển thị ra màn hình. Trong kiến trúc </a:t>
            </a:r>
            <a:r>
              <a:rPr lang="vi-VN" sz="1200" b="1" dirty="0">
                <a:latin typeface="Calibri" panose="020F0502020204030204" pitchFamily="34" charset="0"/>
                <a:cs typeface="Calibri" panose="020F0502020204030204" pitchFamily="34" charset="0"/>
              </a:rPr>
              <a:t>MVC</a:t>
            </a:r>
            <a:r>
              <a:rPr lang="vi-VN" sz="1200" dirty="0">
                <a:latin typeface="Calibri" panose="020F0502020204030204" pitchFamily="34" charset="0"/>
                <a:cs typeface="Calibri" panose="020F0502020204030204" pitchFamily="34" charset="0"/>
              </a:rPr>
              <a:t>, view chỉ có tác dụng hiển thị giao diện mà thôi, còn điều kiển dòng nhập xuất của người dùng vẫn do </a:t>
            </a:r>
            <a:r>
              <a:rPr lang="vi-VN" sz="1200" b="1" dirty="0">
                <a:latin typeface="Calibri" panose="020F0502020204030204" pitchFamily="34" charset="0"/>
                <a:cs typeface="Calibri" panose="020F0502020204030204" pitchFamily="34" charset="0"/>
              </a:rPr>
              <a:t>Controllers</a:t>
            </a:r>
            <a:r>
              <a:rPr lang="vi-VN" sz="1200" dirty="0">
                <a:latin typeface="Calibri" panose="020F0502020204030204" pitchFamily="34" charset="0"/>
                <a:cs typeface="Calibri" panose="020F0502020204030204" pitchFamily="34" charset="0"/>
              </a:rPr>
              <a:t> đảm trách.</a:t>
            </a:r>
          </a:p>
        </p:txBody>
      </p:sp>
      <p:sp>
        <p:nvSpPr>
          <p:cNvPr id="4" name="Slide Number Placeholder 3"/>
          <p:cNvSpPr>
            <a:spLocks noGrp="1"/>
          </p:cNvSpPr>
          <p:nvPr>
            <p:ph type="sldNum" sz="quarter" idx="10"/>
          </p:nvPr>
        </p:nvSpPr>
        <p:spPr/>
        <p:txBody>
          <a:bodyPr/>
          <a:lstStyle/>
          <a:p>
            <a:fld id="{EF1792FA-11C9-4EEA-A3E4-1BCC648A7B51}" type="slidenum">
              <a:rPr lang="en-US" smtClean="0"/>
              <a:t>33</a:t>
            </a:fld>
            <a:endParaRPr lang="en-US"/>
          </a:p>
        </p:txBody>
      </p:sp>
    </p:spTree>
    <p:extLst>
      <p:ext uri="{BB962C8B-B14F-4D97-AF65-F5344CB8AC3E}">
        <p14:creationId xmlns:p14="http://schemas.microsoft.com/office/powerpoint/2010/main" val="1551996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73634F7C-8203-474A-B930-E6444D7DBA85}" type="datetime1">
              <a:rPr lang="en-US" smtClean="0"/>
              <a:t>8/28/24</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9" name="Picture 8">
            <a:extLst>
              <a:ext uri="{FF2B5EF4-FFF2-40B4-BE49-F238E27FC236}">
                <a16:creationId xmlns:a16="http://schemas.microsoft.com/office/drawing/2014/main" id="{70A5B25E-EBE7-4710-ABBF-308F3E00B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90" y="20506"/>
            <a:ext cx="1778810" cy="2464922"/>
          </a:xfrm>
          <a:prstGeom prst="rect">
            <a:avLst/>
          </a:prstGeom>
        </p:spPr>
      </p:pic>
      <p:pic>
        <p:nvPicPr>
          <p:cNvPr id="12" name="Picture 11" descr="A close up of a logo&#10;&#10;Description automatically generated">
            <a:extLst>
              <a:ext uri="{FF2B5EF4-FFF2-40B4-BE49-F238E27FC236}">
                <a16:creationId xmlns:a16="http://schemas.microsoft.com/office/drawing/2014/main" id="{0893FC22-D47D-4EB6-9DA7-6E2F423302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381000"/>
            <a:ext cx="3474720" cy="3474720"/>
          </a:xfrm>
          <a:prstGeom prst="rect">
            <a:avLst/>
          </a:prstGeom>
        </p:spPr>
      </p:pic>
    </p:spTree>
    <p:extLst>
      <p:ext uri="{BB962C8B-B14F-4D97-AF65-F5344CB8AC3E}">
        <p14:creationId xmlns:p14="http://schemas.microsoft.com/office/powerpoint/2010/main" val="11591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4BA9A1FA-3D1B-4E95-9421-76035A74DD7F}" type="datetime1">
              <a:rPr lang="en-US" smtClean="0"/>
              <a:t>8/28/24</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00824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56D52BF2-6AE0-4F1F-A724-E50F7FB19018}" type="datetime1">
              <a:rPr lang="en-US" smtClean="0"/>
              <a:t>8/28/24</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96719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FFFF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457200" indent="-457200">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vl4pPr marL="1600200" indent="-228600">
              <a:buFont typeface="Courier New" panose="02070309020205020404" pitchFamily="49" charset="0"/>
              <a:buChar char="o"/>
              <a:defRPr/>
            </a:lvl4pPr>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E810DA74-7AAE-46BC-B374-CE22B7D41D75}" type="datetime1">
              <a:rPr lang="en-US" smtClean="0"/>
              <a:t>8/28/24</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room, drawing&#10;&#10;Description automatically generated">
            <a:extLst>
              <a:ext uri="{FF2B5EF4-FFF2-40B4-BE49-F238E27FC236}">
                <a16:creationId xmlns:a16="http://schemas.microsoft.com/office/drawing/2014/main" id="{F465325D-982F-4012-9919-1A275D935EC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9245" t="7618" r="10060" b="14912"/>
          <a:stretch/>
        </p:blipFill>
        <p:spPr>
          <a:xfrm>
            <a:off x="-1" y="-9236"/>
            <a:ext cx="1466850" cy="1408176"/>
          </a:xfrm>
          <a:prstGeom prst="rect">
            <a:avLst/>
          </a:prstGeom>
        </p:spPr>
      </p:pic>
    </p:spTree>
    <p:extLst>
      <p:ext uri="{BB962C8B-B14F-4D97-AF65-F5344CB8AC3E}">
        <p14:creationId xmlns:p14="http://schemas.microsoft.com/office/powerpoint/2010/main" val="86415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lgn="ctr">
              <a:defRPr sz="6000" b="1">
                <a:solidFill>
                  <a:schemeClr val="accent4">
                    <a:lumMod val="50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37DF8E98-DC82-4D58-8E4E-72EC4EF7A2BF}" type="datetime1">
              <a:rPr lang="en-US" smtClean="0"/>
              <a:t>8/28/24</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userDrawn="1"/>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userDrawn="1"/>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pic>
        <p:nvPicPr>
          <p:cNvPr id="10" name="Picture 9">
            <a:extLst>
              <a:ext uri="{FF2B5EF4-FFF2-40B4-BE49-F238E27FC236}">
                <a16:creationId xmlns:a16="http://schemas.microsoft.com/office/drawing/2014/main" id="{81C30E25-6926-47A8-B143-D52BD5B13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98" y="617220"/>
            <a:ext cx="1298701" cy="1799628"/>
          </a:xfrm>
          <a:prstGeom prst="rect">
            <a:avLst/>
          </a:prstGeom>
        </p:spPr>
      </p:pic>
      <p:pic>
        <p:nvPicPr>
          <p:cNvPr id="12" name="Picture 11" descr="A close up of a logo&#10;&#10;Description automatically generated">
            <a:extLst>
              <a:ext uri="{FF2B5EF4-FFF2-40B4-BE49-F238E27FC236}">
                <a16:creationId xmlns:a16="http://schemas.microsoft.com/office/drawing/2014/main" id="{B57FE09E-FB5F-4D43-A3C0-6D9668EF36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457200"/>
            <a:ext cx="2194560" cy="2194560"/>
          </a:xfrm>
          <a:prstGeom prst="rect">
            <a:avLst/>
          </a:prstGeom>
        </p:spPr>
      </p:pic>
    </p:spTree>
    <p:extLst>
      <p:ext uri="{BB962C8B-B14F-4D97-AF65-F5344CB8AC3E}">
        <p14:creationId xmlns:p14="http://schemas.microsoft.com/office/powerpoint/2010/main" val="383145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4B281E6C-1454-432B-A29B-960D805E511F}" type="datetime1">
              <a:rPr lang="en-US" smtClean="0"/>
              <a:t>8/28/24</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408117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E2BF62D5-E39D-4104-83BB-3DA1A7EDE94D}" type="datetime1">
              <a:rPr lang="en-US" smtClean="0"/>
              <a:t>8/28/24</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89834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39EFE049-009F-44C0-BC09-00F4947A4F90}" type="datetime1">
              <a:rPr lang="en-US" smtClean="0"/>
              <a:t>8/28/24</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72526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6F5CBA41-1F58-4539-A9A7-9997E72FFC92}" type="datetime1">
              <a:rPr lang="en-US" smtClean="0"/>
              <a:t>8/28/24</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29421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AFCC9B55-3CA9-4CBD-A9D5-97D0DADFE5CC}" type="datetime1">
              <a:rPr lang="en-US" smtClean="0"/>
              <a:t>8/28/24</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18710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586D4AA2-4BC4-40E3-BE08-441F19DDF48E}" type="datetime1">
              <a:rPr lang="en-US" smtClean="0"/>
              <a:t>8/28/24</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57609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015DE84E-3922-4660-8BE5-F5E9AA03ABA3}" type="datetime1">
              <a:rPr lang="en-US" smtClean="0"/>
              <a:t>8/28/24</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p:nvSpPr>
        <p:spPr>
          <a:xfrm>
            <a:off x="0" y="1382865"/>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
        <p:nvSpPr>
          <p:cNvPr id="8" name="Rectangle 7">
            <a:extLst>
              <a:ext uri="{FF2B5EF4-FFF2-40B4-BE49-F238E27FC236}">
                <a16:creationId xmlns:a16="http://schemas.microsoft.com/office/drawing/2014/main" id="{6DC0D132-4CE3-48D3-AC59-9AE9C68FD885}"/>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18233726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a:xfrm>
            <a:off x="223284" y="1749684"/>
            <a:ext cx="11130516" cy="2387600"/>
          </a:xfrm>
        </p:spPr>
        <p:txBody>
          <a:bodyPr/>
          <a:lstStyle/>
          <a:p>
            <a:r>
              <a:rPr lang="en-US" dirty="0">
                <a:solidFill>
                  <a:srgbClr val="FFFF00"/>
                </a:solidFill>
              </a:rPr>
              <a:t>GIỚI THIỆU VỀ </a:t>
            </a:r>
            <a:br>
              <a:rPr lang="en-US" dirty="0">
                <a:solidFill>
                  <a:srgbClr val="FFFF00"/>
                </a:solidFill>
              </a:rPr>
            </a:br>
            <a:r>
              <a:rPr lang="en-US" dirty="0">
                <a:solidFill>
                  <a:srgbClr val="FFFF00"/>
                </a:solidFill>
              </a:rPr>
              <a:t>CÔNG NGHỆ PHẦN MỀM</a:t>
            </a: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a:xfrm>
            <a:off x="1524000" y="4137284"/>
            <a:ext cx="9144000" cy="1655762"/>
          </a:xfrm>
        </p:spPr>
        <p:txBody>
          <a:bodyPr/>
          <a:lstStyle/>
          <a:p>
            <a:endParaRPr lang="en-US" dirty="0"/>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E991-F40B-41DD-A136-09565D869FBB}"/>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thức</a:t>
            </a:r>
            <a:r>
              <a:rPr lang="en-US" dirty="0"/>
              <a:t>/</a:t>
            </a:r>
            <a:r>
              <a:rPr lang="en-US" dirty="0" err="1"/>
              <a:t>Mục</a:t>
            </a:r>
            <a:r>
              <a:rPr lang="en-US" dirty="0"/>
              <a:t> </a:t>
            </a:r>
            <a:r>
              <a:rPr lang="en-US" dirty="0" err="1"/>
              <a:t>đích</a:t>
            </a:r>
            <a:br>
              <a:rPr lang="en-US" dirty="0"/>
            </a:br>
            <a:r>
              <a:rPr lang="en-US" dirty="0"/>
              <a:t> </a:t>
            </a:r>
            <a:r>
              <a:rPr lang="en-US" dirty="0" err="1"/>
              <a:t>hoạt</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FFE4F372-3A58-4E94-A2FF-F409B883C82A}"/>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3AE444AE-C2FD-4B72-8513-E272322496FC}"/>
              </a:ext>
            </a:extLst>
          </p:cNvPr>
          <p:cNvSpPr>
            <a:spLocks noGrp="1"/>
          </p:cNvSpPr>
          <p:nvPr>
            <p:ph type="sldNum" sz="quarter" idx="12"/>
          </p:nvPr>
        </p:nvSpPr>
        <p:spPr/>
        <p:txBody>
          <a:bodyPr/>
          <a:lstStyle/>
          <a:p>
            <a:fld id="{9808288A-7DB6-4C4B-ACD0-1D1E0C6D4C3E}" type="slidenum">
              <a:rPr lang="en-US" smtClean="0"/>
              <a:t>10</a:t>
            </a:fld>
            <a:endParaRPr lang="en-US"/>
          </a:p>
        </p:txBody>
      </p:sp>
      <p:graphicFrame>
        <p:nvGraphicFramePr>
          <p:cNvPr id="5" name="Diagram 4">
            <a:extLst>
              <a:ext uri="{FF2B5EF4-FFF2-40B4-BE49-F238E27FC236}">
                <a16:creationId xmlns:a16="http://schemas.microsoft.com/office/drawing/2014/main" id="{E662F869-6A3F-4A2D-A709-92C07866EBEF}"/>
              </a:ext>
            </a:extLst>
          </p:cNvPr>
          <p:cNvGraphicFramePr/>
          <p:nvPr>
            <p:extLst>
              <p:ext uri="{D42A27DB-BD31-4B8C-83A1-F6EECF244321}">
                <p14:modId xmlns:p14="http://schemas.microsoft.com/office/powerpoint/2010/main" val="2754200058"/>
              </p:ext>
            </p:extLst>
          </p:nvPr>
        </p:nvGraphicFramePr>
        <p:xfrm>
          <a:off x="989762" y="1545548"/>
          <a:ext cx="9490668" cy="4682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2373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dgm id="{2D2B6552-332C-4393-9E16-71757F0D607F}"/>
                                            </p:graphicEl>
                                          </p:spTgt>
                                        </p:tgtEl>
                                        <p:attrNameLst>
                                          <p:attrName>style.visibility</p:attrName>
                                        </p:attrNameLst>
                                      </p:cBhvr>
                                      <p:to>
                                        <p:strVal val="visible"/>
                                      </p:to>
                                    </p:set>
                                    <p:animEffect transition="in" filter="wipe(down)">
                                      <p:cBhvr>
                                        <p:cTn id="7" dur="500"/>
                                        <p:tgtEl>
                                          <p:spTgt spid="5">
                                            <p:graphicEl>
                                              <a:dgm id="{2D2B6552-332C-4393-9E16-71757F0D607F}"/>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2B371876-E254-4B94-91DE-AC49EA63D068}"/>
                                            </p:graphicEl>
                                          </p:spTgt>
                                        </p:tgtEl>
                                        <p:attrNameLst>
                                          <p:attrName>style.visibility</p:attrName>
                                        </p:attrNameLst>
                                      </p:cBhvr>
                                      <p:to>
                                        <p:strVal val="visible"/>
                                      </p:to>
                                    </p:set>
                                    <p:animEffect transition="in" filter="wipe(left)">
                                      <p:cBhvr>
                                        <p:cTn id="11" dur="500"/>
                                        <p:tgtEl>
                                          <p:spTgt spid="5">
                                            <p:graphicEl>
                                              <a:dgm id="{2B371876-E254-4B94-91DE-AC49EA63D068}"/>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ADC0EF62-9CCF-4C5F-A924-033610161E82}"/>
                                            </p:graphicEl>
                                          </p:spTgt>
                                        </p:tgtEl>
                                        <p:attrNameLst>
                                          <p:attrName>style.visibility</p:attrName>
                                        </p:attrNameLst>
                                      </p:cBhvr>
                                      <p:to>
                                        <p:strVal val="visible"/>
                                      </p:to>
                                    </p:set>
                                    <p:animEffect transition="in" filter="wipe(left)">
                                      <p:cBhvr>
                                        <p:cTn id="14" dur="500"/>
                                        <p:tgtEl>
                                          <p:spTgt spid="5">
                                            <p:graphicEl>
                                              <a:dgm id="{ADC0EF62-9CCF-4C5F-A924-033610161E82}"/>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graphicEl>
                                              <a:dgm id="{E38EFB72-E77F-4D10-B315-A9D532369B20}"/>
                                            </p:graphicEl>
                                          </p:spTgt>
                                        </p:tgtEl>
                                        <p:attrNameLst>
                                          <p:attrName>style.visibility</p:attrName>
                                        </p:attrNameLst>
                                      </p:cBhvr>
                                      <p:to>
                                        <p:strVal val="visible"/>
                                      </p:to>
                                    </p:set>
                                    <p:animEffect transition="in" filter="wipe(left)">
                                      <p:cBhvr>
                                        <p:cTn id="17" dur="500"/>
                                        <p:tgtEl>
                                          <p:spTgt spid="5">
                                            <p:graphicEl>
                                              <a:dgm id="{E38EFB72-E77F-4D10-B315-A9D532369B20}"/>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graphicEl>
                                              <a:dgm id="{76EA5B8B-C304-47B9-B656-6A5D2C631661}"/>
                                            </p:graphicEl>
                                          </p:spTgt>
                                        </p:tgtEl>
                                        <p:attrNameLst>
                                          <p:attrName>style.visibility</p:attrName>
                                        </p:attrNameLst>
                                      </p:cBhvr>
                                      <p:to>
                                        <p:strVal val="visible"/>
                                      </p:to>
                                    </p:set>
                                    <p:animEffect transition="in" filter="wipe(left)">
                                      <p:cBhvr>
                                        <p:cTn id="20" dur="500"/>
                                        <p:tgtEl>
                                          <p:spTgt spid="5">
                                            <p:graphicEl>
                                              <a:dgm id="{76EA5B8B-C304-47B9-B656-6A5D2C631661}"/>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BA292C04-4792-459F-9D20-72448C2D722C}"/>
                                            </p:graphicEl>
                                          </p:spTgt>
                                        </p:tgtEl>
                                        <p:attrNameLst>
                                          <p:attrName>style.visibility</p:attrName>
                                        </p:attrNameLst>
                                      </p:cBhvr>
                                      <p:to>
                                        <p:strVal val="visible"/>
                                      </p:to>
                                    </p:set>
                                    <p:animEffect transition="in" filter="wipe(left)">
                                      <p:cBhvr>
                                        <p:cTn id="25" dur="500"/>
                                        <p:tgtEl>
                                          <p:spTgt spid="5">
                                            <p:graphicEl>
                                              <a:dgm id="{BA292C04-4792-459F-9D20-72448C2D722C}"/>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graphicEl>
                                              <a:dgm id="{18D01B1A-E6FC-42DA-B9B7-C76BEEDA574E}"/>
                                            </p:graphicEl>
                                          </p:spTgt>
                                        </p:tgtEl>
                                        <p:attrNameLst>
                                          <p:attrName>style.visibility</p:attrName>
                                        </p:attrNameLst>
                                      </p:cBhvr>
                                      <p:to>
                                        <p:strVal val="visible"/>
                                      </p:to>
                                    </p:set>
                                    <p:animEffect transition="in" filter="wipe(left)">
                                      <p:cBhvr>
                                        <p:cTn id="28" dur="500"/>
                                        <p:tgtEl>
                                          <p:spTgt spid="5">
                                            <p:graphicEl>
                                              <a:dgm id="{18D01B1A-E6FC-42DA-B9B7-C76BEEDA574E}"/>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graphicEl>
                                              <a:dgm id="{749DEC10-8A8E-4755-A8D2-8AEB4594C5FF}"/>
                                            </p:graphicEl>
                                          </p:spTgt>
                                        </p:tgtEl>
                                        <p:attrNameLst>
                                          <p:attrName>style.visibility</p:attrName>
                                        </p:attrNameLst>
                                      </p:cBhvr>
                                      <p:to>
                                        <p:strVal val="visible"/>
                                      </p:to>
                                    </p:set>
                                    <p:animEffect transition="in" filter="wipe(left)">
                                      <p:cBhvr>
                                        <p:cTn id="31" dur="500"/>
                                        <p:tgtEl>
                                          <p:spTgt spid="5">
                                            <p:graphicEl>
                                              <a:dgm id="{749DEC10-8A8E-4755-A8D2-8AEB4594C5FF}"/>
                                            </p:graphic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
                                            <p:graphicEl>
                                              <a:dgm id="{03CEEF9D-8105-4056-B02B-DF243E01B123}"/>
                                            </p:graphicEl>
                                          </p:spTgt>
                                        </p:tgtEl>
                                        <p:attrNameLst>
                                          <p:attrName>style.visibility</p:attrName>
                                        </p:attrNameLst>
                                      </p:cBhvr>
                                      <p:to>
                                        <p:strVal val="visible"/>
                                      </p:to>
                                    </p:set>
                                    <p:animEffect transition="in" filter="wipe(left)">
                                      <p:cBhvr>
                                        <p:cTn id="34" dur="500"/>
                                        <p:tgtEl>
                                          <p:spTgt spid="5">
                                            <p:graphicEl>
                                              <a:dgm id="{03CEEF9D-8105-4056-B02B-DF243E01B123}"/>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graphicEl>
                                              <a:dgm id="{608520B6-333A-4F57-A093-7ADD283CC866}"/>
                                            </p:graphicEl>
                                          </p:spTgt>
                                        </p:tgtEl>
                                        <p:attrNameLst>
                                          <p:attrName>style.visibility</p:attrName>
                                        </p:attrNameLst>
                                      </p:cBhvr>
                                      <p:to>
                                        <p:strVal val="visible"/>
                                      </p:to>
                                    </p:set>
                                    <p:animEffect transition="in" filter="wipe(left)">
                                      <p:cBhvr>
                                        <p:cTn id="39" dur="500"/>
                                        <p:tgtEl>
                                          <p:spTgt spid="5">
                                            <p:graphicEl>
                                              <a:dgm id="{608520B6-333A-4F57-A093-7ADD283CC866}"/>
                                            </p:graphic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
                                            <p:graphicEl>
                                              <a:dgm id="{F54B4BD4-CAD0-4E2F-B25F-519C51785817}"/>
                                            </p:graphicEl>
                                          </p:spTgt>
                                        </p:tgtEl>
                                        <p:attrNameLst>
                                          <p:attrName>style.visibility</p:attrName>
                                        </p:attrNameLst>
                                      </p:cBhvr>
                                      <p:to>
                                        <p:strVal val="visible"/>
                                      </p:to>
                                    </p:set>
                                    <p:animEffect transition="in" filter="wipe(left)">
                                      <p:cBhvr>
                                        <p:cTn id="42" dur="500"/>
                                        <p:tgtEl>
                                          <p:spTgt spid="5">
                                            <p:graphicEl>
                                              <a:dgm id="{F54B4BD4-CAD0-4E2F-B25F-519C51785817}"/>
                                            </p:graphic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
                                            <p:graphicEl>
                                              <a:dgm id="{200164DF-6B69-4A75-AC01-C60E16160057}"/>
                                            </p:graphicEl>
                                          </p:spTgt>
                                        </p:tgtEl>
                                        <p:attrNameLst>
                                          <p:attrName>style.visibility</p:attrName>
                                        </p:attrNameLst>
                                      </p:cBhvr>
                                      <p:to>
                                        <p:strVal val="visible"/>
                                      </p:to>
                                    </p:set>
                                    <p:animEffect transition="in" filter="wipe(left)">
                                      <p:cBhvr>
                                        <p:cTn id="45" dur="500"/>
                                        <p:tgtEl>
                                          <p:spTgt spid="5">
                                            <p:graphicEl>
                                              <a:dgm id="{200164DF-6B69-4A75-AC01-C60E16160057}"/>
                                            </p:graphic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
                                            <p:graphicEl>
                                              <a:dgm id="{2C09EFF5-A50B-448C-AF16-8A4445865916}"/>
                                            </p:graphicEl>
                                          </p:spTgt>
                                        </p:tgtEl>
                                        <p:attrNameLst>
                                          <p:attrName>style.visibility</p:attrName>
                                        </p:attrNameLst>
                                      </p:cBhvr>
                                      <p:to>
                                        <p:strVal val="visible"/>
                                      </p:to>
                                    </p:set>
                                    <p:animEffect transition="in" filter="wipe(left)">
                                      <p:cBhvr>
                                        <p:cTn id="48" dur="500"/>
                                        <p:tgtEl>
                                          <p:spTgt spid="5">
                                            <p:graphicEl>
                                              <a:dgm id="{2C09EFF5-A50B-448C-AF16-8A4445865916}"/>
                                            </p:graphic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
                                            <p:graphicEl>
                                              <a:dgm id="{958BCE30-D122-4C6E-94BF-9A8544055C2B}"/>
                                            </p:graphicEl>
                                          </p:spTgt>
                                        </p:tgtEl>
                                        <p:attrNameLst>
                                          <p:attrName>style.visibility</p:attrName>
                                        </p:attrNameLst>
                                      </p:cBhvr>
                                      <p:to>
                                        <p:strVal val="visible"/>
                                      </p:to>
                                    </p:set>
                                    <p:animEffect transition="in" filter="wipe(left)">
                                      <p:cBhvr>
                                        <p:cTn id="51" dur="500"/>
                                        <p:tgtEl>
                                          <p:spTgt spid="5">
                                            <p:graphicEl>
                                              <a:dgm id="{958BCE30-D122-4C6E-94BF-9A8544055C2B}"/>
                                            </p:graphic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graphicEl>
                                              <a:dgm id="{67E1B918-C945-4D7C-A602-E2FA3FE1A8B1}"/>
                                            </p:graphicEl>
                                          </p:spTgt>
                                        </p:tgtEl>
                                        <p:attrNameLst>
                                          <p:attrName>style.visibility</p:attrName>
                                        </p:attrNameLst>
                                      </p:cBhvr>
                                      <p:to>
                                        <p:strVal val="visible"/>
                                      </p:to>
                                    </p:set>
                                    <p:animEffect transition="in" filter="wipe(left)">
                                      <p:cBhvr>
                                        <p:cTn id="54" dur="500"/>
                                        <p:tgtEl>
                                          <p:spTgt spid="5">
                                            <p:graphicEl>
                                              <a:dgm id="{67E1B918-C945-4D7C-A602-E2FA3FE1A8B1}"/>
                                            </p:graphic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
                                            <p:graphicEl>
                                              <a:dgm id="{B37B55DB-9DB1-4CD0-862F-5CFE37578E11}"/>
                                            </p:graphicEl>
                                          </p:spTgt>
                                        </p:tgtEl>
                                        <p:attrNameLst>
                                          <p:attrName>style.visibility</p:attrName>
                                        </p:attrNameLst>
                                      </p:cBhvr>
                                      <p:to>
                                        <p:strVal val="visible"/>
                                      </p:to>
                                    </p:set>
                                    <p:animEffect transition="in" filter="wipe(left)">
                                      <p:cBhvr>
                                        <p:cTn id="57" dur="500"/>
                                        <p:tgtEl>
                                          <p:spTgt spid="5">
                                            <p:graphicEl>
                                              <a:dgm id="{B37B55DB-9DB1-4CD0-862F-5CFE37578E11}"/>
                                            </p:graphic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
                                            <p:graphicEl>
                                              <a:dgm id="{6687FE01-957A-4AD2-8A52-839DE95EB202}"/>
                                            </p:graphicEl>
                                          </p:spTgt>
                                        </p:tgtEl>
                                        <p:attrNameLst>
                                          <p:attrName>style.visibility</p:attrName>
                                        </p:attrNameLst>
                                      </p:cBhvr>
                                      <p:to>
                                        <p:strVal val="visible"/>
                                      </p:to>
                                    </p:set>
                                    <p:animEffect transition="in" filter="wipe(left)">
                                      <p:cBhvr>
                                        <p:cTn id="60" dur="500"/>
                                        <p:tgtEl>
                                          <p:spTgt spid="5">
                                            <p:graphicEl>
                                              <a:dgm id="{6687FE01-957A-4AD2-8A52-839DE95EB2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AtOnc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D40C-9446-41A3-82A0-B6E9CAB86907}"/>
              </a:ext>
            </a:extLst>
          </p:cNvPr>
          <p:cNvSpPr>
            <a:spLocks noGrp="1"/>
          </p:cNvSpPr>
          <p:nvPr>
            <p:ph type="title"/>
          </p:nvPr>
        </p:nvSpPr>
        <p:spPr/>
        <p:txBody>
          <a:bodyPr/>
          <a:lstStyle/>
          <a:p>
            <a:r>
              <a:rPr lang="en-US" dirty="0" err="1"/>
              <a:t>Góc</a:t>
            </a:r>
            <a:r>
              <a:rPr lang="en-US" dirty="0"/>
              <a:t> </a:t>
            </a:r>
            <a:r>
              <a:rPr lang="en-US" dirty="0" err="1"/>
              <a:t>nhìn</a:t>
            </a:r>
            <a:r>
              <a:rPr lang="en-US" dirty="0"/>
              <a:t> </a:t>
            </a:r>
            <a:r>
              <a:rPr lang="en-US" dirty="0" err="1"/>
              <a:t>của</a:t>
            </a:r>
            <a:br>
              <a:rPr lang="en-US" dirty="0"/>
            </a:br>
            <a:r>
              <a:rPr lang="en-US" dirty="0" err="1"/>
              <a:t>nhà</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id="{07CA5A8F-0F60-492B-B368-8F1887C10A2A}"/>
              </a:ext>
            </a:extLst>
          </p:cNvPr>
          <p:cNvSpPr>
            <a:spLocks noGrp="1"/>
          </p:cNvSpPr>
          <p:nvPr>
            <p:ph idx="1"/>
          </p:nvPr>
        </p:nvSpPr>
        <p:spPr/>
        <p:txBody>
          <a:bodyPr/>
          <a:lstStyle/>
          <a:p>
            <a:endParaRPr lang="en-US" dirty="0"/>
          </a:p>
        </p:txBody>
      </p:sp>
      <p:sp>
        <p:nvSpPr>
          <p:cNvPr id="5" name="Slide Number Placeholder 4">
            <a:extLst>
              <a:ext uri="{FF2B5EF4-FFF2-40B4-BE49-F238E27FC236}">
                <a16:creationId xmlns:a16="http://schemas.microsoft.com/office/drawing/2014/main" id="{7DF0A245-41BA-4210-A800-538459BB93F9}"/>
              </a:ext>
            </a:extLst>
          </p:cNvPr>
          <p:cNvSpPr>
            <a:spLocks noGrp="1"/>
          </p:cNvSpPr>
          <p:nvPr>
            <p:ph type="sldNum" sz="quarter" idx="12"/>
          </p:nvPr>
        </p:nvSpPr>
        <p:spPr/>
        <p:txBody>
          <a:bodyPr/>
          <a:lstStyle/>
          <a:p>
            <a:fld id="{9808288A-7DB6-4C4B-ACD0-1D1E0C6D4C3E}" type="slidenum">
              <a:rPr lang="en-US" smtClean="0"/>
              <a:t>11</a:t>
            </a:fld>
            <a:endParaRPr lang="en-US"/>
          </a:p>
        </p:txBody>
      </p:sp>
      <p:graphicFrame>
        <p:nvGraphicFramePr>
          <p:cNvPr id="4" name="Diagram 3">
            <a:extLst>
              <a:ext uri="{FF2B5EF4-FFF2-40B4-BE49-F238E27FC236}">
                <a16:creationId xmlns:a16="http://schemas.microsoft.com/office/drawing/2014/main" id="{01E144E3-8A53-4E7A-A3D6-3C59C9E44CFF}"/>
              </a:ext>
            </a:extLst>
          </p:cNvPr>
          <p:cNvGraphicFramePr/>
          <p:nvPr>
            <p:extLst>
              <p:ext uri="{D42A27DB-BD31-4B8C-83A1-F6EECF244321}">
                <p14:modId xmlns:p14="http://schemas.microsoft.com/office/powerpoint/2010/main" val="3063484187"/>
              </p:ext>
            </p:extLst>
          </p:nvPr>
        </p:nvGraphicFramePr>
        <p:xfrm>
          <a:off x="1870736" y="1647930"/>
          <a:ext cx="8680031" cy="4529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67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2D2B6552-332C-4393-9E16-71757F0D607F}"/>
                                            </p:graphicEl>
                                          </p:spTgt>
                                        </p:tgtEl>
                                        <p:attrNameLst>
                                          <p:attrName>style.visibility</p:attrName>
                                        </p:attrNameLst>
                                      </p:cBhvr>
                                      <p:to>
                                        <p:strVal val="visible"/>
                                      </p:to>
                                    </p:set>
                                    <p:animEffect transition="in" filter="wipe(down)">
                                      <p:cBhvr>
                                        <p:cTn id="7" dur="500"/>
                                        <p:tgtEl>
                                          <p:spTgt spid="4">
                                            <p:graphicEl>
                                              <a:dgm id="{2D2B6552-332C-4393-9E16-71757F0D607F}"/>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graphicEl>
                                              <a:dgm id="{2B371876-E254-4B94-91DE-AC49EA63D068}"/>
                                            </p:graphicEl>
                                          </p:spTgt>
                                        </p:tgtEl>
                                        <p:attrNameLst>
                                          <p:attrName>style.visibility</p:attrName>
                                        </p:attrNameLst>
                                      </p:cBhvr>
                                      <p:to>
                                        <p:strVal val="visible"/>
                                      </p:to>
                                    </p:set>
                                    <p:animEffect transition="in" filter="wipe(left)">
                                      <p:cBhvr>
                                        <p:cTn id="11" dur="500"/>
                                        <p:tgtEl>
                                          <p:spTgt spid="4">
                                            <p:graphicEl>
                                              <a:dgm id="{2B371876-E254-4B94-91DE-AC49EA63D068}"/>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
                                            <p:graphicEl>
                                              <a:dgm id="{ADC0EF62-9CCF-4C5F-A924-033610161E82}"/>
                                            </p:graphicEl>
                                          </p:spTgt>
                                        </p:tgtEl>
                                        <p:attrNameLst>
                                          <p:attrName>style.visibility</p:attrName>
                                        </p:attrNameLst>
                                      </p:cBhvr>
                                      <p:to>
                                        <p:strVal val="visible"/>
                                      </p:to>
                                    </p:set>
                                    <p:animEffect transition="in" filter="wipe(left)">
                                      <p:cBhvr>
                                        <p:cTn id="14" dur="500"/>
                                        <p:tgtEl>
                                          <p:spTgt spid="4">
                                            <p:graphicEl>
                                              <a:dgm id="{ADC0EF62-9CCF-4C5F-A924-033610161E82}"/>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4">
                                            <p:graphicEl>
                                              <a:dgm id="{E38EFB72-E77F-4D10-B315-A9D532369B20}"/>
                                            </p:graphicEl>
                                          </p:spTgt>
                                        </p:tgtEl>
                                        <p:attrNameLst>
                                          <p:attrName>style.visibility</p:attrName>
                                        </p:attrNameLst>
                                      </p:cBhvr>
                                      <p:to>
                                        <p:strVal val="visible"/>
                                      </p:to>
                                    </p:set>
                                    <p:animEffect transition="in" filter="wipe(left)">
                                      <p:cBhvr>
                                        <p:cTn id="17" dur="500"/>
                                        <p:tgtEl>
                                          <p:spTgt spid="4">
                                            <p:graphicEl>
                                              <a:dgm id="{E38EFB72-E77F-4D10-B315-A9D532369B20}"/>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graphicEl>
                                              <a:dgm id="{76EA5B8B-C304-47B9-B656-6A5D2C631661}"/>
                                            </p:graphicEl>
                                          </p:spTgt>
                                        </p:tgtEl>
                                        <p:attrNameLst>
                                          <p:attrName>style.visibility</p:attrName>
                                        </p:attrNameLst>
                                      </p:cBhvr>
                                      <p:to>
                                        <p:strVal val="visible"/>
                                      </p:to>
                                    </p:set>
                                    <p:animEffect transition="in" filter="wipe(left)">
                                      <p:cBhvr>
                                        <p:cTn id="20" dur="500"/>
                                        <p:tgtEl>
                                          <p:spTgt spid="4">
                                            <p:graphicEl>
                                              <a:dgm id="{76EA5B8B-C304-47B9-B656-6A5D2C631661}"/>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graphicEl>
                                              <a:dgm id="{BA292C04-4792-459F-9D20-72448C2D722C}"/>
                                            </p:graphicEl>
                                          </p:spTgt>
                                        </p:tgtEl>
                                        <p:attrNameLst>
                                          <p:attrName>style.visibility</p:attrName>
                                        </p:attrNameLst>
                                      </p:cBhvr>
                                      <p:to>
                                        <p:strVal val="visible"/>
                                      </p:to>
                                    </p:set>
                                    <p:animEffect transition="in" filter="wipe(left)">
                                      <p:cBhvr>
                                        <p:cTn id="25" dur="500"/>
                                        <p:tgtEl>
                                          <p:spTgt spid="4">
                                            <p:graphicEl>
                                              <a:dgm id="{BA292C04-4792-459F-9D20-72448C2D722C}"/>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graphicEl>
                                              <a:dgm id="{18D01B1A-E6FC-42DA-B9B7-C76BEEDA574E}"/>
                                            </p:graphicEl>
                                          </p:spTgt>
                                        </p:tgtEl>
                                        <p:attrNameLst>
                                          <p:attrName>style.visibility</p:attrName>
                                        </p:attrNameLst>
                                      </p:cBhvr>
                                      <p:to>
                                        <p:strVal val="visible"/>
                                      </p:to>
                                    </p:set>
                                    <p:animEffect transition="in" filter="wipe(left)">
                                      <p:cBhvr>
                                        <p:cTn id="28" dur="500"/>
                                        <p:tgtEl>
                                          <p:spTgt spid="4">
                                            <p:graphicEl>
                                              <a:dgm id="{18D01B1A-E6FC-42DA-B9B7-C76BEEDA574E}"/>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graphicEl>
                                              <a:dgm id="{749DEC10-8A8E-4755-A8D2-8AEB4594C5FF}"/>
                                            </p:graphicEl>
                                          </p:spTgt>
                                        </p:tgtEl>
                                        <p:attrNameLst>
                                          <p:attrName>style.visibility</p:attrName>
                                        </p:attrNameLst>
                                      </p:cBhvr>
                                      <p:to>
                                        <p:strVal val="visible"/>
                                      </p:to>
                                    </p:set>
                                    <p:animEffect transition="in" filter="wipe(left)">
                                      <p:cBhvr>
                                        <p:cTn id="31" dur="500"/>
                                        <p:tgtEl>
                                          <p:spTgt spid="4">
                                            <p:graphicEl>
                                              <a:dgm id="{749DEC10-8A8E-4755-A8D2-8AEB4594C5FF}"/>
                                            </p:graphic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
                                            <p:graphicEl>
                                              <a:dgm id="{03CEEF9D-8105-4056-B02B-DF243E01B123}"/>
                                            </p:graphicEl>
                                          </p:spTgt>
                                        </p:tgtEl>
                                        <p:attrNameLst>
                                          <p:attrName>style.visibility</p:attrName>
                                        </p:attrNameLst>
                                      </p:cBhvr>
                                      <p:to>
                                        <p:strVal val="visible"/>
                                      </p:to>
                                    </p:set>
                                    <p:animEffect transition="in" filter="wipe(left)">
                                      <p:cBhvr>
                                        <p:cTn id="34" dur="500"/>
                                        <p:tgtEl>
                                          <p:spTgt spid="4">
                                            <p:graphicEl>
                                              <a:dgm id="{03CEEF9D-8105-4056-B02B-DF243E01B123}"/>
                                            </p:graphic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
                                            <p:graphicEl>
                                              <a:dgm id="{31C5D68E-CBD2-4F16-9387-4F1E6503E75F}"/>
                                            </p:graphicEl>
                                          </p:spTgt>
                                        </p:tgtEl>
                                        <p:attrNameLst>
                                          <p:attrName>style.visibility</p:attrName>
                                        </p:attrNameLst>
                                      </p:cBhvr>
                                      <p:to>
                                        <p:strVal val="visible"/>
                                      </p:to>
                                    </p:set>
                                    <p:animEffect transition="in" filter="wipe(left)">
                                      <p:cBhvr>
                                        <p:cTn id="37" dur="500"/>
                                        <p:tgtEl>
                                          <p:spTgt spid="4">
                                            <p:graphicEl>
                                              <a:dgm id="{31C5D68E-CBD2-4F16-9387-4F1E6503E75F}"/>
                                            </p:graphic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
                                            <p:graphicEl>
                                              <a:dgm id="{8B4EB0B5-B2D1-4780-8F58-F9687BAD57B4}"/>
                                            </p:graphicEl>
                                          </p:spTgt>
                                        </p:tgtEl>
                                        <p:attrNameLst>
                                          <p:attrName>style.visibility</p:attrName>
                                        </p:attrNameLst>
                                      </p:cBhvr>
                                      <p:to>
                                        <p:strVal val="visible"/>
                                      </p:to>
                                    </p:set>
                                    <p:animEffect transition="in" filter="wipe(left)">
                                      <p:cBhvr>
                                        <p:cTn id="40" dur="500"/>
                                        <p:tgtEl>
                                          <p:spTgt spid="4">
                                            <p:graphicEl>
                                              <a:dgm id="{8B4EB0B5-B2D1-4780-8F58-F9687BAD57B4}"/>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graphicEl>
                                              <a:dgm id="{608520B6-333A-4F57-A093-7ADD283CC866}"/>
                                            </p:graphicEl>
                                          </p:spTgt>
                                        </p:tgtEl>
                                        <p:attrNameLst>
                                          <p:attrName>style.visibility</p:attrName>
                                        </p:attrNameLst>
                                      </p:cBhvr>
                                      <p:to>
                                        <p:strVal val="visible"/>
                                      </p:to>
                                    </p:set>
                                    <p:animEffect transition="in" filter="wipe(left)">
                                      <p:cBhvr>
                                        <p:cTn id="45" dur="500"/>
                                        <p:tgtEl>
                                          <p:spTgt spid="4">
                                            <p:graphicEl>
                                              <a:dgm id="{608520B6-333A-4F57-A093-7ADD283CC866}"/>
                                            </p:graphic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
                                            <p:graphicEl>
                                              <a:dgm id="{F54B4BD4-CAD0-4E2F-B25F-519C51785817}"/>
                                            </p:graphicEl>
                                          </p:spTgt>
                                        </p:tgtEl>
                                        <p:attrNameLst>
                                          <p:attrName>style.visibility</p:attrName>
                                        </p:attrNameLst>
                                      </p:cBhvr>
                                      <p:to>
                                        <p:strVal val="visible"/>
                                      </p:to>
                                    </p:set>
                                    <p:animEffect transition="in" filter="wipe(left)">
                                      <p:cBhvr>
                                        <p:cTn id="48" dur="500"/>
                                        <p:tgtEl>
                                          <p:spTgt spid="4">
                                            <p:graphicEl>
                                              <a:dgm id="{F54B4BD4-CAD0-4E2F-B25F-519C51785817}"/>
                                            </p:graphic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graphicEl>
                                              <a:dgm id="{6DA387C2-0208-49AA-9AA8-6D3CD8DE0B0D}"/>
                                            </p:graphicEl>
                                          </p:spTgt>
                                        </p:tgtEl>
                                        <p:attrNameLst>
                                          <p:attrName>style.visibility</p:attrName>
                                        </p:attrNameLst>
                                      </p:cBhvr>
                                      <p:to>
                                        <p:strVal val="visible"/>
                                      </p:to>
                                    </p:set>
                                    <p:animEffect transition="in" filter="wipe(left)">
                                      <p:cBhvr>
                                        <p:cTn id="51" dur="500"/>
                                        <p:tgtEl>
                                          <p:spTgt spid="4">
                                            <p:graphicEl>
                                              <a:dgm id="{6DA387C2-0208-49AA-9AA8-6D3CD8DE0B0D}"/>
                                            </p:graphic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
                                            <p:graphicEl>
                                              <a:dgm id="{4C627838-06D3-4E2A-83A0-F104B8373303}"/>
                                            </p:graphicEl>
                                          </p:spTgt>
                                        </p:tgtEl>
                                        <p:attrNameLst>
                                          <p:attrName>style.visibility</p:attrName>
                                        </p:attrNameLst>
                                      </p:cBhvr>
                                      <p:to>
                                        <p:strVal val="visible"/>
                                      </p:to>
                                    </p:set>
                                    <p:animEffect transition="in" filter="wipe(left)">
                                      <p:cBhvr>
                                        <p:cTn id="54" dur="500"/>
                                        <p:tgtEl>
                                          <p:spTgt spid="4">
                                            <p:graphicEl>
                                              <a:dgm id="{4C627838-06D3-4E2A-83A0-F104B8373303}"/>
                                            </p:graphic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
                                            <p:graphicEl>
                                              <a:dgm id="{B4E5923F-8DD3-4273-9556-846580DC5FBF}"/>
                                            </p:graphicEl>
                                          </p:spTgt>
                                        </p:tgtEl>
                                        <p:attrNameLst>
                                          <p:attrName>style.visibility</p:attrName>
                                        </p:attrNameLst>
                                      </p:cBhvr>
                                      <p:to>
                                        <p:strVal val="visible"/>
                                      </p:to>
                                    </p:set>
                                    <p:animEffect transition="in" filter="wipe(left)">
                                      <p:cBhvr>
                                        <p:cTn id="57" dur="500"/>
                                        <p:tgtEl>
                                          <p:spTgt spid="4">
                                            <p:graphicEl>
                                              <a:dgm id="{B4E5923F-8DD3-4273-9556-846580DC5FBF}"/>
                                            </p:graphic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
                                            <p:graphicEl>
                                              <a:dgm id="{ADF17E84-79AD-41EA-9B8F-ACAA253BDBB0}"/>
                                            </p:graphicEl>
                                          </p:spTgt>
                                        </p:tgtEl>
                                        <p:attrNameLst>
                                          <p:attrName>style.visibility</p:attrName>
                                        </p:attrNameLst>
                                      </p:cBhvr>
                                      <p:to>
                                        <p:strVal val="visible"/>
                                      </p:to>
                                    </p:set>
                                    <p:animEffect transition="in" filter="wipe(left)">
                                      <p:cBhvr>
                                        <p:cTn id="60" dur="500"/>
                                        <p:tgtEl>
                                          <p:spTgt spid="4">
                                            <p:graphicEl>
                                              <a:dgm id="{ADF17E84-79AD-41EA-9B8F-ACAA253BDB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277D-6A55-486E-8B8A-5C28206DF203}"/>
              </a:ext>
            </a:extLst>
          </p:cNvPr>
          <p:cNvSpPr>
            <a:spLocks noGrp="1"/>
          </p:cNvSpPr>
          <p:nvPr>
            <p:ph type="title"/>
          </p:nvPr>
        </p:nvSpPr>
        <p:spPr/>
        <p:txBody>
          <a:bodyPr/>
          <a:lstStyle/>
          <a:p>
            <a:r>
              <a:rPr lang="en-US" dirty="0" err="1"/>
              <a:t>Nền</a:t>
            </a:r>
            <a:r>
              <a:rPr lang="en-US" dirty="0"/>
              <a:t> </a:t>
            </a:r>
            <a:r>
              <a:rPr lang="en-US" dirty="0" err="1"/>
              <a:t>tảng</a:t>
            </a:r>
            <a:r>
              <a:rPr lang="en-US" dirty="0"/>
              <a:t>/ </a:t>
            </a:r>
            <a:r>
              <a:rPr lang="en-US" dirty="0" err="1"/>
              <a:t>môi</a:t>
            </a:r>
            <a:r>
              <a:rPr lang="en-US" dirty="0"/>
              <a:t> </a:t>
            </a:r>
            <a:r>
              <a:rPr lang="en-US" dirty="0" err="1"/>
              <a:t>tr</a:t>
            </a:r>
            <a:r>
              <a:rPr lang="vi-VN" dirty="0"/>
              <a:t>ư</a:t>
            </a:r>
            <a:r>
              <a:rPr lang="en-US" dirty="0" err="1"/>
              <a:t>ờng</a:t>
            </a:r>
            <a:endParaRPr lang="en-US" dirty="0"/>
          </a:p>
        </p:txBody>
      </p:sp>
      <p:sp>
        <p:nvSpPr>
          <p:cNvPr id="3" name="Content Placeholder 2">
            <a:extLst>
              <a:ext uri="{FF2B5EF4-FFF2-40B4-BE49-F238E27FC236}">
                <a16:creationId xmlns:a16="http://schemas.microsoft.com/office/drawing/2014/main" id="{3C4185BF-F0E5-44C8-9D06-0AE2ECACF1E0}"/>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DEC31616-2A5B-4643-9618-580477365758}"/>
              </a:ext>
            </a:extLst>
          </p:cNvPr>
          <p:cNvSpPr>
            <a:spLocks noGrp="1"/>
          </p:cNvSpPr>
          <p:nvPr>
            <p:ph type="sldNum" sz="quarter" idx="12"/>
          </p:nvPr>
        </p:nvSpPr>
        <p:spPr/>
        <p:txBody>
          <a:bodyPr/>
          <a:lstStyle/>
          <a:p>
            <a:fld id="{9808288A-7DB6-4C4B-ACD0-1D1E0C6D4C3E}" type="slidenum">
              <a:rPr lang="en-US" smtClean="0"/>
              <a:t>12</a:t>
            </a:fld>
            <a:endParaRPr lang="en-US"/>
          </a:p>
        </p:txBody>
      </p:sp>
      <p:graphicFrame>
        <p:nvGraphicFramePr>
          <p:cNvPr id="4" name="Diagram 3">
            <a:extLst>
              <a:ext uri="{FF2B5EF4-FFF2-40B4-BE49-F238E27FC236}">
                <a16:creationId xmlns:a16="http://schemas.microsoft.com/office/drawing/2014/main" id="{4EE6B80A-60D3-47DA-AD2B-0EF4388B1FD1}"/>
              </a:ext>
            </a:extLst>
          </p:cNvPr>
          <p:cNvGraphicFramePr/>
          <p:nvPr>
            <p:extLst>
              <p:ext uri="{D42A27DB-BD31-4B8C-83A1-F6EECF244321}">
                <p14:modId xmlns:p14="http://schemas.microsoft.com/office/powerpoint/2010/main" val="2697625794"/>
              </p:ext>
            </p:extLst>
          </p:nvPr>
        </p:nvGraphicFramePr>
        <p:xfrm>
          <a:off x="2235200" y="1689555"/>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500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BEA89C40-4A26-47EB-B436-41823441590F}"/>
                                            </p:graphicEl>
                                          </p:spTgt>
                                        </p:tgtEl>
                                        <p:attrNameLst>
                                          <p:attrName>style.visibility</p:attrName>
                                        </p:attrNameLst>
                                      </p:cBhvr>
                                      <p:to>
                                        <p:strVal val="visible"/>
                                      </p:to>
                                    </p:set>
                                    <p:animEffect transition="in" filter="wipe(left)">
                                      <p:cBhvr>
                                        <p:cTn id="7" dur="500"/>
                                        <p:tgtEl>
                                          <p:spTgt spid="4">
                                            <p:graphicEl>
                                              <a:dgm id="{BEA89C40-4A26-47EB-B436-41823441590F}"/>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graphicEl>
                                              <a:dgm id="{73FC8C11-A00E-47FB-866B-6B82F4203111}"/>
                                            </p:graphicEl>
                                          </p:spTgt>
                                        </p:tgtEl>
                                        <p:attrNameLst>
                                          <p:attrName>style.visibility</p:attrName>
                                        </p:attrNameLst>
                                      </p:cBhvr>
                                      <p:to>
                                        <p:strVal val="visible"/>
                                      </p:to>
                                    </p:set>
                                    <p:animEffect transition="in" filter="wipe(left)">
                                      <p:cBhvr>
                                        <p:cTn id="11" dur="500"/>
                                        <p:tgtEl>
                                          <p:spTgt spid="4">
                                            <p:graphicEl>
                                              <a:dgm id="{73FC8C11-A00E-47FB-866B-6B82F4203111}"/>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
                                            <p:graphicEl>
                                              <a:dgm id="{D3CC39DB-D259-475C-821F-F342CB988770}"/>
                                            </p:graphicEl>
                                          </p:spTgt>
                                        </p:tgtEl>
                                        <p:attrNameLst>
                                          <p:attrName>style.visibility</p:attrName>
                                        </p:attrNameLst>
                                      </p:cBhvr>
                                      <p:to>
                                        <p:strVal val="visible"/>
                                      </p:to>
                                    </p:set>
                                    <p:animEffect transition="in" filter="wipe(left)">
                                      <p:cBhvr>
                                        <p:cTn id="14" dur="500"/>
                                        <p:tgtEl>
                                          <p:spTgt spid="4">
                                            <p:graphicEl>
                                              <a:dgm id="{D3CC39DB-D259-475C-821F-F342CB988770}"/>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4">
                                            <p:graphicEl>
                                              <a:dgm id="{CA3F6062-DBA1-4DE3-9F1D-21A8132E80A3}"/>
                                            </p:graphicEl>
                                          </p:spTgt>
                                        </p:tgtEl>
                                        <p:attrNameLst>
                                          <p:attrName>style.visibility</p:attrName>
                                        </p:attrNameLst>
                                      </p:cBhvr>
                                      <p:to>
                                        <p:strVal val="visible"/>
                                      </p:to>
                                    </p:set>
                                    <p:animEffect transition="in" filter="wipe(left)">
                                      <p:cBhvr>
                                        <p:cTn id="17" dur="500"/>
                                        <p:tgtEl>
                                          <p:spTgt spid="4">
                                            <p:graphicEl>
                                              <a:dgm id="{CA3F6062-DBA1-4DE3-9F1D-21A8132E80A3}"/>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graphicEl>
                                              <a:dgm id="{BF1C2CCF-BF74-4360-B82B-154F2A0BE8D5}"/>
                                            </p:graphicEl>
                                          </p:spTgt>
                                        </p:tgtEl>
                                        <p:attrNameLst>
                                          <p:attrName>style.visibility</p:attrName>
                                        </p:attrNameLst>
                                      </p:cBhvr>
                                      <p:to>
                                        <p:strVal val="visible"/>
                                      </p:to>
                                    </p:set>
                                    <p:animEffect transition="in" filter="wipe(left)">
                                      <p:cBhvr>
                                        <p:cTn id="20" dur="500"/>
                                        <p:tgtEl>
                                          <p:spTgt spid="4">
                                            <p:graphicEl>
                                              <a:dgm id="{BF1C2CCF-BF74-4360-B82B-154F2A0BE8D5}"/>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graphicEl>
                                              <a:dgm id="{305AB15A-AFEA-46A2-BCD4-8AFCE638E9C6}"/>
                                            </p:graphicEl>
                                          </p:spTgt>
                                        </p:tgtEl>
                                        <p:attrNameLst>
                                          <p:attrName>style.visibility</p:attrName>
                                        </p:attrNameLst>
                                      </p:cBhvr>
                                      <p:to>
                                        <p:strVal val="visible"/>
                                      </p:to>
                                    </p:set>
                                    <p:animEffect transition="in" filter="wipe(left)">
                                      <p:cBhvr>
                                        <p:cTn id="23" dur="500"/>
                                        <p:tgtEl>
                                          <p:spTgt spid="4">
                                            <p:graphicEl>
                                              <a:dgm id="{305AB15A-AFEA-46A2-BCD4-8AFCE638E9C6}"/>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
                                            <p:graphicEl>
                                              <a:dgm id="{B3C617AC-6DFE-43FC-AFCC-905E472CC194}"/>
                                            </p:graphicEl>
                                          </p:spTgt>
                                        </p:tgtEl>
                                        <p:attrNameLst>
                                          <p:attrName>style.visibility</p:attrName>
                                        </p:attrNameLst>
                                      </p:cBhvr>
                                      <p:to>
                                        <p:strVal val="visible"/>
                                      </p:to>
                                    </p:set>
                                    <p:animEffect transition="in" filter="wipe(left)">
                                      <p:cBhvr>
                                        <p:cTn id="26" dur="500"/>
                                        <p:tgtEl>
                                          <p:spTgt spid="4">
                                            <p:graphicEl>
                                              <a:dgm id="{B3C617AC-6DFE-43FC-AFCC-905E472CC194}"/>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graphicEl>
                                              <a:dgm id="{02961FDC-F51A-4B63-A7C1-277FCF5C7623}"/>
                                            </p:graphicEl>
                                          </p:spTgt>
                                        </p:tgtEl>
                                        <p:attrNameLst>
                                          <p:attrName>style.visibility</p:attrName>
                                        </p:attrNameLst>
                                      </p:cBhvr>
                                      <p:to>
                                        <p:strVal val="visible"/>
                                      </p:to>
                                    </p:set>
                                    <p:animEffect transition="in" filter="wipe(left)">
                                      <p:cBhvr>
                                        <p:cTn id="29" dur="500"/>
                                        <p:tgtEl>
                                          <p:spTgt spid="4">
                                            <p:graphicEl>
                                              <a:dgm id="{02961FDC-F51A-4B63-A7C1-277FCF5C7623}"/>
                                            </p:graphic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
                                            <p:graphicEl>
                                              <a:dgm id="{9F0014EF-A29A-451B-9861-5DBD8BAD4EA7}"/>
                                            </p:graphicEl>
                                          </p:spTgt>
                                        </p:tgtEl>
                                        <p:attrNameLst>
                                          <p:attrName>style.visibility</p:attrName>
                                        </p:attrNameLst>
                                      </p:cBhvr>
                                      <p:to>
                                        <p:strVal val="visible"/>
                                      </p:to>
                                    </p:set>
                                    <p:animEffect transition="in" filter="wipe(left)">
                                      <p:cBhvr>
                                        <p:cTn id="32" dur="500"/>
                                        <p:tgtEl>
                                          <p:spTgt spid="4">
                                            <p:graphicEl>
                                              <a:dgm id="{9F0014EF-A29A-451B-9861-5DBD8BAD4EA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graphicEl>
                                              <a:dgm id="{801E8AB3-3A66-4DDD-888A-A63D0C4C4D6B}"/>
                                            </p:graphicEl>
                                          </p:spTgt>
                                        </p:tgtEl>
                                        <p:attrNameLst>
                                          <p:attrName>style.visibility</p:attrName>
                                        </p:attrNameLst>
                                      </p:cBhvr>
                                      <p:to>
                                        <p:strVal val="visible"/>
                                      </p:to>
                                    </p:set>
                                    <p:animEffect transition="in" filter="wipe(left)">
                                      <p:cBhvr>
                                        <p:cTn id="37" dur="500"/>
                                        <p:tgtEl>
                                          <p:spTgt spid="4">
                                            <p:graphicEl>
                                              <a:dgm id="{801E8AB3-3A66-4DDD-888A-A63D0C4C4D6B}"/>
                                            </p:graphic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
                                            <p:graphicEl>
                                              <a:dgm id="{D80C8937-7291-4281-8ACD-C7836C901860}"/>
                                            </p:graphicEl>
                                          </p:spTgt>
                                        </p:tgtEl>
                                        <p:attrNameLst>
                                          <p:attrName>style.visibility</p:attrName>
                                        </p:attrNameLst>
                                      </p:cBhvr>
                                      <p:to>
                                        <p:strVal val="visible"/>
                                      </p:to>
                                    </p:set>
                                    <p:animEffect transition="in" filter="wipe(left)">
                                      <p:cBhvr>
                                        <p:cTn id="40" dur="500"/>
                                        <p:tgtEl>
                                          <p:spTgt spid="4">
                                            <p:graphicEl>
                                              <a:dgm id="{D80C8937-7291-4281-8ACD-C7836C901860}"/>
                                            </p:graphic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
                                            <p:graphicEl>
                                              <a:dgm id="{8C281881-EA3E-46BC-A31B-97F17372A78A}"/>
                                            </p:graphicEl>
                                          </p:spTgt>
                                        </p:tgtEl>
                                        <p:attrNameLst>
                                          <p:attrName>style.visibility</p:attrName>
                                        </p:attrNameLst>
                                      </p:cBhvr>
                                      <p:to>
                                        <p:strVal val="visible"/>
                                      </p:to>
                                    </p:set>
                                    <p:animEffect transition="in" filter="wipe(left)">
                                      <p:cBhvr>
                                        <p:cTn id="43" dur="500"/>
                                        <p:tgtEl>
                                          <p:spTgt spid="4">
                                            <p:graphicEl>
                                              <a:dgm id="{8C281881-EA3E-46BC-A31B-97F17372A78A}"/>
                                            </p:graphic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graphicEl>
                                              <a:dgm id="{D39CA9CD-968A-4B33-BDFD-EE09BAAF1AF5}"/>
                                            </p:graphicEl>
                                          </p:spTgt>
                                        </p:tgtEl>
                                        <p:attrNameLst>
                                          <p:attrName>style.visibility</p:attrName>
                                        </p:attrNameLst>
                                      </p:cBhvr>
                                      <p:to>
                                        <p:strVal val="visible"/>
                                      </p:to>
                                    </p:set>
                                    <p:animEffect transition="in" filter="wipe(left)">
                                      <p:cBhvr>
                                        <p:cTn id="46" dur="500"/>
                                        <p:tgtEl>
                                          <p:spTgt spid="4">
                                            <p:graphicEl>
                                              <a:dgm id="{D39CA9CD-968A-4B33-BDFD-EE09BAAF1AF5}"/>
                                            </p:graphic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
                                            <p:graphicEl>
                                              <a:dgm id="{250346D7-2134-4C8F-93F6-7647153B4500}"/>
                                            </p:graphicEl>
                                          </p:spTgt>
                                        </p:tgtEl>
                                        <p:attrNameLst>
                                          <p:attrName>style.visibility</p:attrName>
                                        </p:attrNameLst>
                                      </p:cBhvr>
                                      <p:to>
                                        <p:strVal val="visible"/>
                                      </p:to>
                                    </p:set>
                                    <p:animEffect transition="in" filter="wipe(left)">
                                      <p:cBhvr>
                                        <p:cTn id="49" dur="500"/>
                                        <p:tgtEl>
                                          <p:spTgt spid="4">
                                            <p:graphicEl>
                                              <a:dgm id="{250346D7-2134-4C8F-93F6-7647153B4500}"/>
                                            </p:graphic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
                                            <p:graphicEl>
                                              <a:dgm id="{65E0F04D-29A9-4333-A595-1706C0925E62}"/>
                                            </p:graphicEl>
                                          </p:spTgt>
                                        </p:tgtEl>
                                        <p:attrNameLst>
                                          <p:attrName>style.visibility</p:attrName>
                                        </p:attrNameLst>
                                      </p:cBhvr>
                                      <p:to>
                                        <p:strVal val="visible"/>
                                      </p:to>
                                    </p:set>
                                    <p:animEffect transition="in" filter="wipe(left)">
                                      <p:cBhvr>
                                        <p:cTn id="52" dur="500"/>
                                        <p:tgtEl>
                                          <p:spTgt spid="4">
                                            <p:graphicEl>
                                              <a:dgm id="{65E0F04D-29A9-4333-A595-1706C0925E62}"/>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
                                            <p:graphicEl>
                                              <a:dgm id="{5320E4C8-5D6C-4F21-9043-D251458ED4A2}"/>
                                            </p:graphicEl>
                                          </p:spTgt>
                                        </p:tgtEl>
                                        <p:attrNameLst>
                                          <p:attrName>style.visibility</p:attrName>
                                        </p:attrNameLst>
                                      </p:cBhvr>
                                      <p:to>
                                        <p:strVal val="visible"/>
                                      </p:to>
                                    </p:set>
                                    <p:animEffect transition="in" filter="wipe(left)">
                                      <p:cBhvr>
                                        <p:cTn id="57" dur="500"/>
                                        <p:tgtEl>
                                          <p:spTgt spid="4">
                                            <p:graphicEl>
                                              <a:dgm id="{5320E4C8-5D6C-4F21-9043-D251458ED4A2}"/>
                                            </p:graphic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
                                            <p:graphicEl>
                                              <a:dgm id="{4C9A7D8F-6482-46A1-AEFF-4FE58EC8ED52}"/>
                                            </p:graphicEl>
                                          </p:spTgt>
                                        </p:tgtEl>
                                        <p:attrNameLst>
                                          <p:attrName>style.visibility</p:attrName>
                                        </p:attrNameLst>
                                      </p:cBhvr>
                                      <p:to>
                                        <p:strVal val="visible"/>
                                      </p:to>
                                    </p:set>
                                    <p:animEffect transition="in" filter="wipe(left)">
                                      <p:cBhvr>
                                        <p:cTn id="60" dur="500"/>
                                        <p:tgtEl>
                                          <p:spTgt spid="4">
                                            <p:graphicEl>
                                              <a:dgm id="{4C9A7D8F-6482-46A1-AEFF-4FE58EC8ED52}"/>
                                            </p:graphic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
                                            <p:graphicEl>
                                              <a:dgm id="{BF288C00-BAA1-4D6D-952B-AACA80320F9F}"/>
                                            </p:graphicEl>
                                          </p:spTgt>
                                        </p:tgtEl>
                                        <p:attrNameLst>
                                          <p:attrName>style.visibility</p:attrName>
                                        </p:attrNameLst>
                                      </p:cBhvr>
                                      <p:to>
                                        <p:strVal val="visible"/>
                                      </p:to>
                                    </p:set>
                                    <p:animEffect transition="in" filter="wipe(left)">
                                      <p:cBhvr>
                                        <p:cTn id="63" dur="500"/>
                                        <p:tgtEl>
                                          <p:spTgt spid="4">
                                            <p:graphicEl>
                                              <a:dgm id="{BF288C00-BAA1-4D6D-952B-AACA80320F9F}"/>
                                            </p:graphic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
                                            <p:graphicEl>
                                              <a:dgm id="{7FD91D5F-5CEF-453C-81E0-B3255FA3BA6E}"/>
                                            </p:graphicEl>
                                          </p:spTgt>
                                        </p:tgtEl>
                                        <p:attrNameLst>
                                          <p:attrName>style.visibility</p:attrName>
                                        </p:attrNameLst>
                                      </p:cBhvr>
                                      <p:to>
                                        <p:strVal val="visible"/>
                                      </p:to>
                                    </p:set>
                                    <p:animEffect transition="in" filter="wipe(left)">
                                      <p:cBhvr>
                                        <p:cTn id="66" dur="500"/>
                                        <p:tgtEl>
                                          <p:spTgt spid="4">
                                            <p:graphicEl>
                                              <a:dgm id="{7FD91D5F-5CEF-453C-81E0-B3255FA3BA6E}"/>
                                            </p:graphic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
                                            <p:graphicEl>
                                              <a:dgm id="{129B9DBE-1D3B-471D-9FF8-9ACB04D22ACA}"/>
                                            </p:graphicEl>
                                          </p:spTgt>
                                        </p:tgtEl>
                                        <p:attrNameLst>
                                          <p:attrName>style.visibility</p:attrName>
                                        </p:attrNameLst>
                                      </p:cBhvr>
                                      <p:to>
                                        <p:strVal val="visible"/>
                                      </p:to>
                                    </p:set>
                                    <p:animEffect transition="in" filter="wipe(left)">
                                      <p:cBhvr>
                                        <p:cTn id="69" dur="500"/>
                                        <p:tgtEl>
                                          <p:spTgt spid="4">
                                            <p:graphicEl>
                                              <a:dgm id="{129B9DBE-1D3B-471D-9FF8-9ACB04D22ACA}"/>
                                            </p:graphic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
                                            <p:graphicEl>
                                              <a:dgm id="{E1EED9D8-3BFD-43EE-8B32-D0270C35729A}"/>
                                            </p:graphicEl>
                                          </p:spTgt>
                                        </p:tgtEl>
                                        <p:attrNameLst>
                                          <p:attrName>style.visibility</p:attrName>
                                        </p:attrNameLst>
                                      </p:cBhvr>
                                      <p:to>
                                        <p:strVal val="visible"/>
                                      </p:to>
                                    </p:set>
                                    <p:animEffect transition="in" filter="wipe(left)">
                                      <p:cBhvr>
                                        <p:cTn id="72" dur="500"/>
                                        <p:tgtEl>
                                          <p:spTgt spid="4">
                                            <p:graphicEl>
                                              <a:dgm id="{E1EED9D8-3BFD-43EE-8B32-D0270C35729A}"/>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
                                            <p:graphicEl>
                                              <a:dgm id="{D978FFE0-DC21-4DD4-8356-E8B51EB65B65}"/>
                                            </p:graphicEl>
                                          </p:spTgt>
                                        </p:tgtEl>
                                        <p:attrNameLst>
                                          <p:attrName>style.visibility</p:attrName>
                                        </p:attrNameLst>
                                      </p:cBhvr>
                                      <p:to>
                                        <p:strVal val="visible"/>
                                      </p:to>
                                    </p:set>
                                    <p:animEffect transition="in" filter="wipe(left)">
                                      <p:cBhvr>
                                        <p:cTn id="77" dur="500"/>
                                        <p:tgtEl>
                                          <p:spTgt spid="4">
                                            <p:graphicEl>
                                              <a:dgm id="{D978FFE0-DC21-4DD4-8356-E8B51EB65B65}"/>
                                            </p:graphicEl>
                                          </p:spTgt>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
                                            <p:graphicEl>
                                              <a:dgm id="{8C7842E3-5F7B-493D-8919-68E259F1A965}"/>
                                            </p:graphicEl>
                                          </p:spTgt>
                                        </p:tgtEl>
                                        <p:attrNameLst>
                                          <p:attrName>style.visibility</p:attrName>
                                        </p:attrNameLst>
                                      </p:cBhvr>
                                      <p:to>
                                        <p:strVal val="visible"/>
                                      </p:to>
                                    </p:set>
                                    <p:animEffect transition="in" filter="wipe(left)">
                                      <p:cBhvr>
                                        <p:cTn id="80" dur="500"/>
                                        <p:tgtEl>
                                          <p:spTgt spid="4">
                                            <p:graphicEl>
                                              <a:dgm id="{8C7842E3-5F7B-493D-8919-68E259F1A965}"/>
                                            </p:graphicEl>
                                          </p:spTgt>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
                                            <p:graphicEl>
                                              <a:dgm id="{726C032B-D721-4488-A434-3B1E8E05B726}"/>
                                            </p:graphicEl>
                                          </p:spTgt>
                                        </p:tgtEl>
                                        <p:attrNameLst>
                                          <p:attrName>style.visibility</p:attrName>
                                        </p:attrNameLst>
                                      </p:cBhvr>
                                      <p:to>
                                        <p:strVal val="visible"/>
                                      </p:to>
                                    </p:set>
                                    <p:animEffect transition="in" filter="wipe(left)">
                                      <p:cBhvr>
                                        <p:cTn id="83" dur="500"/>
                                        <p:tgtEl>
                                          <p:spTgt spid="4">
                                            <p:graphicEl>
                                              <a:dgm id="{726C032B-D721-4488-A434-3B1E8E05B726}"/>
                                            </p:graphicEl>
                                          </p:spTgt>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4">
                                            <p:graphicEl>
                                              <a:dgm id="{52207D3A-B761-4BD8-A936-08CF827DEDA7}"/>
                                            </p:graphicEl>
                                          </p:spTgt>
                                        </p:tgtEl>
                                        <p:attrNameLst>
                                          <p:attrName>style.visibility</p:attrName>
                                        </p:attrNameLst>
                                      </p:cBhvr>
                                      <p:to>
                                        <p:strVal val="visible"/>
                                      </p:to>
                                    </p:set>
                                    <p:animEffect transition="in" filter="wipe(left)">
                                      <p:cBhvr>
                                        <p:cTn id="86" dur="500"/>
                                        <p:tgtEl>
                                          <p:spTgt spid="4">
                                            <p:graphicEl>
                                              <a:dgm id="{52207D3A-B761-4BD8-A936-08CF827DEDA7}"/>
                                            </p:graphic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
                                            <p:graphicEl>
                                              <a:dgm id="{BEBFB263-83B2-41B5-AEDB-B0CBCC54E095}"/>
                                            </p:graphicEl>
                                          </p:spTgt>
                                        </p:tgtEl>
                                        <p:attrNameLst>
                                          <p:attrName>style.visibility</p:attrName>
                                        </p:attrNameLst>
                                      </p:cBhvr>
                                      <p:to>
                                        <p:strVal val="visible"/>
                                      </p:to>
                                    </p:set>
                                    <p:animEffect transition="in" filter="wipe(left)">
                                      <p:cBhvr>
                                        <p:cTn id="89" dur="500"/>
                                        <p:tgtEl>
                                          <p:spTgt spid="4">
                                            <p:graphicEl>
                                              <a:dgm id="{BEBFB263-83B2-41B5-AEDB-B0CBCC54E095}"/>
                                            </p:graphicEl>
                                          </p:spTgt>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
                                            <p:graphicEl>
                                              <a:dgm id="{C6661744-E251-4814-836C-A2A5BC9C8002}"/>
                                            </p:graphicEl>
                                          </p:spTgt>
                                        </p:tgtEl>
                                        <p:attrNameLst>
                                          <p:attrName>style.visibility</p:attrName>
                                        </p:attrNameLst>
                                      </p:cBhvr>
                                      <p:to>
                                        <p:strVal val="visible"/>
                                      </p:to>
                                    </p:set>
                                    <p:animEffect transition="in" filter="wipe(left)">
                                      <p:cBhvr>
                                        <p:cTn id="92" dur="500"/>
                                        <p:tgtEl>
                                          <p:spTgt spid="4">
                                            <p:graphicEl>
                                              <a:dgm id="{C6661744-E251-4814-836C-A2A5BC9C80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79A6-949E-4BD6-9AB8-8E6E18F6177B}"/>
              </a:ext>
            </a:extLst>
          </p:cNvPr>
          <p:cNvSpPr>
            <a:spLocks noGrp="1"/>
          </p:cNvSpPr>
          <p:nvPr>
            <p:ph type="title"/>
          </p:nvPr>
        </p:nvSpPr>
        <p:spPr/>
        <p:txBody>
          <a:bodyPr/>
          <a:lstStyle/>
          <a:p>
            <a:r>
              <a:rPr lang="en-US" b="1" dirty="0"/>
              <a:t>YÊU CẦU PHẦN MỀM</a:t>
            </a:r>
            <a:br>
              <a:rPr lang="en-US" b="1" dirty="0"/>
            </a:br>
            <a:r>
              <a:rPr lang="en-US" b="1" i="1" dirty="0">
                <a:solidFill>
                  <a:schemeClr val="accent6">
                    <a:lumMod val="50000"/>
                  </a:schemeClr>
                </a:solidFill>
              </a:rPr>
              <a:t>software requirement</a:t>
            </a:r>
            <a:endParaRPr lang="en-US" b="1" dirty="0"/>
          </a:p>
        </p:txBody>
      </p:sp>
      <p:sp>
        <p:nvSpPr>
          <p:cNvPr id="3" name="Text Placeholder 2">
            <a:extLst>
              <a:ext uri="{FF2B5EF4-FFF2-40B4-BE49-F238E27FC236}">
                <a16:creationId xmlns:a16="http://schemas.microsoft.com/office/drawing/2014/main" id="{4E3299C9-38AE-411D-A434-02F14A5327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A47B23-5E9D-4640-9736-0D0494B1F3FE}"/>
              </a:ext>
            </a:extLst>
          </p:cNvPr>
          <p:cNvSpPr>
            <a:spLocks noGrp="1"/>
          </p:cNvSpPr>
          <p:nvPr>
            <p:ph type="sldNum" sz="quarter" idx="12"/>
          </p:nvPr>
        </p:nvSpPr>
        <p:spPr/>
        <p:txBody>
          <a:bodyPr/>
          <a:lstStyle/>
          <a:p>
            <a:fld id="{9808288A-7DB6-4C4B-ACD0-1D1E0C6D4C3E}" type="slidenum">
              <a:rPr lang="en-US" smtClean="0"/>
              <a:t>13</a:t>
            </a:fld>
            <a:endParaRPr lang="en-US"/>
          </a:p>
        </p:txBody>
      </p:sp>
    </p:spTree>
    <p:extLst>
      <p:ext uri="{BB962C8B-B14F-4D97-AF65-F5344CB8AC3E}">
        <p14:creationId xmlns:p14="http://schemas.microsoft.com/office/powerpoint/2010/main" val="53974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D603-44F4-446A-B82A-A749668175EA}"/>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endParaRPr lang="en-US" dirty="0"/>
          </a:p>
        </p:txBody>
      </p:sp>
      <p:sp>
        <p:nvSpPr>
          <p:cNvPr id="3" name="Content Placeholder 2">
            <a:extLst>
              <a:ext uri="{FF2B5EF4-FFF2-40B4-BE49-F238E27FC236}">
                <a16:creationId xmlns:a16="http://schemas.microsoft.com/office/drawing/2014/main" id="{02958D28-E11B-4139-98CD-021171334823}"/>
              </a:ext>
            </a:extLst>
          </p:cNvPr>
          <p:cNvSpPr>
            <a:spLocks noGrp="1"/>
          </p:cNvSpPr>
          <p:nvPr>
            <p:ph idx="1"/>
          </p:nvPr>
        </p:nvSpPr>
        <p:spPr/>
        <p:txBody>
          <a:bodyPr/>
          <a:lstStyle/>
          <a:p>
            <a:pPr algn="just"/>
            <a:r>
              <a:rPr lang="en-US" dirty="0" err="1"/>
              <a:t>Một</a:t>
            </a:r>
            <a:r>
              <a:rPr lang="en-US" dirty="0"/>
              <a:t> </a:t>
            </a:r>
            <a:r>
              <a:rPr lang="en-US" dirty="0" err="1"/>
              <a:t>công</a:t>
            </a:r>
            <a:r>
              <a:rPr lang="en-US" dirty="0"/>
              <a:t> ty </a:t>
            </a:r>
            <a:r>
              <a:rPr lang="en-US" dirty="0" err="1"/>
              <a:t>hiện</a:t>
            </a:r>
            <a:r>
              <a:rPr lang="en-US" dirty="0"/>
              <a:t> </a:t>
            </a:r>
            <a:r>
              <a:rPr lang="en-US" dirty="0" err="1"/>
              <a:t>đang</a:t>
            </a:r>
            <a:r>
              <a:rPr lang="en-US" dirty="0"/>
              <a:t> </a:t>
            </a:r>
            <a:r>
              <a:rPr lang="en-US" dirty="0" err="1"/>
              <a:t>có</a:t>
            </a:r>
            <a:r>
              <a:rPr lang="en-US" dirty="0"/>
              <a:t> CSDL </a:t>
            </a:r>
            <a:r>
              <a:rPr lang="en-US" dirty="0" err="1"/>
              <a:t>về</a:t>
            </a:r>
            <a:r>
              <a:rPr lang="en-US" dirty="0"/>
              <a:t> </a:t>
            </a:r>
            <a:r>
              <a:rPr lang="en-US" dirty="0" err="1"/>
              <a:t>nhân</a:t>
            </a:r>
            <a:r>
              <a:rPr lang="en-US" dirty="0"/>
              <a:t> </a:t>
            </a:r>
            <a:r>
              <a:rPr lang="en-US" dirty="0" err="1"/>
              <a:t>sự</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bằng</a:t>
            </a:r>
            <a:r>
              <a:rPr lang="en-US" dirty="0"/>
              <a:t> MySQL. </a:t>
            </a:r>
            <a:r>
              <a:rPr lang="en-US" dirty="0" err="1"/>
              <a:t>Công</a:t>
            </a:r>
            <a:r>
              <a:rPr lang="en-US" dirty="0"/>
              <a:t> ty </a:t>
            </a:r>
            <a:r>
              <a:rPr lang="en-US" dirty="0" err="1"/>
              <a:t>cần</a:t>
            </a:r>
            <a:r>
              <a:rPr lang="en-US" dirty="0"/>
              <a:t> </a:t>
            </a:r>
            <a:r>
              <a:rPr lang="en-US" dirty="0" err="1"/>
              <a:t>có</a:t>
            </a:r>
            <a:r>
              <a:rPr lang="en-US" dirty="0"/>
              <a:t> 1 </a:t>
            </a:r>
            <a:r>
              <a:rPr lang="en-US" dirty="0" err="1"/>
              <a:t>phần</a:t>
            </a:r>
            <a:r>
              <a:rPr lang="en-US" dirty="0"/>
              <a:t> </a:t>
            </a:r>
            <a:r>
              <a:rPr lang="en-US" dirty="0" err="1"/>
              <a:t>mềm</a:t>
            </a:r>
            <a:r>
              <a:rPr lang="en-US" dirty="0"/>
              <a:t> </a:t>
            </a:r>
            <a:r>
              <a:rPr lang="en-US" dirty="0" err="1"/>
              <a:t>quản</a:t>
            </a:r>
            <a:r>
              <a:rPr lang="en-US" dirty="0"/>
              <a:t> </a:t>
            </a:r>
            <a:r>
              <a:rPr lang="en-US" dirty="0" err="1"/>
              <a:t>lí</a:t>
            </a:r>
            <a:r>
              <a:rPr lang="en-US" dirty="0"/>
              <a:t> </a:t>
            </a:r>
            <a:r>
              <a:rPr lang="en-US" dirty="0" err="1"/>
              <a:t>nhân</a:t>
            </a:r>
            <a:r>
              <a:rPr lang="en-US" dirty="0"/>
              <a:t> </a:t>
            </a:r>
            <a:r>
              <a:rPr lang="en-US" dirty="0" err="1"/>
              <a:t>sự</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lại</a:t>
            </a:r>
            <a:r>
              <a:rPr lang="en-US" dirty="0"/>
              <a:t> </a:t>
            </a:r>
            <a:r>
              <a:rPr lang="en-US" dirty="0" err="1"/>
              <a:t>được</a:t>
            </a:r>
            <a:r>
              <a:rPr lang="en-US" dirty="0"/>
              <a:t> CSDL </a:t>
            </a:r>
            <a:r>
              <a:rPr lang="en-US" dirty="0" err="1"/>
              <a:t>này</a:t>
            </a:r>
            <a:r>
              <a:rPr lang="en-US" dirty="0"/>
              <a:t>; </a:t>
            </a:r>
            <a:r>
              <a:rPr lang="en-US" dirty="0" err="1"/>
              <a:t>yêu</a:t>
            </a:r>
            <a:r>
              <a:rPr lang="en-US" dirty="0"/>
              <a:t> </a:t>
            </a:r>
            <a:r>
              <a:rPr lang="en-US" dirty="0" err="1"/>
              <a:t>cầu</a:t>
            </a:r>
            <a:r>
              <a:rPr lang="en-US" dirty="0"/>
              <a:t> </a:t>
            </a:r>
            <a:r>
              <a:rPr lang="en-US" dirty="0" err="1"/>
              <a:t>cung</a:t>
            </a:r>
            <a:r>
              <a:rPr lang="en-US" dirty="0"/>
              <a:t> </a:t>
            </a:r>
            <a:r>
              <a:rPr lang="en-US" dirty="0" err="1"/>
              <a:t>cấp</a:t>
            </a:r>
            <a:r>
              <a:rPr lang="en-US" dirty="0"/>
              <a:t> </a:t>
            </a:r>
            <a:r>
              <a:rPr lang="en-US" dirty="0" err="1"/>
              <a:t>đủ</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thêm</a:t>
            </a:r>
            <a:r>
              <a:rPr lang="en-US" dirty="0"/>
              <a:t>, </a:t>
            </a:r>
            <a:r>
              <a:rPr lang="en-US" dirty="0" err="1"/>
              <a:t>xóa</a:t>
            </a:r>
            <a:r>
              <a:rPr lang="en-US" dirty="0"/>
              <a:t>, </a:t>
            </a:r>
            <a:r>
              <a:rPr lang="en-US" dirty="0" err="1"/>
              <a:t>sửa</a:t>
            </a:r>
            <a:r>
              <a:rPr lang="en-US" dirty="0"/>
              <a:t> </a:t>
            </a:r>
            <a:r>
              <a:rPr lang="en-US" dirty="0" err="1"/>
              <a:t>thông</a:t>
            </a:r>
            <a:r>
              <a:rPr lang="en-US" dirty="0"/>
              <a:t> tin </a:t>
            </a:r>
            <a:r>
              <a:rPr lang="en-US" dirty="0" err="1"/>
              <a:t>nhân</a:t>
            </a:r>
            <a:r>
              <a:rPr lang="en-US" dirty="0"/>
              <a:t> </a:t>
            </a:r>
            <a:r>
              <a:rPr lang="en-US" dirty="0" err="1"/>
              <a:t>viên</a:t>
            </a:r>
            <a:r>
              <a:rPr lang="en-US" dirty="0"/>
              <a:t>, </a:t>
            </a:r>
            <a:r>
              <a:rPr lang="en-US" dirty="0" err="1"/>
              <a:t>lương</a:t>
            </a:r>
            <a:r>
              <a:rPr lang="en-US" dirty="0"/>
              <a:t>, </a:t>
            </a:r>
            <a:r>
              <a:rPr lang="en-US" dirty="0" err="1"/>
              <a:t>chức</a:t>
            </a:r>
            <a:r>
              <a:rPr lang="en-US" dirty="0"/>
              <a:t> </a:t>
            </a:r>
            <a:r>
              <a:rPr lang="en-US" dirty="0" err="1"/>
              <a:t>vụ</a:t>
            </a:r>
            <a:r>
              <a:rPr lang="en-US" dirty="0"/>
              <a:t>…</a:t>
            </a:r>
          </a:p>
          <a:p>
            <a:pPr algn="just"/>
            <a:r>
              <a:rPr lang="en-US" dirty="0" err="1"/>
              <a:t>Phần</a:t>
            </a:r>
            <a:r>
              <a:rPr lang="en-US" dirty="0"/>
              <a:t> </a:t>
            </a:r>
            <a:r>
              <a:rPr lang="en-US" dirty="0" err="1"/>
              <a:t>mềm</a:t>
            </a:r>
            <a:r>
              <a:rPr lang="en-US" dirty="0"/>
              <a:t> </a:t>
            </a:r>
            <a:r>
              <a:rPr lang="en-US" dirty="0" err="1"/>
              <a:t>này</a:t>
            </a:r>
            <a:r>
              <a:rPr lang="en-US" dirty="0"/>
              <a:t> </a:t>
            </a:r>
            <a:r>
              <a:rPr lang="en-US" dirty="0" err="1"/>
              <a:t>phải</a:t>
            </a:r>
            <a:r>
              <a:rPr lang="en-US" dirty="0"/>
              <a:t> </a:t>
            </a:r>
            <a:r>
              <a:rPr lang="en-US" dirty="0" err="1"/>
              <a:t>chạy</a:t>
            </a:r>
            <a:r>
              <a:rPr lang="en-US" dirty="0"/>
              <a:t> </a:t>
            </a:r>
            <a:r>
              <a:rPr lang="en-US" dirty="0" err="1"/>
              <a:t>được</a:t>
            </a:r>
            <a:r>
              <a:rPr lang="en-US" dirty="0"/>
              <a:t> </a:t>
            </a:r>
            <a:r>
              <a:rPr lang="en-US" dirty="0" err="1"/>
              <a:t>tốt</a:t>
            </a:r>
            <a:r>
              <a:rPr lang="en-US" dirty="0"/>
              <a:t> </a:t>
            </a:r>
            <a:r>
              <a:rPr lang="en-US" dirty="0" err="1"/>
              <a:t>trên</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của</a:t>
            </a:r>
            <a:r>
              <a:rPr lang="en-US" dirty="0"/>
              <a:t> </a:t>
            </a:r>
            <a:r>
              <a:rPr lang="en-US" dirty="0" err="1"/>
              <a:t>công</a:t>
            </a:r>
            <a:r>
              <a:rPr lang="en-US" dirty="0"/>
              <a:t> ty </a:t>
            </a:r>
            <a:r>
              <a:rPr lang="en-US" dirty="0" err="1"/>
              <a:t>có</a:t>
            </a:r>
            <a:r>
              <a:rPr lang="en-US" dirty="0"/>
              <a:t> </a:t>
            </a:r>
            <a:r>
              <a:rPr lang="en-US" dirty="0" err="1"/>
              <a:t>cấu</a:t>
            </a:r>
            <a:r>
              <a:rPr lang="en-US" dirty="0"/>
              <a:t> </a:t>
            </a:r>
            <a:r>
              <a:rPr lang="en-US" dirty="0" err="1"/>
              <a:t>hình</a:t>
            </a:r>
            <a:r>
              <a:rPr lang="en-US" dirty="0"/>
              <a:t> CPU 2 </a:t>
            </a:r>
            <a:r>
              <a:rPr lang="en-US" dirty="0" err="1"/>
              <a:t>nhân</a:t>
            </a:r>
            <a:r>
              <a:rPr lang="en-US" dirty="0"/>
              <a:t>, 4 GB RAM, HĐH Windows 7.</a:t>
            </a:r>
          </a:p>
          <a:p>
            <a:pPr algn="just"/>
            <a:r>
              <a:rPr lang="en-US" dirty="0" err="1"/>
              <a:t>Ngoài</a:t>
            </a:r>
            <a:r>
              <a:rPr lang="en-US" dirty="0"/>
              <a:t> </a:t>
            </a:r>
            <a:r>
              <a:rPr lang="en-US" dirty="0" err="1"/>
              <a:t>ra</a:t>
            </a:r>
            <a:r>
              <a:rPr lang="en-US" dirty="0"/>
              <a:t>, </a:t>
            </a:r>
            <a:r>
              <a:rPr lang="en-US" dirty="0" err="1"/>
              <a:t>giao</a:t>
            </a:r>
            <a:r>
              <a:rPr lang="en-US" dirty="0"/>
              <a:t> </a:t>
            </a:r>
            <a:r>
              <a:rPr lang="en-US" dirty="0" err="1"/>
              <a:t>diện</a:t>
            </a:r>
            <a:r>
              <a:rPr lang="en-US" dirty="0"/>
              <a:t> </a:t>
            </a:r>
            <a:r>
              <a:rPr lang="en-US" dirty="0" err="1"/>
              <a:t>chính</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phải</a:t>
            </a:r>
            <a:r>
              <a:rPr lang="en-US" dirty="0"/>
              <a:t> </a:t>
            </a:r>
            <a:r>
              <a:rPr lang="en-US" dirty="0" err="1"/>
              <a:t>có</a:t>
            </a:r>
            <a:r>
              <a:rPr lang="en-US" dirty="0"/>
              <a:t> </a:t>
            </a:r>
            <a:r>
              <a:rPr lang="en-US" dirty="0" err="1"/>
              <a:t>gắn</a:t>
            </a:r>
            <a:r>
              <a:rPr lang="en-US" dirty="0"/>
              <a:t> logo </a:t>
            </a:r>
            <a:r>
              <a:rPr lang="en-US" dirty="0" err="1"/>
              <a:t>của</a:t>
            </a:r>
            <a:r>
              <a:rPr lang="en-US" dirty="0"/>
              <a:t> </a:t>
            </a:r>
            <a:r>
              <a:rPr lang="en-US" dirty="0" err="1"/>
              <a:t>công</a:t>
            </a:r>
            <a:r>
              <a:rPr lang="en-US" dirty="0"/>
              <a:t> ty </a:t>
            </a:r>
            <a:r>
              <a:rPr lang="en-US" dirty="0" err="1"/>
              <a:t>kèm</a:t>
            </a:r>
            <a:r>
              <a:rPr lang="en-US" dirty="0"/>
              <a:t> </a:t>
            </a:r>
            <a:r>
              <a:rPr lang="en-US" dirty="0" err="1"/>
              <a:t>theo</a:t>
            </a:r>
            <a:r>
              <a:rPr lang="en-US" dirty="0"/>
              <a:t> </a:t>
            </a:r>
            <a:r>
              <a:rPr lang="en-US" dirty="0" err="1"/>
              <a:t>thông</a:t>
            </a:r>
            <a:r>
              <a:rPr lang="en-US" dirty="0"/>
              <a:t> tin </a:t>
            </a:r>
            <a:r>
              <a:rPr lang="en-US" dirty="0" err="1"/>
              <a:t>liên</a:t>
            </a:r>
            <a:r>
              <a:rPr lang="en-US" dirty="0"/>
              <a:t> </a:t>
            </a:r>
            <a:r>
              <a:rPr lang="en-US" dirty="0" err="1"/>
              <a:t>hệ</a:t>
            </a:r>
            <a:r>
              <a:rPr lang="en-US" dirty="0"/>
              <a:t> (</a:t>
            </a:r>
            <a:r>
              <a:rPr lang="en-US" dirty="0" err="1"/>
              <a:t>địa</a:t>
            </a:r>
            <a:r>
              <a:rPr lang="en-US" dirty="0"/>
              <a:t> </a:t>
            </a:r>
            <a:r>
              <a:rPr lang="en-US" dirty="0" err="1"/>
              <a:t>chỉ</a:t>
            </a:r>
            <a:r>
              <a:rPr lang="en-US" dirty="0"/>
              <a:t>, SĐT…)</a:t>
            </a:r>
          </a:p>
          <a:p>
            <a:pPr marL="0" indent="0">
              <a:buNone/>
            </a:pPr>
            <a:endParaRPr lang="en-US" dirty="0"/>
          </a:p>
          <a:p>
            <a:pPr marL="0" indent="0">
              <a:buNone/>
            </a:pPr>
            <a:r>
              <a:rPr lang="en-US" b="1" dirty="0">
                <a:sym typeface="Wingdings" panose="05000000000000000000" pitchFamily="2" charset="2"/>
              </a:rPr>
              <a:t></a:t>
            </a:r>
            <a:r>
              <a:rPr lang="en-US" b="1" dirty="0" err="1">
                <a:sym typeface="Wingdings" panose="05000000000000000000" pitchFamily="2" charset="2"/>
              </a:rPr>
              <a:t>Yêu</a:t>
            </a:r>
            <a:r>
              <a:rPr lang="en-US" b="1" dirty="0">
                <a:sym typeface="Wingdings" panose="05000000000000000000" pitchFamily="2" charset="2"/>
              </a:rPr>
              <a:t> </a:t>
            </a:r>
            <a:r>
              <a:rPr lang="en-US" b="1" dirty="0" err="1">
                <a:sym typeface="Wingdings" panose="05000000000000000000" pitchFamily="2" charset="2"/>
              </a:rPr>
              <a:t>cầu</a:t>
            </a:r>
            <a:r>
              <a:rPr lang="en-US" b="1" dirty="0">
                <a:sym typeface="Wingdings" panose="05000000000000000000" pitchFamily="2" charset="2"/>
              </a:rPr>
              <a:t> </a:t>
            </a:r>
            <a:r>
              <a:rPr lang="en-US" b="1" dirty="0" err="1">
                <a:sym typeface="Wingdings" panose="05000000000000000000" pitchFamily="2" charset="2"/>
              </a:rPr>
              <a:t>công</a:t>
            </a:r>
            <a:r>
              <a:rPr lang="en-US" b="1" dirty="0">
                <a:sym typeface="Wingdings" panose="05000000000000000000" pitchFamily="2" charset="2"/>
              </a:rPr>
              <a:t> ty </a:t>
            </a:r>
            <a:r>
              <a:rPr lang="en-US" b="1" dirty="0" err="1">
                <a:sym typeface="Wingdings" panose="05000000000000000000" pitchFamily="2" charset="2"/>
              </a:rPr>
              <a:t>đặt</a:t>
            </a:r>
            <a:r>
              <a:rPr lang="en-US" b="1" dirty="0">
                <a:sym typeface="Wingdings" panose="05000000000000000000" pitchFamily="2" charset="2"/>
              </a:rPr>
              <a:t> </a:t>
            </a:r>
            <a:r>
              <a:rPr lang="en-US" b="1" dirty="0" err="1">
                <a:sym typeface="Wingdings" panose="05000000000000000000" pitchFamily="2" charset="2"/>
              </a:rPr>
              <a:t>ra</a:t>
            </a:r>
            <a:r>
              <a:rPr lang="en-US" b="1" dirty="0">
                <a:sym typeface="Wingdings" panose="05000000000000000000" pitchFamily="2" charset="2"/>
              </a:rPr>
              <a:t> </a:t>
            </a:r>
            <a:r>
              <a:rPr lang="en-US" b="1" dirty="0" err="1">
                <a:sym typeface="Wingdings" panose="05000000000000000000" pitchFamily="2" charset="2"/>
              </a:rPr>
              <a:t>cho</a:t>
            </a:r>
            <a:r>
              <a:rPr lang="en-US" b="1" dirty="0">
                <a:sym typeface="Wingdings" panose="05000000000000000000" pitchFamily="2" charset="2"/>
              </a:rPr>
              <a:t> </a:t>
            </a:r>
            <a:r>
              <a:rPr lang="en-US" b="1" dirty="0" err="1">
                <a:sym typeface="Wingdings" panose="05000000000000000000" pitchFamily="2" charset="2"/>
              </a:rPr>
              <a:t>nhà</a:t>
            </a:r>
            <a:r>
              <a:rPr lang="en-US" b="1" dirty="0">
                <a:sym typeface="Wingdings" panose="05000000000000000000" pitchFamily="2" charset="2"/>
              </a:rPr>
              <a:t> </a:t>
            </a:r>
            <a:r>
              <a:rPr lang="en-US" b="1" dirty="0" err="1">
                <a:sym typeface="Wingdings" panose="05000000000000000000" pitchFamily="2" charset="2"/>
              </a:rPr>
              <a:t>phát</a:t>
            </a:r>
            <a:r>
              <a:rPr lang="en-US" b="1" dirty="0">
                <a:sym typeface="Wingdings" panose="05000000000000000000" pitchFamily="2" charset="2"/>
              </a:rPr>
              <a:t> </a:t>
            </a:r>
            <a:r>
              <a:rPr lang="en-US" b="1" dirty="0" err="1">
                <a:sym typeface="Wingdings" panose="05000000000000000000" pitchFamily="2" charset="2"/>
              </a:rPr>
              <a:t>triển</a:t>
            </a:r>
            <a:r>
              <a:rPr lang="en-US" b="1" dirty="0">
                <a:sym typeface="Wingdings" panose="05000000000000000000" pitchFamily="2" charset="2"/>
              </a:rPr>
              <a:t> </a:t>
            </a:r>
            <a:r>
              <a:rPr lang="en-US" b="1" dirty="0" err="1">
                <a:sym typeface="Wingdings" panose="05000000000000000000" pitchFamily="2" charset="2"/>
              </a:rPr>
              <a:t>phần</a:t>
            </a:r>
            <a:r>
              <a:rPr lang="en-US" b="1" dirty="0">
                <a:sym typeface="Wingdings" panose="05000000000000000000" pitchFamily="2" charset="2"/>
              </a:rPr>
              <a:t> </a:t>
            </a:r>
            <a:r>
              <a:rPr lang="en-US" b="1" dirty="0" err="1">
                <a:sym typeface="Wingdings" panose="05000000000000000000" pitchFamily="2" charset="2"/>
              </a:rPr>
              <a:t>mềm</a:t>
            </a:r>
            <a:r>
              <a:rPr lang="en-US" b="1" dirty="0">
                <a:sym typeface="Wingdings" panose="05000000000000000000" pitchFamily="2" charset="2"/>
              </a:rPr>
              <a:t> </a:t>
            </a:r>
            <a:r>
              <a:rPr lang="en-US" b="1" dirty="0" err="1">
                <a:sym typeface="Wingdings" panose="05000000000000000000" pitchFamily="2" charset="2"/>
              </a:rPr>
              <a:t>là</a:t>
            </a:r>
            <a:r>
              <a:rPr lang="en-US" b="1" dirty="0">
                <a:sym typeface="Wingdings" panose="05000000000000000000" pitchFamily="2" charset="2"/>
              </a:rPr>
              <a:t> </a:t>
            </a:r>
            <a:r>
              <a:rPr lang="en-US" b="1" dirty="0" err="1">
                <a:sym typeface="Wingdings" panose="05000000000000000000" pitchFamily="2" charset="2"/>
              </a:rPr>
              <a:t>gì</a:t>
            </a:r>
            <a:r>
              <a:rPr lang="en-US" b="1" dirty="0">
                <a:sym typeface="Wingdings" panose="05000000000000000000" pitchFamily="2" charset="2"/>
              </a:rPr>
              <a:t>?</a:t>
            </a:r>
            <a:endParaRPr lang="en-US" b="1" dirty="0"/>
          </a:p>
        </p:txBody>
      </p:sp>
      <p:sp>
        <p:nvSpPr>
          <p:cNvPr id="4" name="Slide Number Placeholder 3">
            <a:extLst>
              <a:ext uri="{FF2B5EF4-FFF2-40B4-BE49-F238E27FC236}">
                <a16:creationId xmlns:a16="http://schemas.microsoft.com/office/drawing/2014/main" id="{B1BB49AC-C3A0-4C13-9513-0134026D2E85}"/>
              </a:ext>
            </a:extLst>
          </p:cNvPr>
          <p:cNvSpPr>
            <a:spLocks noGrp="1"/>
          </p:cNvSpPr>
          <p:nvPr>
            <p:ph type="sldNum" sz="quarter" idx="12"/>
          </p:nvPr>
        </p:nvSpPr>
        <p:spPr/>
        <p:txBody>
          <a:bodyPr/>
          <a:lstStyle/>
          <a:p>
            <a:fld id="{9808288A-7DB6-4C4B-ACD0-1D1E0C6D4C3E}" type="slidenum">
              <a:rPr lang="en-US" smtClean="0"/>
              <a:t>14</a:t>
            </a:fld>
            <a:endParaRPr lang="en-US"/>
          </a:p>
        </p:txBody>
      </p:sp>
    </p:spTree>
    <p:extLst>
      <p:ext uri="{BB962C8B-B14F-4D97-AF65-F5344CB8AC3E}">
        <p14:creationId xmlns:p14="http://schemas.microsoft.com/office/powerpoint/2010/main" val="39823523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D372-3EC7-4DF3-8C84-6B64E5B17271}"/>
              </a:ext>
            </a:extLst>
          </p:cNvPr>
          <p:cNvSpPr>
            <a:spLocks noGrp="1"/>
          </p:cNvSpPr>
          <p:nvPr>
            <p:ph type="title"/>
          </p:nvPr>
        </p:nvSpPr>
        <p:spPr/>
        <p:txBody>
          <a:bodyPr/>
          <a:lstStyle/>
          <a:p>
            <a:r>
              <a:rPr lang="en-US"/>
              <a:t>Yêu </a:t>
            </a:r>
            <a:r>
              <a:rPr lang="en-US" dirty="0" err="1"/>
              <a:t>cầu</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E85501E3-5C31-4D59-A926-E1A4F33831CC}"/>
              </a:ext>
            </a:extLst>
          </p:cNvPr>
          <p:cNvSpPr>
            <a:spLocks noGrp="1"/>
          </p:cNvSpPr>
          <p:nvPr>
            <p:ph idx="1"/>
          </p:nvPr>
        </p:nvSpPr>
        <p:spPr/>
        <p:txBody>
          <a:bodyPr>
            <a:normAutofit lnSpcReduction="10000"/>
          </a:bodyPr>
          <a:lstStyle/>
          <a:p>
            <a:r>
              <a:rPr lang="en-US" b="1" dirty="0" err="1">
                <a:solidFill>
                  <a:srgbClr val="00B0F0"/>
                </a:solidFill>
              </a:rPr>
              <a:t>Yêu</a:t>
            </a:r>
            <a:r>
              <a:rPr lang="en-US" b="1" dirty="0">
                <a:solidFill>
                  <a:srgbClr val="00B0F0"/>
                </a:solidFill>
              </a:rPr>
              <a:t> </a:t>
            </a:r>
            <a:r>
              <a:rPr lang="en-US" b="1" dirty="0" err="1">
                <a:solidFill>
                  <a:srgbClr val="00B0F0"/>
                </a:solidFill>
              </a:rPr>
              <a:t>cầu</a:t>
            </a:r>
            <a:r>
              <a:rPr lang="en-US" b="1" dirty="0">
                <a:solidFill>
                  <a:srgbClr val="00B0F0"/>
                </a:solidFill>
              </a:rPr>
              <a:t> (requirement):</a:t>
            </a:r>
          </a:p>
          <a:p>
            <a:pPr marL="457200" lvl="1" indent="0">
              <a:buNone/>
            </a:pPr>
            <a:r>
              <a:rPr lang="en-US" dirty="0" err="1"/>
              <a:t>Là</a:t>
            </a:r>
            <a:r>
              <a:rPr lang="en-US" dirty="0"/>
              <a:t> </a:t>
            </a:r>
            <a:r>
              <a:rPr lang="en-US" sz="2800" dirty="0" err="1"/>
              <a:t>một</a:t>
            </a:r>
            <a:r>
              <a:rPr lang="en-US" dirty="0"/>
              <a:t> </a:t>
            </a:r>
            <a:r>
              <a:rPr lang="en-US" dirty="0" err="1"/>
              <a:t>đòi</a:t>
            </a:r>
            <a:r>
              <a:rPr lang="en-US" dirty="0"/>
              <a:t> </a:t>
            </a:r>
            <a:r>
              <a:rPr lang="en-US" dirty="0" err="1"/>
              <a:t>hỏi</a:t>
            </a:r>
            <a:r>
              <a:rPr lang="en-US" dirty="0"/>
              <a:t> </a:t>
            </a:r>
            <a:r>
              <a:rPr lang="en-US" dirty="0" err="1"/>
              <a:t>được</a:t>
            </a:r>
            <a:r>
              <a:rPr lang="en-US" dirty="0"/>
              <a:t> </a:t>
            </a:r>
            <a:r>
              <a:rPr lang="en-US" dirty="0" err="1"/>
              <a:t>tài</a:t>
            </a:r>
            <a:r>
              <a:rPr lang="en-US" dirty="0"/>
              <a:t> </a:t>
            </a:r>
            <a:r>
              <a:rPr lang="en-US" dirty="0" err="1"/>
              <a:t>liệu</a:t>
            </a:r>
            <a:r>
              <a:rPr lang="en-US" dirty="0"/>
              <a:t> </a:t>
            </a:r>
            <a:r>
              <a:rPr lang="en-US" dirty="0" err="1"/>
              <a:t>hóa</a:t>
            </a:r>
            <a:r>
              <a:rPr lang="en-US" dirty="0"/>
              <a:t>; </a:t>
            </a:r>
            <a:r>
              <a:rPr lang="en-US" dirty="0" err="1"/>
              <a:t>về</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đặc</a:t>
            </a:r>
            <a:r>
              <a:rPr lang="en-US" dirty="0"/>
              <a:t> </a:t>
            </a:r>
            <a:r>
              <a:rPr lang="en-US" dirty="0" err="1"/>
              <a:t>điểm</a:t>
            </a:r>
            <a:r>
              <a:rPr lang="en-US" dirty="0"/>
              <a:t> </a:t>
            </a:r>
            <a:r>
              <a:rPr lang="en-US" dirty="0" err="1"/>
              <a:t>của</a:t>
            </a:r>
            <a:r>
              <a:rPr lang="en-US" dirty="0"/>
              <a:t> </a:t>
            </a:r>
            <a:r>
              <a:rPr lang="en-US" dirty="0" err="1"/>
              <a:t>một</a:t>
            </a:r>
            <a:r>
              <a:rPr lang="en-US" dirty="0"/>
              <a:t> </a:t>
            </a:r>
            <a:r>
              <a:rPr lang="en-US" dirty="0" err="1"/>
              <a:t>sản</a:t>
            </a:r>
            <a:r>
              <a:rPr lang="en-US" dirty="0"/>
              <a:t> </a:t>
            </a:r>
            <a:r>
              <a:rPr lang="en-US" dirty="0" err="1"/>
              <a:t>phẩm</a:t>
            </a:r>
            <a:r>
              <a:rPr lang="en-US" dirty="0"/>
              <a:t>/ </a:t>
            </a:r>
            <a:r>
              <a:rPr lang="en-US" dirty="0" err="1"/>
              <a:t>dịch</a:t>
            </a:r>
            <a:r>
              <a:rPr lang="en-US" dirty="0"/>
              <a:t> </a:t>
            </a:r>
            <a:r>
              <a:rPr lang="en-US" dirty="0" err="1"/>
              <a:t>vụ</a:t>
            </a:r>
            <a:r>
              <a:rPr lang="en-US" dirty="0"/>
              <a:t>.</a:t>
            </a:r>
          </a:p>
          <a:p>
            <a:r>
              <a:rPr lang="en-US" b="1" dirty="0" err="1">
                <a:solidFill>
                  <a:srgbClr val="00B0F0"/>
                </a:solidFill>
              </a:rPr>
              <a:t>Yêu</a:t>
            </a:r>
            <a:r>
              <a:rPr lang="en-US" b="1" dirty="0">
                <a:solidFill>
                  <a:srgbClr val="00B0F0"/>
                </a:solidFill>
              </a:rPr>
              <a:t> </a:t>
            </a:r>
            <a:r>
              <a:rPr lang="en-US" b="1" dirty="0" err="1">
                <a:solidFill>
                  <a:srgbClr val="00B0F0"/>
                </a:solidFill>
              </a:rPr>
              <a:t>cầu</a:t>
            </a:r>
            <a:r>
              <a:rPr lang="en-US" b="1" dirty="0">
                <a:solidFill>
                  <a:srgbClr val="00B0F0"/>
                </a:solidFill>
              </a:rPr>
              <a:t> </a:t>
            </a:r>
            <a:r>
              <a:rPr lang="en-US" b="1" dirty="0" err="1">
                <a:solidFill>
                  <a:srgbClr val="00B0F0"/>
                </a:solidFill>
              </a:rPr>
              <a:t>phần</a:t>
            </a:r>
            <a:r>
              <a:rPr lang="en-US" b="1" dirty="0">
                <a:solidFill>
                  <a:srgbClr val="00B0F0"/>
                </a:solidFill>
              </a:rPr>
              <a:t> </a:t>
            </a:r>
            <a:r>
              <a:rPr lang="en-US" b="1" dirty="0" err="1">
                <a:solidFill>
                  <a:srgbClr val="00B0F0"/>
                </a:solidFill>
              </a:rPr>
              <a:t>mềm</a:t>
            </a:r>
            <a:r>
              <a:rPr lang="en-US" b="1" dirty="0">
                <a:solidFill>
                  <a:srgbClr val="00B0F0"/>
                </a:solidFill>
              </a:rPr>
              <a:t> (software requirement):</a:t>
            </a:r>
          </a:p>
          <a:p>
            <a:pPr marL="457200" lvl="1" indent="0">
              <a:buNone/>
            </a:pPr>
            <a:r>
              <a:rPr lang="en-US" sz="2800" dirty="0" err="1"/>
              <a:t>Các</a:t>
            </a:r>
            <a:r>
              <a:rPr lang="en-US" dirty="0"/>
              <a:t> </a:t>
            </a:r>
            <a:r>
              <a:rPr lang="en-US" dirty="0" err="1"/>
              <a:t>đòi</a:t>
            </a:r>
            <a:r>
              <a:rPr lang="en-US" dirty="0"/>
              <a:t> </a:t>
            </a:r>
            <a:r>
              <a:rPr lang="en-US" dirty="0" err="1"/>
              <a:t>hỏi</a:t>
            </a:r>
            <a:r>
              <a:rPr lang="en-US" dirty="0"/>
              <a:t>, </a:t>
            </a:r>
            <a:r>
              <a:rPr lang="en-US" dirty="0" err="1"/>
              <a:t>công</a:t>
            </a:r>
            <a:r>
              <a:rPr lang="en-US" dirty="0"/>
              <a:t> </a:t>
            </a:r>
            <a:r>
              <a:rPr lang="en-US" dirty="0" err="1"/>
              <a:t>việc</a:t>
            </a:r>
            <a:r>
              <a:rPr lang="en-US" dirty="0"/>
              <a:t>, </a:t>
            </a:r>
            <a:r>
              <a:rPr lang="en-US" dirty="0" err="1"/>
              <a:t>nghiệp</a:t>
            </a:r>
            <a:r>
              <a:rPr lang="en-US" dirty="0"/>
              <a:t> </a:t>
            </a:r>
            <a:r>
              <a:rPr lang="en-US" dirty="0" err="1"/>
              <a:t>vụ</a:t>
            </a:r>
            <a:r>
              <a:rPr lang="en-US" dirty="0"/>
              <a:t> </a:t>
            </a:r>
            <a:r>
              <a:rPr lang="en-US" dirty="0" err="1"/>
              <a:t>hỗ</a:t>
            </a:r>
            <a:r>
              <a:rPr lang="en-US" dirty="0"/>
              <a:t> </a:t>
            </a:r>
            <a:r>
              <a:rPr lang="en-US" dirty="0" err="1"/>
              <a:t>trợ</a:t>
            </a:r>
            <a:r>
              <a:rPr lang="en-US" dirty="0"/>
              <a:t> </a:t>
            </a:r>
            <a:r>
              <a:rPr lang="en-US" dirty="0" err="1"/>
              <a:t>thực</a:t>
            </a:r>
            <a:r>
              <a:rPr lang="en-US" dirty="0"/>
              <a:t> </a:t>
            </a:r>
            <a:r>
              <a:rPr lang="en-US" dirty="0" err="1"/>
              <a:t>hiện</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a:t>
            </a:r>
          </a:p>
          <a:p>
            <a:pPr marL="0" indent="0" algn="just">
              <a:buNone/>
            </a:pPr>
            <a:endParaRPr lang="en-US" dirty="0"/>
          </a:p>
          <a:p>
            <a:pPr marL="0" indent="0" algn="just">
              <a:buNone/>
            </a:pPr>
            <a:r>
              <a:rPr lang="en-US" dirty="0" err="1"/>
              <a:t>Trong</a:t>
            </a:r>
            <a:r>
              <a:rPr lang="en-US" dirty="0"/>
              <a:t> </a:t>
            </a:r>
            <a:r>
              <a:rPr lang="en-US" dirty="0" err="1"/>
              <a:t>ví</a:t>
            </a:r>
            <a:r>
              <a:rPr lang="en-US" dirty="0"/>
              <a:t> </a:t>
            </a:r>
            <a:r>
              <a:rPr lang="en-US" dirty="0" err="1"/>
              <a:t>dụ</a:t>
            </a:r>
            <a:r>
              <a:rPr lang="en-US" dirty="0"/>
              <a:t> </a:t>
            </a:r>
            <a:r>
              <a:rPr lang="en-US" dirty="0" err="1"/>
              <a:t>trên</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r>
              <a:rPr lang="en-US" dirty="0" err="1"/>
              <a:t>gồm</a:t>
            </a:r>
            <a:r>
              <a:rPr lang="en-US" dirty="0"/>
              <a:t> </a:t>
            </a:r>
            <a:r>
              <a:rPr lang="en-US" dirty="0" err="1"/>
              <a:t>có</a:t>
            </a:r>
            <a:r>
              <a:rPr lang="en-US" dirty="0"/>
              <a:t>:</a:t>
            </a:r>
          </a:p>
          <a:p>
            <a:pPr marL="914400" lvl="1" indent="-457200" algn="just">
              <a:buFont typeface="Wingdings" panose="05000000000000000000" pitchFamily="2" charset="2"/>
              <a:buChar char="ü"/>
            </a:pPr>
            <a:r>
              <a:rPr lang="en-US" dirty="0" err="1"/>
              <a:t>Tương</a:t>
            </a:r>
            <a:r>
              <a:rPr lang="en-US" dirty="0"/>
              <a:t> </a:t>
            </a:r>
            <a:r>
              <a:rPr lang="en-US" dirty="0" err="1"/>
              <a:t>tác</a:t>
            </a:r>
            <a:r>
              <a:rPr lang="en-US" dirty="0"/>
              <a:t> </a:t>
            </a:r>
            <a:r>
              <a:rPr lang="en-US" dirty="0" err="1"/>
              <a:t>với</a:t>
            </a:r>
            <a:r>
              <a:rPr lang="en-US" dirty="0"/>
              <a:t> CSDL </a:t>
            </a:r>
            <a:r>
              <a:rPr lang="en-US" dirty="0" err="1"/>
              <a:t>trên</a:t>
            </a:r>
            <a:r>
              <a:rPr lang="en-US" dirty="0"/>
              <a:t> MySQL</a:t>
            </a:r>
          </a:p>
          <a:p>
            <a:pPr marL="914400" lvl="1" indent="-457200" algn="just">
              <a:buFont typeface="Wingdings" panose="05000000000000000000" pitchFamily="2" charset="2"/>
              <a:buChar char="ü"/>
            </a:pPr>
            <a:r>
              <a:rPr lang="en-US" dirty="0" err="1"/>
              <a:t>Cung</a:t>
            </a:r>
            <a:r>
              <a:rPr lang="en-US" dirty="0"/>
              <a:t> </a:t>
            </a:r>
            <a:r>
              <a:rPr lang="en-US" dirty="0" err="1"/>
              <a:t>cấp</a:t>
            </a:r>
            <a:r>
              <a:rPr lang="en-US" dirty="0"/>
              <a:t> </a:t>
            </a:r>
            <a:r>
              <a:rPr lang="en-US" dirty="0" err="1"/>
              <a:t>chức</a:t>
            </a:r>
            <a:r>
              <a:rPr lang="en-US" dirty="0"/>
              <a:t> </a:t>
            </a:r>
            <a:r>
              <a:rPr lang="en-US" dirty="0" err="1"/>
              <a:t>năng</a:t>
            </a:r>
            <a:r>
              <a:rPr lang="en-US" dirty="0"/>
              <a:t>: </a:t>
            </a:r>
            <a:r>
              <a:rPr lang="en-US" dirty="0" err="1"/>
              <a:t>Thêm</a:t>
            </a:r>
            <a:r>
              <a:rPr lang="en-US" dirty="0"/>
              <a:t>, </a:t>
            </a:r>
            <a:r>
              <a:rPr lang="en-US" dirty="0" err="1"/>
              <a:t>xóa</a:t>
            </a:r>
            <a:r>
              <a:rPr lang="en-US" dirty="0"/>
              <a:t>, </a:t>
            </a:r>
            <a:r>
              <a:rPr lang="en-US" dirty="0" err="1"/>
              <a:t>sửa</a:t>
            </a:r>
            <a:r>
              <a:rPr lang="en-US" dirty="0"/>
              <a:t> </a:t>
            </a:r>
            <a:r>
              <a:rPr lang="en-US" dirty="0" err="1"/>
              <a:t>nhân</a:t>
            </a:r>
            <a:r>
              <a:rPr lang="en-US" dirty="0"/>
              <a:t> </a:t>
            </a:r>
            <a:r>
              <a:rPr lang="en-US" dirty="0" err="1"/>
              <a:t>viên</a:t>
            </a:r>
            <a:r>
              <a:rPr lang="en-US" dirty="0"/>
              <a:t>, </a:t>
            </a:r>
            <a:r>
              <a:rPr lang="en-US" dirty="0" err="1"/>
              <a:t>lương</a:t>
            </a:r>
            <a:r>
              <a:rPr lang="en-US" dirty="0"/>
              <a:t>, </a:t>
            </a:r>
            <a:r>
              <a:rPr lang="en-US" dirty="0" err="1"/>
              <a:t>chức</a:t>
            </a:r>
            <a:r>
              <a:rPr lang="en-US" dirty="0"/>
              <a:t> </a:t>
            </a:r>
            <a:r>
              <a:rPr lang="en-US" dirty="0" err="1"/>
              <a:t>vụ</a:t>
            </a:r>
            <a:r>
              <a:rPr lang="en-US" dirty="0"/>
              <a:t>…</a:t>
            </a:r>
          </a:p>
          <a:p>
            <a:pPr marL="914400" lvl="1" indent="-457200" algn="just">
              <a:buFont typeface="Wingdings" panose="05000000000000000000" pitchFamily="2" charset="2"/>
              <a:buChar char="ü"/>
            </a:pPr>
            <a:r>
              <a:rPr lang="en-US" dirty="0" err="1"/>
              <a:t>Chạy</a:t>
            </a:r>
            <a:r>
              <a:rPr lang="en-US" dirty="0"/>
              <a:t> </a:t>
            </a:r>
            <a:r>
              <a:rPr lang="en-US" dirty="0" err="1"/>
              <a:t>tốt</a:t>
            </a:r>
            <a:r>
              <a:rPr lang="en-US" dirty="0"/>
              <a:t> </a:t>
            </a:r>
            <a:r>
              <a:rPr lang="en-US" dirty="0" err="1"/>
              <a:t>trên</a:t>
            </a:r>
            <a:r>
              <a:rPr lang="en-US" dirty="0"/>
              <a:t> </a:t>
            </a:r>
            <a:r>
              <a:rPr lang="en-US" dirty="0" err="1"/>
              <a:t>cấu</a:t>
            </a:r>
            <a:r>
              <a:rPr lang="en-US" dirty="0"/>
              <a:t> </a:t>
            </a:r>
            <a:r>
              <a:rPr lang="en-US" dirty="0" err="1"/>
              <a:t>hình</a:t>
            </a:r>
            <a:r>
              <a:rPr lang="en-US" dirty="0"/>
              <a:t> </a:t>
            </a:r>
            <a:r>
              <a:rPr lang="en-US" dirty="0" err="1"/>
              <a:t>máy</a:t>
            </a:r>
            <a:r>
              <a:rPr lang="en-US" dirty="0"/>
              <a:t> </a:t>
            </a:r>
            <a:r>
              <a:rPr lang="en-US" dirty="0" err="1"/>
              <a:t>công</a:t>
            </a:r>
            <a:r>
              <a:rPr lang="en-US" dirty="0"/>
              <a:t> ty</a:t>
            </a:r>
          </a:p>
          <a:p>
            <a:pPr marL="914400" lvl="1" indent="-457200" algn="just">
              <a:buFont typeface="Wingdings" panose="05000000000000000000" pitchFamily="2" charset="2"/>
              <a:buChar char="ü"/>
            </a:pPr>
            <a:r>
              <a:rPr lang="en-US" dirty="0" err="1"/>
              <a:t>Giao</a:t>
            </a:r>
            <a:r>
              <a:rPr lang="en-US" dirty="0"/>
              <a:t> </a:t>
            </a:r>
            <a:r>
              <a:rPr lang="en-US" dirty="0" err="1"/>
              <a:t>diện</a:t>
            </a:r>
            <a:r>
              <a:rPr lang="en-US" dirty="0"/>
              <a:t> </a:t>
            </a:r>
            <a:r>
              <a:rPr lang="en-US" dirty="0" err="1"/>
              <a:t>chính</a:t>
            </a:r>
            <a:r>
              <a:rPr lang="en-US" dirty="0"/>
              <a:t> </a:t>
            </a:r>
            <a:r>
              <a:rPr lang="en-US" dirty="0" err="1"/>
              <a:t>có</a:t>
            </a:r>
            <a:r>
              <a:rPr lang="en-US" dirty="0"/>
              <a:t> logo </a:t>
            </a:r>
            <a:r>
              <a:rPr lang="en-US" dirty="0" err="1"/>
              <a:t>và</a:t>
            </a:r>
            <a:r>
              <a:rPr lang="en-US" dirty="0"/>
              <a:t> </a:t>
            </a:r>
            <a:r>
              <a:rPr lang="en-US" dirty="0" err="1"/>
              <a:t>thông</a:t>
            </a:r>
            <a:r>
              <a:rPr lang="en-US" dirty="0"/>
              <a:t> tin </a:t>
            </a:r>
            <a:r>
              <a:rPr lang="en-US" dirty="0" err="1"/>
              <a:t>liên</a:t>
            </a:r>
            <a:r>
              <a:rPr lang="en-US" dirty="0"/>
              <a:t> </a:t>
            </a:r>
            <a:r>
              <a:rPr lang="en-US" dirty="0" err="1"/>
              <a:t>hệ</a:t>
            </a:r>
            <a:r>
              <a:rPr lang="en-US" dirty="0"/>
              <a:t> </a:t>
            </a:r>
            <a:r>
              <a:rPr lang="en-US" dirty="0" err="1"/>
              <a:t>của</a:t>
            </a:r>
            <a:r>
              <a:rPr lang="en-US" dirty="0"/>
              <a:t> </a:t>
            </a:r>
            <a:r>
              <a:rPr lang="en-US" dirty="0" err="1"/>
              <a:t>công</a:t>
            </a:r>
            <a:r>
              <a:rPr lang="en-US" dirty="0"/>
              <a:t> ty</a:t>
            </a:r>
          </a:p>
          <a:p>
            <a:pPr marL="0" indent="0">
              <a:buNone/>
            </a:pPr>
            <a:endParaRPr lang="en-US" dirty="0"/>
          </a:p>
        </p:txBody>
      </p:sp>
      <p:sp>
        <p:nvSpPr>
          <p:cNvPr id="4" name="Slide Number Placeholder 3">
            <a:extLst>
              <a:ext uri="{FF2B5EF4-FFF2-40B4-BE49-F238E27FC236}">
                <a16:creationId xmlns:a16="http://schemas.microsoft.com/office/drawing/2014/main" id="{FAD6375C-8E30-4F5B-B99E-6F503979CF59}"/>
              </a:ext>
            </a:extLst>
          </p:cNvPr>
          <p:cNvSpPr>
            <a:spLocks noGrp="1"/>
          </p:cNvSpPr>
          <p:nvPr>
            <p:ph type="sldNum" sz="quarter" idx="12"/>
          </p:nvPr>
        </p:nvSpPr>
        <p:spPr/>
        <p:txBody>
          <a:bodyPr/>
          <a:lstStyle/>
          <a:p>
            <a:fld id="{9808288A-7DB6-4C4B-ACD0-1D1E0C6D4C3E}" type="slidenum">
              <a:rPr lang="en-US" smtClean="0"/>
              <a:t>15</a:t>
            </a:fld>
            <a:endParaRPr lang="en-US"/>
          </a:p>
        </p:txBody>
      </p:sp>
    </p:spTree>
    <p:extLst>
      <p:ext uri="{BB962C8B-B14F-4D97-AF65-F5344CB8AC3E}">
        <p14:creationId xmlns:p14="http://schemas.microsoft.com/office/powerpoint/2010/main" val="199143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left)">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4C7A-6EB0-41FE-8BE7-B22E9A4D671A}"/>
              </a:ext>
            </a:extLst>
          </p:cNvPr>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6B08EE5E-AA8A-4809-BE10-A2C912EC06F9}"/>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998B9E5A-2DC4-4744-8BDF-C2825A92C59B}"/>
              </a:ext>
            </a:extLst>
          </p:cNvPr>
          <p:cNvSpPr>
            <a:spLocks noGrp="1"/>
          </p:cNvSpPr>
          <p:nvPr>
            <p:ph type="sldNum" sz="quarter" idx="12"/>
          </p:nvPr>
        </p:nvSpPr>
        <p:spPr/>
        <p:txBody>
          <a:bodyPr/>
          <a:lstStyle/>
          <a:p>
            <a:fld id="{9808288A-7DB6-4C4B-ACD0-1D1E0C6D4C3E}" type="slidenum">
              <a:rPr lang="en-US" smtClean="0"/>
              <a:t>16</a:t>
            </a:fld>
            <a:endParaRPr lang="en-US"/>
          </a:p>
        </p:txBody>
      </p:sp>
      <p:pic>
        <p:nvPicPr>
          <p:cNvPr id="4" name="Picture 3">
            <a:extLst>
              <a:ext uri="{FF2B5EF4-FFF2-40B4-BE49-F238E27FC236}">
                <a16:creationId xmlns:a16="http://schemas.microsoft.com/office/drawing/2014/main" id="{78EEC051-2DA7-44A4-9926-EFBC0199190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75763" y="1395388"/>
            <a:ext cx="6045506" cy="4781574"/>
          </a:xfrm>
          <a:prstGeom prst="rect">
            <a:avLst/>
          </a:prstGeom>
        </p:spPr>
      </p:pic>
    </p:spTree>
    <p:extLst>
      <p:ext uri="{BB962C8B-B14F-4D97-AF65-F5344CB8AC3E}">
        <p14:creationId xmlns:p14="http://schemas.microsoft.com/office/powerpoint/2010/main" val="277842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C3AD-1EB9-434E-A07E-782AB7F5ABF6}"/>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yêu</a:t>
            </a:r>
            <a:r>
              <a:rPr lang="en-US" dirty="0"/>
              <a:t> </a:t>
            </a:r>
            <a:r>
              <a:rPr lang="en-US" dirty="0" err="1"/>
              <a:t>cầu</a:t>
            </a:r>
            <a:br>
              <a:rPr lang="en-US" dirty="0"/>
            </a:br>
            <a:r>
              <a:rPr lang="en-US" sz="2800" dirty="0">
                <a:solidFill>
                  <a:schemeClr val="accent3">
                    <a:lumMod val="50000"/>
                  </a:schemeClr>
                </a:solidFill>
              </a:rPr>
              <a:t>(software requirement classification)</a:t>
            </a:r>
          </a:p>
        </p:txBody>
      </p:sp>
      <p:sp>
        <p:nvSpPr>
          <p:cNvPr id="3" name="Content Placeholder 2">
            <a:extLst>
              <a:ext uri="{FF2B5EF4-FFF2-40B4-BE49-F238E27FC236}">
                <a16:creationId xmlns:a16="http://schemas.microsoft.com/office/drawing/2014/main" id="{6D937976-2BB9-4BF2-84D2-FEA074537D05}"/>
              </a:ext>
            </a:extLst>
          </p:cNvPr>
          <p:cNvSpPr>
            <a:spLocks noGrp="1"/>
          </p:cNvSpPr>
          <p:nvPr>
            <p:ph idx="1"/>
          </p:nvPr>
        </p:nvSpPr>
        <p:spPr/>
        <p:txBody>
          <a:bodyPr>
            <a:normAutofit/>
          </a:bodyPr>
          <a:lstStyle/>
          <a:p>
            <a:pPr marL="514350" indent="-514350" algn="just"/>
            <a:r>
              <a:rPr lang="en-US" dirty="0" err="1">
                <a:solidFill>
                  <a:schemeClr val="accent1">
                    <a:lumMod val="75000"/>
                  </a:schemeClr>
                </a:solidFill>
              </a:rPr>
              <a:t>Yêu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(Functional Requirement): </a:t>
            </a:r>
            <a:r>
              <a:rPr lang="en-US" dirty="0" err="1">
                <a:solidFill>
                  <a:schemeClr val="accent1">
                    <a:lumMod val="75000"/>
                  </a:schemeClr>
                </a:solidFill>
              </a:rPr>
              <a:t>là</a:t>
            </a:r>
            <a:r>
              <a:rPr lang="en-US" dirty="0">
                <a:solidFill>
                  <a:schemeClr val="accent1">
                    <a:lumMod val="75000"/>
                  </a:schemeClr>
                </a:solidFill>
              </a:rPr>
              <a:t> </a:t>
            </a:r>
            <a:r>
              <a:rPr lang="en-US" dirty="0" err="1">
                <a:solidFill>
                  <a:schemeClr val="accent1">
                    <a:lumMod val="75000"/>
                  </a:schemeClr>
                </a:solidFill>
              </a:rPr>
              <a:t>các</a:t>
            </a:r>
            <a:r>
              <a:rPr lang="en-US" dirty="0">
                <a:solidFill>
                  <a:schemeClr val="accent1">
                    <a:lumMod val="75000"/>
                  </a:schemeClr>
                </a:solidFill>
              </a:rPr>
              <a:t> </a:t>
            </a:r>
            <a:r>
              <a:rPr lang="en-US" dirty="0" err="1">
                <a:solidFill>
                  <a:schemeClr val="accent1">
                    <a:lumMod val="75000"/>
                  </a:schemeClr>
                </a:solidFill>
              </a:rPr>
              <a:t>yêu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a:t>
            </a:r>
            <a:r>
              <a:rPr lang="en-US" dirty="0" err="1">
                <a:solidFill>
                  <a:schemeClr val="accent1">
                    <a:lumMod val="75000"/>
                  </a:schemeClr>
                </a:solidFill>
              </a:rPr>
              <a:t>mô</a:t>
            </a:r>
            <a:r>
              <a:rPr lang="en-US" dirty="0">
                <a:solidFill>
                  <a:schemeClr val="accent1">
                    <a:lumMod val="75000"/>
                  </a:schemeClr>
                </a:solidFill>
              </a:rPr>
              <a:t> </a:t>
            </a:r>
            <a:r>
              <a:rPr lang="en-US" dirty="0" err="1">
                <a:solidFill>
                  <a:schemeClr val="accent1">
                    <a:lumMod val="75000"/>
                  </a:schemeClr>
                </a:solidFill>
              </a:rPr>
              <a:t>tả</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hệ</a:t>
            </a:r>
            <a:r>
              <a:rPr lang="en-US" dirty="0">
                <a:solidFill>
                  <a:schemeClr val="accent1">
                    <a:lumMod val="75000"/>
                  </a:schemeClr>
                </a:solidFill>
              </a:rPr>
              <a:t> </a:t>
            </a:r>
            <a:r>
              <a:rPr lang="en-US" dirty="0" err="1">
                <a:solidFill>
                  <a:schemeClr val="accent1">
                    <a:lumMod val="75000"/>
                  </a:schemeClr>
                </a:solidFill>
              </a:rPr>
              <a:t>thống</a:t>
            </a:r>
            <a:r>
              <a:rPr lang="en-US" dirty="0">
                <a:solidFill>
                  <a:schemeClr val="accent1">
                    <a:lumMod val="75000"/>
                  </a:schemeClr>
                </a:solidFill>
              </a:rPr>
              <a:t> </a:t>
            </a:r>
            <a:r>
              <a:rPr lang="en-US" dirty="0" err="1">
                <a:solidFill>
                  <a:schemeClr val="accent1">
                    <a:lumMod val="75000"/>
                  </a:schemeClr>
                </a:solidFill>
              </a:rPr>
              <a:t>phần</a:t>
            </a:r>
            <a:r>
              <a:rPr lang="en-US" dirty="0">
                <a:solidFill>
                  <a:schemeClr val="accent1">
                    <a:lumMod val="75000"/>
                  </a:schemeClr>
                </a:solidFill>
              </a:rPr>
              <a:t> </a:t>
            </a:r>
            <a:r>
              <a:rPr lang="en-US" dirty="0" err="1">
                <a:solidFill>
                  <a:schemeClr val="accent1">
                    <a:lumMod val="75000"/>
                  </a:schemeClr>
                </a:solidFill>
              </a:rPr>
              <a:t>mềm</a:t>
            </a:r>
            <a:r>
              <a:rPr lang="en-US" dirty="0">
                <a:solidFill>
                  <a:schemeClr val="accent1">
                    <a:lumMod val="75000"/>
                  </a:schemeClr>
                </a:solidFill>
              </a:rPr>
              <a:t>. </a:t>
            </a:r>
            <a:r>
              <a:rPr lang="en-US" dirty="0" err="1">
                <a:solidFill>
                  <a:schemeClr val="accent1">
                    <a:lumMod val="75000"/>
                  </a:schemeClr>
                </a:solidFill>
              </a:rPr>
              <a:t>Yêu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mô</a:t>
            </a:r>
            <a:r>
              <a:rPr lang="en-US" dirty="0">
                <a:solidFill>
                  <a:schemeClr val="accent1">
                    <a:lumMod val="75000"/>
                  </a:schemeClr>
                </a:solidFill>
              </a:rPr>
              <a:t> </a:t>
            </a:r>
            <a:r>
              <a:rPr lang="en-US" dirty="0" err="1">
                <a:solidFill>
                  <a:schemeClr val="accent1">
                    <a:lumMod val="75000"/>
                  </a:schemeClr>
                </a:solidFill>
              </a:rPr>
              <a:t>tả</a:t>
            </a:r>
            <a:r>
              <a:rPr lang="en-US" dirty="0">
                <a:solidFill>
                  <a:schemeClr val="accent1">
                    <a:lumMod val="75000"/>
                  </a:schemeClr>
                </a:solidFill>
              </a:rPr>
              <a:t> </a:t>
            </a:r>
            <a:r>
              <a:rPr lang="en-US" dirty="0" err="1">
                <a:solidFill>
                  <a:schemeClr val="accent1">
                    <a:lumMod val="75000"/>
                  </a:schemeClr>
                </a:solidFill>
              </a:rPr>
              <a:t>phần</a:t>
            </a:r>
            <a:r>
              <a:rPr lang="en-US" dirty="0">
                <a:solidFill>
                  <a:schemeClr val="accent1">
                    <a:lumMod val="75000"/>
                  </a:schemeClr>
                </a:solidFill>
              </a:rPr>
              <a:t> </a:t>
            </a:r>
            <a:r>
              <a:rPr lang="en-US" dirty="0" err="1">
                <a:solidFill>
                  <a:schemeClr val="accent1">
                    <a:lumMod val="75000"/>
                  </a:schemeClr>
                </a:solidFill>
              </a:rPr>
              <a:t>mềm</a:t>
            </a:r>
            <a:r>
              <a:rPr lang="en-US" dirty="0">
                <a:solidFill>
                  <a:schemeClr val="accent1">
                    <a:lumMod val="75000"/>
                  </a:schemeClr>
                </a:solidFill>
              </a:rPr>
              <a:t> </a:t>
            </a:r>
            <a:r>
              <a:rPr lang="en-US" dirty="0" err="1">
                <a:solidFill>
                  <a:schemeClr val="accent1">
                    <a:lumMod val="75000"/>
                  </a:schemeClr>
                </a:solidFill>
              </a:rPr>
              <a:t>phải</a:t>
            </a:r>
            <a:r>
              <a:rPr lang="en-US" dirty="0">
                <a:solidFill>
                  <a:schemeClr val="accent1">
                    <a:lumMod val="75000"/>
                  </a:schemeClr>
                </a:solidFill>
              </a:rPr>
              <a:t> </a:t>
            </a:r>
            <a:r>
              <a:rPr lang="en-US" dirty="0" err="1">
                <a:solidFill>
                  <a:schemeClr val="accent1">
                    <a:lumMod val="75000"/>
                  </a:schemeClr>
                </a:solidFill>
              </a:rPr>
              <a:t>làm</a:t>
            </a:r>
            <a:r>
              <a:rPr lang="en-US" dirty="0">
                <a:solidFill>
                  <a:schemeClr val="accent1">
                    <a:lumMod val="75000"/>
                  </a:schemeClr>
                </a:solidFill>
              </a:rPr>
              <a:t> </a:t>
            </a:r>
            <a:r>
              <a:rPr lang="en-US" dirty="0" err="1">
                <a:solidFill>
                  <a:schemeClr val="accent1">
                    <a:lumMod val="75000"/>
                  </a:schemeClr>
                </a:solidFill>
              </a:rPr>
              <a:t>gì</a:t>
            </a:r>
            <a:r>
              <a:rPr lang="en-US" dirty="0">
                <a:solidFill>
                  <a:schemeClr val="accent1">
                    <a:lumMod val="75000"/>
                  </a:schemeClr>
                </a:solidFill>
              </a:rPr>
              <a:t>, </a:t>
            </a:r>
            <a:r>
              <a:rPr lang="en-US" dirty="0" err="1">
                <a:solidFill>
                  <a:schemeClr val="accent1">
                    <a:lumMod val="75000"/>
                  </a:schemeClr>
                </a:solidFill>
              </a:rPr>
              <a:t>đáp</a:t>
            </a:r>
            <a:r>
              <a:rPr lang="en-US" dirty="0">
                <a:solidFill>
                  <a:schemeClr val="accent1">
                    <a:lumMod val="75000"/>
                  </a:schemeClr>
                </a:solidFill>
              </a:rPr>
              <a:t> </a:t>
            </a:r>
            <a:r>
              <a:rPr lang="en-US" dirty="0" err="1">
                <a:solidFill>
                  <a:schemeClr val="accent1">
                    <a:lumMod val="75000"/>
                  </a:schemeClr>
                </a:solidFill>
              </a:rPr>
              <a:t>ứng</a:t>
            </a:r>
            <a:r>
              <a:rPr lang="en-US" dirty="0">
                <a:solidFill>
                  <a:schemeClr val="accent1">
                    <a:lumMod val="75000"/>
                  </a:schemeClr>
                </a:solidFill>
              </a:rPr>
              <a:t> </a:t>
            </a:r>
            <a:r>
              <a:rPr lang="en-US" dirty="0" err="1">
                <a:solidFill>
                  <a:schemeClr val="accent1">
                    <a:lumMod val="75000"/>
                  </a:schemeClr>
                </a:solidFill>
              </a:rPr>
              <a:t>những</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gì</a:t>
            </a:r>
            <a:r>
              <a:rPr lang="en-US" dirty="0">
                <a:solidFill>
                  <a:schemeClr val="accent1">
                    <a:lumMod val="75000"/>
                  </a:schemeClr>
                </a:solidFill>
              </a:rPr>
              <a:t>.</a:t>
            </a:r>
          </a:p>
          <a:p>
            <a:pPr lvl="1" algn="just"/>
            <a:r>
              <a:rPr lang="en-US" sz="2600" dirty="0" err="1"/>
              <a:t>Một</a:t>
            </a:r>
            <a:r>
              <a:rPr lang="en-US" sz="2600" dirty="0"/>
              <a:t> </a:t>
            </a:r>
            <a:r>
              <a:rPr lang="en-US" sz="2600" dirty="0" err="1"/>
              <a:t>chức</a:t>
            </a:r>
            <a:r>
              <a:rPr lang="en-US" sz="2600" dirty="0"/>
              <a:t> </a:t>
            </a:r>
            <a:r>
              <a:rPr lang="en-US" sz="2600" dirty="0" err="1"/>
              <a:t>năng</a:t>
            </a:r>
            <a:r>
              <a:rPr lang="en-US" sz="2600" dirty="0"/>
              <a:t> </a:t>
            </a:r>
            <a:r>
              <a:rPr lang="en-US" sz="2600" dirty="0" err="1"/>
              <a:t>được</a:t>
            </a:r>
            <a:r>
              <a:rPr lang="en-US" sz="2600" dirty="0"/>
              <a:t> </a:t>
            </a:r>
            <a:r>
              <a:rPr lang="en-US" sz="2600" dirty="0" err="1"/>
              <a:t>mô</a:t>
            </a:r>
            <a:r>
              <a:rPr lang="en-US" sz="2600" dirty="0"/>
              <a:t> </a:t>
            </a:r>
            <a:r>
              <a:rPr lang="en-US" sz="2600" dirty="0" err="1"/>
              <a:t>tả</a:t>
            </a:r>
            <a:r>
              <a:rPr lang="en-US" sz="2600" dirty="0"/>
              <a:t> </a:t>
            </a:r>
            <a:r>
              <a:rPr lang="en-US" sz="2600" dirty="0" err="1"/>
              <a:t>thông</a:t>
            </a:r>
            <a:r>
              <a:rPr lang="en-US" sz="2600" dirty="0"/>
              <a:t> qua </a:t>
            </a:r>
            <a:r>
              <a:rPr lang="en-US" sz="2600" dirty="0" err="1"/>
              <a:t>dữ</a:t>
            </a:r>
            <a:r>
              <a:rPr lang="en-US" sz="2600" dirty="0"/>
              <a:t> </a:t>
            </a:r>
            <a:r>
              <a:rPr lang="en-US" sz="2600" dirty="0" err="1"/>
              <a:t>liệu</a:t>
            </a:r>
            <a:r>
              <a:rPr lang="en-US" sz="2600" dirty="0"/>
              <a:t> </a:t>
            </a:r>
            <a:r>
              <a:rPr lang="en-US" sz="2600" dirty="0" err="1"/>
              <a:t>đầu</a:t>
            </a:r>
            <a:r>
              <a:rPr lang="en-US" sz="2600" dirty="0"/>
              <a:t> </a:t>
            </a:r>
            <a:r>
              <a:rPr lang="en-US" sz="2600" dirty="0" err="1"/>
              <a:t>vào</a:t>
            </a:r>
            <a:r>
              <a:rPr lang="en-US" sz="2600" dirty="0"/>
              <a:t>, </a:t>
            </a:r>
            <a:r>
              <a:rPr lang="en-US" sz="2600" dirty="0" err="1"/>
              <a:t>cách</a:t>
            </a:r>
            <a:r>
              <a:rPr lang="en-US" sz="2600" dirty="0"/>
              <a:t> </a:t>
            </a:r>
            <a:r>
              <a:rPr lang="en-US" sz="2600" dirty="0" err="1"/>
              <a:t>xử</a:t>
            </a:r>
            <a:r>
              <a:rPr lang="en-US" sz="2600" dirty="0"/>
              <a:t> </a:t>
            </a:r>
            <a:r>
              <a:rPr lang="en-US" sz="2600" dirty="0" err="1"/>
              <a:t>lí</a:t>
            </a:r>
            <a:r>
              <a:rPr lang="en-US" sz="2600" dirty="0"/>
              <a:t> </a:t>
            </a:r>
            <a:r>
              <a:rPr lang="en-US" sz="2600" dirty="0" err="1"/>
              <a:t>và</a:t>
            </a:r>
            <a:r>
              <a:rPr lang="en-US" sz="2600" dirty="0"/>
              <a:t> </a:t>
            </a:r>
            <a:r>
              <a:rPr lang="en-US" sz="2600" dirty="0" err="1"/>
              <a:t>dữ</a:t>
            </a:r>
            <a:r>
              <a:rPr lang="en-US" sz="2600" dirty="0"/>
              <a:t> </a:t>
            </a:r>
            <a:r>
              <a:rPr lang="en-US" sz="2600" dirty="0" err="1"/>
              <a:t>liệu</a:t>
            </a:r>
            <a:r>
              <a:rPr lang="en-US" sz="2600" dirty="0"/>
              <a:t> </a:t>
            </a:r>
            <a:r>
              <a:rPr lang="en-US" sz="2600" dirty="0" err="1"/>
              <a:t>đầu</a:t>
            </a:r>
            <a:r>
              <a:rPr lang="en-US" sz="2600" dirty="0"/>
              <a:t> </a:t>
            </a:r>
            <a:r>
              <a:rPr lang="en-US" sz="2600" dirty="0" err="1"/>
              <a:t>ra</a:t>
            </a:r>
            <a:r>
              <a:rPr lang="en-US" sz="2600" dirty="0"/>
              <a:t>:</a:t>
            </a:r>
          </a:p>
          <a:p>
            <a:pPr marL="0" indent="0" algn="ctr">
              <a:buNone/>
            </a:pPr>
            <a:r>
              <a:rPr lang="en-US" dirty="0"/>
              <a:t>Function: Input → Process → </a:t>
            </a:r>
            <a:r>
              <a:rPr lang="en-US" dirty="0" err="1"/>
              <a:t>Ouput</a:t>
            </a:r>
            <a:endParaRPr lang="en-US" dirty="0"/>
          </a:p>
          <a:p>
            <a:pPr marL="514350" indent="-514350" algn="just"/>
            <a:r>
              <a:rPr lang="en-US" dirty="0" err="1">
                <a:solidFill>
                  <a:schemeClr val="accent1">
                    <a:lumMod val="75000"/>
                  </a:schemeClr>
                </a:solidFill>
              </a:rPr>
              <a:t>Yêu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phi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(Non-functional Requirement): </a:t>
            </a:r>
            <a:r>
              <a:rPr lang="en-US" dirty="0" err="1">
                <a:solidFill>
                  <a:schemeClr val="accent1">
                    <a:lumMod val="75000"/>
                  </a:schemeClr>
                </a:solidFill>
              </a:rPr>
              <a:t>là</a:t>
            </a:r>
            <a:r>
              <a:rPr lang="en-US" dirty="0">
                <a:solidFill>
                  <a:schemeClr val="accent1">
                    <a:lumMod val="75000"/>
                  </a:schemeClr>
                </a:solidFill>
              </a:rPr>
              <a:t> </a:t>
            </a:r>
            <a:r>
              <a:rPr lang="en-US" dirty="0" err="1">
                <a:solidFill>
                  <a:schemeClr val="accent1">
                    <a:lumMod val="75000"/>
                  </a:schemeClr>
                </a:solidFill>
              </a:rPr>
              <a:t>các</a:t>
            </a:r>
            <a:r>
              <a:rPr lang="en-US" dirty="0">
                <a:solidFill>
                  <a:schemeClr val="accent1">
                    <a:lumMod val="75000"/>
                  </a:schemeClr>
                </a:solidFill>
              </a:rPr>
              <a:t> </a:t>
            </a:r>
            <a:r>
              <a:rPr lang="en-US" dirty="0" err="1">
                <a:solidFill>
                  <a:schemeClr val="accent1">
                    <a:lumMod val="75000"/>
                  </a:schemeClr>
                </a:solidFill>
              </a:rPr>
              <a:t>yêu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a:t>
            </a:r>
            <a:r>
              <a:rPr lang="en-US" dirty="0" err="1">
                <a:solidFill>
                  <a:schemeClr val="accent1">
                    <a:lumMod val="75000"/>
                  </a:schemeClr>
                </a:solidFill>
              </a:rPr>
              <a:t>không</a:t>
            </a:r>
            <a:r>
              <a:rPr lang="en-US" dirty="0">
                <a:solidFill>
                  <a:schemeClr val="accent1">
                    <a:lumMod val="75000"/>
                  </a:schemeClr>
                </a:solidFill>
              </a:rPr>
              <a:t> </a:t>
            </a:r>
            <a:r>
              <a:rPr lang="en-US" dirty="0" err="1">
                <a:solidFill>
                  <a:schemeClr val="accent1">
                    <a:lumMod val="75000"/>
                  </a:schemeClr>
                </a:solidFill>
              </a:rPr>
              <a:t>liên</a:t>
            </a:r>
            <a:r>
              <a:rPr lang="en-US" dirty="0">
                <a:solidFill>
                  <a:schemeClr val="accent1">
                    <a:lumMod val="75000"/>
                  </a:schemeClr>
                </a:solidFill>
              </a:rPr>
              <a:t> </a:t>
            </a:r>
            <a:r>
              <a:rPr lang="en-US" dirty="0" err="1">
                <a:solidFill>
                  <a:schemeClr val="accent1">
                    <a:lumMod val="75000"/>
                  </a:schemeClr>
                </a:solidFill>
              </a:rPr>
              <a:t>quan</a:t>
            </a:r>
            <a:r>
              <a:rPr lang="en-US" dirty="0">
                <a:solidFill>
                  <a:schemeClr val="accent1">
                    <a:lumMod val="75000"/>
                  </a:schemeClr>
                </a:solidFill>
              </a:rPr>
              <a:t> </a:t>
            </a:r>
            <a:r>
              <a:rPr lang="en-US" dirty="0" err="1">
                <a:solidFill>
                  <a:schemeClr val="accent1">
                    <a:lumMod val="75000"/>
                  </a:schemeClr>
                </a:solidFill>
              </a:rPr>
              <a:t>đến</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chương</a:t>
            </a:r>
            <a:r>
              <a:rPr lang="en-US" dirty="0">
                <a:solidFill>
                  <a:schemeClr val="accent1">
                    <a:lumMod val="75000"/>
                  </a:schemeClr>
                </a:solidFill>
              </a:rPr>
              <a:t> </a:t>
            </a:r>
            <a:r>
              <a:rPr lang="en-US" dirty="0" err="1">
                <a:solidFill>
                  <a:schemeClr val="accent1">
                    <a:lumMod val="75000"/>
                  </a:schemeClr>
                </a:solidFill>
              </a:rPr>
              <a:t>trình</a:t>
            </a:r>
            <a:r>
              <a:rPr lang="en-US" dirty="0">
                <a:solidFill>
                  <a:schemeClr val="accent1">
                    <a:lumMod val="75000"/>
                  </a:schemeClr>
                </a:solidFill>
              </a:rPr>
              <a:t>, </a:t>
            </a:r>
            <a:r>
              <a:rPr lang="en-US" dirty="0" err="1">
                <a:solidFill>
                  <a:schemeClr val="accent1">
                    <a:lumMod val="75000"/>
                  </a:schemeClr>
                </a:solidFill>
              </a:rPr>
              <a:t>ví</a:t>
            </a:r>
            <a:r>
              <a:rPr lang="en-US" dirty="0">
                <a:solidFill>
                  <a:schemeClr val="accent1">
                    <a:lumMod val="75000"/>
                  </a:schemeClr>
                </a:solidFill>
              </a:rPr>
              <a:t> </a:t>
            </a:r>
            <a:r>
              <a:rPr lang="en-US" dirty="0" err="1">
                <a:solidFill>
                  <a:schemeClr val="accent1">
                    <a:lumMod val="75000"/>
                  </a:schemeClr>
                </a:solidFill>
              </a:rPr>
              <a:t>dụ</a:t>
            </a:r>
            <a:r>
              <a:rPr lang="en-US" dirty="0">
                <a:solidFill>
                  <a:schemeClr val="accent1">
                    <a:lumMod val="75000"/>
                  </a:schemeClr>
                </a:solidFill>
              </a:rPr>
              <a:t>: </a:t>
            </a:r>
            <a:r>
              <a:rPr lang="en-US" dirty="0" err="1">
                <a:solidFill>
                  <a:schemeClr val="accent1">
                    <a:lumMod val="75000"/>
                  </a:schemeClr>
                </a:solidFill>
              </a:rPr>
              <a:t>giao</a:t>
            </a:r>
            <a:r>
              <a:rPr lang="en-US" dirty="0">
                <a:solidFill>
                  <a:schemeClr val="accent1">
                    <a:lumMod val="75000"/>
                  </a:schemeClr>
                </a:solidFill>
              </a:rPr>
              <a:t> </a:t>
            </a:r>
            <a:r>
              <a:rPr lang="en-US" dirty="0" err="1">
                <a:solidFill>
                  <a:schemeClr val="accent1">
                    <a:lumMod val="75000"/>
                  </a:schemeClr>
                </a:solidFill>
              </a:rPr>
              <a:t>diện</a:t>
            </a:r>
            <a:r>
              <a:rPr lang="en-US" dirty="0">
                <a:solidFill>
                  <a:schemeClr val="accent1">
                    <a:lumMod val="75000"/>
                  </a:schemeClr>
                </a:solidFill>
              </a:rPr>
              <a:t>, </a:t>
            </a:r>
            <a:r>
              <a:rPr lang="en-US" dirty="0" err="1">
                <a:solidFill>
                  <a:schemeClr val="accent1">
                    <a:lumMod val="75000"/>
                  </a:schemeClr>
                </a:solidFill>
              </a:rPr>
              <a:t>tính</a:t>
            </a:r>
            <a:r>
              <a:rPr lang="en-US" dirty="0">
                <a:solidFill>
                  <a:schemeClr val="accent1">
                    <a:lumMod val="75000"/>
                  </a:schemeClr>
                </a:solidFill>
              </a:rPr>
              <a:t> </a:t>
            </a:r>
            <a:r>
              <a:rPr lang="en-US" dirty="0" err="1">
                <a:solidFill>
                  <a:schemeClr val="accent1">
                    <a:lumMod val="75000"/>
                  </a:schemeClr>
                </a:solidFill>
              </a:rPr>
              <a:t>ổn</a:t>
            </a:r>
            <a:r>
              <a:rPr lang="en-US" dirty="0">
                <a:solidFill>
                  <a:schemeClr val="accent1">
                    <a:lumMod val="75000"/>
                  </a:schemeClr>
                </a:solidFill>
              </a:rPr>
              <a:t> </a:t>
            </a:r>
            <a:r>
              <a:rPr lang="en-US" dirty="0" err="1">
                <a:solidFill>
                  <a:schemeClr val="accent1">
                    <a:lumMod val="75000"/>
                  </a:schemeClr>
                </a:solidFill>
              </a:rPr>
              <a:t>định</a:t>
            </a:r>
            <a:r>
              <a:rPr lang="en-US" dirty="0">
                <a:solidFill>
                  <a:schemeClr val="accent1">
                    <a:lumMod val="75000"/>
                  </a:schemeClr>
                </a:solidFill>
              </a:rPr>
              <a:t>, </a:t>
            </a:r>
            <a:r>
              <a:rPr lang="en-US" dirty="0" err="1">
                <a:solidFill>
                  <a:schemeClr val="accent1">
                    <a:lumMod val="75000"/>
                  </a:schemeClr>
                </a:solidFill>
              </a:rPr>
              <a:t>cấu</a:t>
            </a:r>
            <a:r>
              <a:rPr lang="en-US" dirty="0">
                <a:solidFill>
                  <a:schemeClr val="accent1">
                    <a:lumMod val="75000"/>
                  </a:schemeClr>
                </a:solidFill>
              </a:rPr>
              <a:t> </a:t>
            </a:r>
            <a:r>
              <a:rPr lang="en-US" dirty="0" err="1">
                <a:solidFill>
                  <a:schemeClr val="accent1">
                    <a:lumMod val="75000"/>
                  </a:schemeClr>
                </a:solidFill>
              </a:rPr>
              <a:t>hình</a:t>
            </a:r>
            <a:r>
              <a:rPr lang="en-US" dirty="0">
                <a:solidFill>
                  <a:schemeClr val="accent1">
                    <a:lumMod val="75000"/>
                  </a:schemeClr>
                </a:solidFill>
              </a:rPr>
              <a:t> </a:t>
            </a:r>
            <a:r>
              <a:rPr lang="en-US" dirty="0" err="1">
                <a:solidFill>
                  <a:schemeClr val="accent1">
                    <a:lumMod val="75000"/>
                  </a:schemeClr>
                </a:solidFill>
              </a:rPr>
              <a:t>tối</a:t>
            </a:r>
            <a:r>
              <a:rPr lang="en-US" dirty="0">
                <a:solidFill>
                  <a:schemeClr val="accent1">
                    <a:lumMod val="75000"/>
                  </a:schemeClr>
                </a:solidFill>
              </a:rPr>
              <a:t> </a:t>
            </a:r>
            <a:r>
              <a:rPr lang="en-US" dirty="0" err="1">
                <a:solidFill>
                  <a:schemeClr val="accent1">
                    <a:lumMod val="75000"/>
                  </a:schemeClr>
                </a:solidFill>
              </a:rPr>
              <a:t>thiểu</a:t>
            </a:r>
            <a:r>
              <a:rPr lang="en-US" dirty="0">
                <a:solidFill>
                  <a:schemeClr val="accent1">
                    <a:lumMod val="75000"/>
                  </a:schemeClr>
                </a:solidFill>
              </a:rPr>
              <a:t>…</a:t>
            </a:r>
          </a:p>
          <a:p>
            <a:endParaRPr lang="en-US" dirty="0"/>
          </a:p>
        </p:txBody>
      </p:sp>
      <p:sp>
        <p:nvSpPr>
          <p:cNvPr id="4" name="Slide Number Placeholder 3">
            <a:extLst>
              <a:ext uri="{FF2B5EF4-FFF2-40B4-BE49-F238E27FC236}">
                <a16:creationId xmlns:a16="http://schemas.microsoft.com/office/drawing/2014/main" id="{60CA98E9-DC4D-4C67-93FB-245B859C92E0}"/>
              </a:ext>
            </a:extLst>
          </p:cNvPr>
          <p:cNvSpPr>
            <a:spLocks noGrp="1"/>
          </p:cNvSpPr>
          <p:nvPr>
            <p:ph type="sldNum" sz="quarter" idx="12"/>
          </p:nvPr>
        </p:nvSpPr>
        <p:spPr/>
        <p:txBody>
          <a:bodyPr/>
          <a:lstStyle/>
          <a:p>
            <a:fld id="{9808288A-7DB6-4C4B-ACD0-1D1E0C6D4C3E}" type="slidenum">
              <a:rPr lang="en-US" smtClean="0"/>
              <a:t>17</a:t>
            </a:fld>
            <a:endParaRPr lang="en-US"/>
          </a:p>
        </p:txBody>
      </p:sp>
    </p:spTree>
    <p:extLst>
      <p:ext uri="{BB962C8B-B14F-4D97-AF65-F5344CB8AC3E}">
        <p14:creationId xmlns:p14="http://schemas.microsoft.com/office/powerpoint/2010/main" val="192753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C3AD-1EB9-434E-A07E-782AB7F5ABF6}"/>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yêu</a:t>
            </a:r>
            <a:r>
              <a:rPr lang="en-US" dirty="0"/>
              <a:t> </a:t>
            </a:r>
            <a:r>
              <a:rPr lang="en-US" dirty="0" err="1"/>
              <a:t>cầu</a:t>
            </a:r>
            <a:br>
              <a:rPr lang="en-US" dirty="0"/>
            </a:br>
            <a:r>
              <a:rPr lang="en-US" sz="2800" dirty="0">
                <a:solidFill>
                  <a:schemeClr val="accent3">
                    <a:lumMod val="50000"/>
                  </a:schemeClr>
                </a:solidFill>
              </a:rPr>
              <a:t>(software requirement classification)</a:t>
            </a:r>
          </a:p>
        </p:txBody>
      </p:sp>
      <p:sp>
        <p:nvSpPr>
          <p:cNvPr id="3" name="Content Placeholder 2">
            <a:extLst>
              <a:ext uri="{FF2B5EF4-FFF2-40B4-BE49-F238E27FC236}">
                <a16:creationId xmlns:a16="http://schemas.microsoft.com/office/drawing/2014/main" id="{6D937976-2BB9-4BF2-84D2-FEA074537D05}"/>
              </a:ext>
            </a:extLst>
          </p:cNvPr>
          <p:cNvSpPr>
            <a:spLocks noGrp="1"/>
          </p:cNvSpPr>
          <p:nvPr>
            <p:ph idx="1"/>
          </p:nvPr>
        </p:nvSpPr>
        <p:spPr/>
        <p:txBody>
          <a:bodyPr>
            <a:normAutofit/>
          </a:bodyPr>
          <a:lstStyle/>
          <a:p>
            <a:endParaRPr lang="en-US" dirty="0"/>
          </a:p>
        </p:txBody>
      </p:sp>
      <p:sp>
        <p:nvSpPr>
          <p:cNvPr id="6" name="Slide Number Placeholder 5">
            <a:extLst>
              <a:ext uri="{FF2B5EF4-FFF2-40B4-BE49-F238E27FC236}">
                <a16:creationId xmlns:a16="http://schemas.microsoft.com/office/drawing/2014/main" id="{271C7F52-0C2B-4D96-A49D-F10D523C0173}"/>
              </a:ext>
            </a:extLst>
          </p:cNvPr>
          <p:cNvSpPr>
            <a:spLocks noGrp="1"/>
          </p:cNvSpPr>
          <p:nvPr>
            <p:ph type="sldNum" sz="quarter" idx="12"/>
          </p:nvPr>
        </p:nvSpPr>
        <p:spPr/>
        <p:txBody>
          <a:bodyPr/>
          <a:lstStyle/>
          <a:p>
            <a:fld id="{9808288A-7DB6-4C4B-ACD0-1D1E0C6D4C3E}" type="slidenum">
              <a:rPr lang="en-US" smtClean="0"/>
              <a:t>18</a:t>
            </a:fld>
            <a:endParaRPr lang="en-US"/>
          </a:p>
        </p:txBody>
      </p:sp>
      <p:graphicFrame>
        <p:nvGraphicFramePr>
          <p:cNvPr id="4" name="Diagram 3">
            <a:extLst>
              <a:ext uri="{FF2B5EF4-FFF2-40B4-BE49-F238E27FC236}">
                <a16:creationId xmlns:a16="http://schemas.microsoft.com/office/drawing/2014/main" id="{55AB1012-22EE-46CD-9B8C-575C4EE42502}"/>
              </a:ext>
            </a:extLst>
          </p:cNvPr>
          <p:cNvGraphicFramePr/>
          <p:nvPr>
            <p:extLst>
              <p:ext uri="{D42A27DB-BD31-4B8C-83A1-F6EECF244321}">
                <p14:modId xmlns:p14="http://schemas.microsoft.com/office/powerpoint/2010/main" val="414519702"/>
              </p:ext>
            </p:extLst>
          </p:nvPr>
        </p:nvGraphicFramePr>
        <p:xfrm>
          <a:off x="6131173" y="1390859"/>
          <a:ext cx="4891874" cy="5140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7649EDDF-B71B-4973-B19F-B7A7E55CAEDE}"/>
              </a:ext>
            </a:extLst>
          </p:cNvPr>
          <p:cNvGraphicFramePr/>
          <p:nvPr>
            <p:extLst>
              <p:ext uri="{D42A27DB-BD31-4B8C-83A1-F6EECF244321}">
                <p14:modId xmlns:p14="http://schemas.microsoft.com/office/powerpoint/2010/main" val="3062078690"/>
              </p:ext>
            </p:extLst>
          </p:nvPr>
        </p:nvGraphicFramePr>
        <p:xfrm>
          <a:off x="1635373" y="1390859"/>
          <a:ext cx="4891874" cy="51405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5872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dgm id="{021C734F-282F-48ED-B1F3-31698417F3B9}"/>
                                            </p:graphicEl>
                                          </p:spTgt>
                                        </p:tgtEl>
                                        <p:attrNameLst>
                                          <p:attrName>style.visibility</p:attrName>
                                        </p:attrNameLst>
                                      </p:cBhvr>
                                      <p:to>
                                        <p:strVal val="visible"/>
                                      </p:to>
                                    </p:set>
                                    <p:animEffect transition="in" filter="wipe(down)">
                                      <p:cBhvr>
                                        <p:cTn id="7" dur="500"/>
                                        <p:tgtEl>
                                          <p:spTgt spid="5">
                                            <p:graphicEl>
                                              <a:dgm id="{021C734F-282F-48ED-B1F3-31698417F3B9}"/>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DB0691-42C0-45CD-8E3B-83449AB5D29A}"/>
                                            </p:graphicEl>
                                          </p:spTgt>
                                        </p:tgtEl>
                                        <p:attrNameLst>
                                          <p:attrName>style.visibility</p:attrName>
                                        </p:attrNameLst>
                                      </p:cBhvr>
                                      <p:to>
                                        <p:strVal val="visible"/>
                                      </p:to>
                                    </p:set>
                                    <p:animEffect transition="in" filter="wipe(left)">
                                      <p:cBhvr>
                                        <p:cTn id="11" dur="500"/>
                                        <p:tgtEl>
                                          <p:spTgt spid="5">
                                            <p:graphicEl>
                                              <a:dgm id="{19DB0691-42C0-45CD-8E3B-83449AB5D29A}"/>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7242A293-CD3D-4340-8298-F979845AC591}"/>
                                            </p:graphicEl>
                                          </p:spTgt>
                                        </p:tgtEl>
                                        <p:attrNameLst>
                                          <p:attrName>style.visibility</p:attrName>
                                        </p:attrNameLst>
                                      </p:cBhvr>
                                      <p:to>
                                        <p:strVal val="visible"/>
                                      </p:to>
                                    </p:set>
                                    <p:animEffect transition="in" filter="wipe(left)">
                                      <p:cBhvr>
                                        <p:cTn id="14" dur="500"/>
                                        <p:tgtEl>
                                          <p:spTgt spid="5">
                                            <p:graphicEl>
                                              <a:dgm id="{7242A293-CD3D-4340-8298-F979845AC591}"/>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graphicEl>
                                              <a:dgm id="{C148A3A0-89BB-4E9F-A26D-7682AFA181E8}"/>
                                            </p:graphicEl>
                                          </p:spTgt>
                                        </p:tgtEl>
                                        <p:attrNameLst>
                                          <p:attrName>style.visibility</p:attrName>
                                        </p:attrNameLst>
                                      </p:cBhvr>
                                      <p:to>
                                        <p:strVal val="visible"/>
                                      </p:to>
                                    </p:set>
                                    <p:animEffect transition="in" filter="wipe(left)">
                                      <p:cBhvr>
                                        <p:cTn id="18" dur="500"/>
                                        <p:tgtEl>
                                          <p:spTgt spid="5">
                                            <p:graphicEl>
                                              <a:dgm id="{C148A3A0-89BB-4E9F-A26D-7682AFA181E8}"/>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graphicEl>
                                              <a:dgm id="{EDC37265-58F8-42EF-88FD-181C56B92E32}"/>
                                            </p:graphicEl>
                                          </p:spTgt>
                                        </p:tgtEl>
                                        <p:attrNameLst>
                                          <p:attrName>style.visibility</p:attrName>
                                        </p:attrNameLst>
                                      </p:cBhvr>
                                      <p:to>
                                        <p:strVal val="visible"/>
                                      </p:to>
                                    </p:set>
                                    <p:animEffect transition="in" filter="wipe(left)">
                                      <p:cBhvr>
                                        <p:cTn id="21" dur="500"/>
                                        <p:tgtEl>
                                          <p:spTgt spid="5">
                                            <p:graphicEl>
                                              <a:dgm id="{EDC37265-58F8-42EF-88FD-181C56B92E32}"/>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5">
                                            <p:graphicEl>
                                              <a:dgm id="{2A27B48F-63A8-47BF-B221-50986D4E5363}"/>
                                            </p:graphicEl>
                                          </p:spTgt>
                                        </p:tgtEl>
                                        <p:attrNameLst>
                                          <p:attrName>style.visibility</p:attrName>
                                        </p:attrNameLst>
                                      </p:cBhvr>
                                      <p:to>
                                        <p:strVal val="visible"/>
                                      </p:to>
                                    </p:set>
                                    <p:animEffect transition="in" filter="wipe(left)">
                                      <p:cBhvr>
                                        <p:cTn id="25" dur="500"/>
                                        <p:tgtEl>
                                          <p:spTgt spid="5">
                                            <p:graphicEl>
                                              <a:dgm id="{2A27B48F-63A8-47BF-B221-50986D4E5363}"/>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graphicEl>
                                              <a:dgm id="{B89ABD3F-9113-49A9-9ED6-54B519B8B147}"/>
                                            </p:graphicEl>
                                          </p:spTgt>
                                        </p:tgtEl>
                                        <p:attrNameLst>
                                          <p:attrName>style.visibility</p:attrName>
                                        </p:attrNameLst>
                                      </p:cBhvr>
                                      <p:to>
                                        <p:strVal val="visible"/>
                                      </p:to>
                                    </p:set>
                                    <p:animEffect transition="in" filter="wipe(left)">
                                      <p:cBhvr>
                                        <p:cTn id="28" dur="500"/>
                                        <p:tgtEl>
                                          <p:spTgt spid="5">
                                            <p:graphicEl>
                                              <a:dgm id="{B89ABD3F-9113-49A9-9ED6-54B519B8B147}"/>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5">
                                            <p:graphicEl>
                                              <a:dgm id="{AD8E6CC3-D4D5-45B3-98DF-98186C2AFC4E}"/>
                                            </p:graphicEl>
                                          </p:spTgt>
                                        </p:tgtEl>
                                        <p:attrNameLst>
                                          <p:attrName>style.visibility</p:attrName>
                                        </p:attrNameLst>
                                      </p:cBhvr>
                                      <p:to>
                                        <p:strVal val="visible"/>
                                      </p:to>
                                    </p:set>
                                    <p:animEffect transition="in" filter="wipe(left)">
                                      <p:cBhvr>
                                        <p:cTn id="32" dur="500"/>
                                        <p:tgtEl>
                                          <p:spTgt spid="5">
                                            <p:graphicEl>
                                              <a:dgm id="{AD8E6CC3-D4D5-45B3-98DF-98186C2AFC4E}"/>
                                            </p:graphic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graphicEl>
                                              <a:dgm id="{9D766E99-9F26-4AC2-BF4D-0B3FE42ECB13}"/>
                                            </p:graphicEl>
                                          </p:spTgt>
                                        </p:tgtEl>
                                        <p:attrNameLst>
                                          <p:attrName>style.visibility</p:attrName>
                                        </p:attrNameLst>
                                      </p:cBhvr>
                                      <p:to>
                                        <p:strVal val="visible"/>
                                      </p:to>
                                    </p:set>
                                    <p:animEffect transition="in" filter="wipe(left)">
                                      <p:cBhvr>
                                        <p:cTn id="35" dur="500"/>
                                        <p:tgtEl>
                                          <p:spTgt spid="5">
                                            <p:graphicEl>
                                              <a:dgm id="{9D766E99-9F26-4AC2-BF4D-0B3FE42ECB13}"/>
                                            </p:graphicEl>
                                          </p:spTgt>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5">
                                            <p:graphicEl>
                                              <a:dgm id="{8D321237-E469-4716-A933-61EBBB6749AB}"/>
                                            </p:graphicEl>
                                          </p:spTgt>
                                        </p:tgtEl>
                                        <p:attrNameLst>
                                          <p:attrName>style.visibility</p:attrName>
                                        </p:attrNameLst>
                                      </p:cBhvr>
                                      <p:to>
                                        <p:strVal val="visible"/>
                                      </p:to>
                                    </p:set>
                                    <p:animEffect transition="in" filter="wipe(left)">
                                      <p:cBhvr>
                                        <p:cTn id="39" dur="500"/>
                                        <p:tgtEl>
                                          <p:spTgt spid="5">
                                            <p:graphicEl>
                                              <a:dgm id="{8D321237-E469-4716-A933-61EBBB6749AB}"/>
                                            </p:graphic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
                                            <p:graphicEl>
                                              <a:dgm id="{E565B000-13FC-455D-BA08-5B1B96F3D771}"/>
                                            </p:graphicEl>
                                          </p:spTgt>
                                        </p:tgtEl>
                                        <p:attrNameLst>
                                          <p:attrName>style.visibility</p:attrName>
                                        </p:attrNameLst>
                                      </p:cBhvr>
                                      <p:to>
                                        <p:strVal val="visible"/>
                                      </p:to>
                                    </p:set>
                                    <p:animEffect transition="in" filter="wipe(left)">
                                      <p:cBhvr>
                                        <p:cTn id="42" dur="500"/>
                                        <p:tgtEl>
                                          <p:spTgt spid="5">
                                            <p:graphicEl>
                                              <a:dgm id="{E565B000-13FC-455D-BA08-5B1B96F3D771}"/>
                                            </p:graphicEl>
                                          </p:spTgt>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5">
                                            <p:graphicEl>
                                              <a:dgm id="{1AA0E6B0-ABBF-41C6-A80C-08282C279816}"/>
                                            </p:graphicEl>
                                          </p:spTgt>
                                        </p:tgtEl>
                                        <p:attrNameLst>
                                          <p:attrName>style.visibility</p:attrName>
                                        </p:attrNameLst>
                                      </p:cBhvr>
                                      <p:to>
                                        <p:strVal val="visible"/>
                                      </p:to>
                                    </p:set>
                                    <p:animEffect transition="in" filter="wipe(left)">
                                      <p:cBhvr>
                                        <p:cTn id="46" dur="500"/>
                                        <p:tgtEl>
                                          <p:spTgt spid="5">
                                            <p:graphicEl>
                                              <a:dgm id="{1AA0E6B0-ABBF-41C6-A80C-08282C279816}"/>
                                            </p:graphic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
                                            <p:graphicEl>
                                              <a:dgm id="{0DA31C7F-EE14-41B6-8A18-B45C64735FAB}"/>
                                            </p:graphicEl>
                                          </p:spTgt>
                                        </p:tgtEl>
                                        <p:attrNameLst>
                                          <p:attrName>style.visibility</p:attrName>
                                        </p:attrNameLst>
                                      </p:cBhvr>
                                      <p:to>
                                        <p:strVal val="visible"/>
                                      </p:to>
                                    </p:set>
                                    <p:animEffect transition="in" filter="wipe(left)">
                                      <p:cBhvr>
                                        <p:cTn id="49" dur="500"/>
                                        <p:tgtEl>
                                          <p:spTgt spid="5">
                                            <p:graphicEl>
                                              <a:dgm id="{0DA31C7F-EE14-41B6-8A18-B45C64735FAB}"/>
                                            </p:graphicEl>
                                          </p:spTgt>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5">
                                            <p:graphicEl>
                                              <a:dgm id="{037D01A6-695A-4139-B029-5BB96746F606}"/>
                                            </p:graphicEl>
                                          </p:spTgt>
                                        </p:tgtEl>
                                        <p:attrNameLst>
                                          <p:attrName>style.visibility</p:attrName>
                                        </p:attrNameLst>
                                      </p:cBhvr>
                                      <p:to>
                                        <p:strVal val="visible"/>
                                      </p:to>
                                    </p:set>
                                    <p:animEffect transition="in" filter="wipe(left)">
                                      <p:cBhvr>
                                        <p:cTn id="53" dur="500"/>
                                        <p:tgtEl>
                                          <p:spTgt spid="5">
                                            <p:graphicEl>
                                              <a:dgm id="{037D01A6-695A-4139-B029-5BB96746F606}"/>
                                            </p:graphic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
                                            <p:graphicEl>
                                              <a:dgm id="{FBCFEA2E-211A-4B8C-982D-0219E8A22467}"/>
                                            </p:graphicEl>
                                          </p:spTgt>
                                        </p:tgtEl>
                                        <p:attrNameLst>
                                          <p:attrName>style.visibility</p:attrName>
                                        </p:attrNameLst>
                                      </p:cBhvr>
                                      <p:to>
                                        <p:strVal val="visible"/>
                                      </p:to>
                                    </p:set>
                                    <p:animEffect transition="in" filter="wipe(left)">
                                      <p:cBhvr>
                                        <p:cTn id="56" dur="500"/>
                                        <p:tgtEl>
                                          <p:spTgt spid="5">
                                            <p:graphicEl>
                                              <a:dgm id="{FBCFEA2E-211A-4B8C-982D-0219E8A22467}"/>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graphicEl>
                                              <a:dgm id="{021C734F-282F-48ED-B1F3-31698417F3B9}"/>
                                            </p:graphicEl>
                                          </p:spTgt>
                                        </p:tgtEl>
                                        <p:attrNameLst>
                                          <p:attrName>style.visibility</p:attrName>
                                        </p:attrNameLst>
                                      </p:cBhvr>
                                      <p:to>
                                        <p:strVal val="visible"/>
                                      </p:to>
                                    </p:set>
                                    <p:animEffect transition="in" filter="wipe(left)">
                                      <p:cBhvr>
                                        <p:cTn id="61" dur="500"/>
                                        <p:tgtEl>
                                          <p:spTgt spid="4">
                                            <p:graphicEl>
                                              <a:dgm id="{021C734F-282F-48ED-B1F3-31698417F3B9}"/>
                                            </p:graphic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4">
                                            <p:graphicEl>
                                              <a:dgm id="{0933C268-0985-4BE0-BE63-DAD21606D4CA}"/>
                                            </p:graphicEl>
                                          </p:spTgt>
                                        </p:tgtEl>
                                        <p:attrNameLst>
                                          <p:attrName>style.visibility</p:attrName>
                                        </p:attrNameLst>
                                      </p:cBhvr>
                                      <p:to>
                                        <p:strVal val="visible"/>
                                      </p:to>
                                    </p:set>
                                    <p:animEffect transition="in" filter="wipe(left)">
                                      <p:cBhvr>
                                        <p:cTn id="65" dur="500"/>
                                        <p:tgtEl>
                                          <p:spTgt spid="4">
                                            <p:graphicEl>
                                              <a:dgm id="{0933C268-0985-4BE0-BE63-DAD21606D4CA}"/>
                                            </p:graphic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
                                            <p:graphicEl>
                                              <a:dgm id="{6D3A4E62-398F-4C00-9029-6AABAADA90E1}"/>
                                            </p:graphicEl>
                                          </p:spTgt>
                                        </p:tgtEl>
                                        <p:attrNameLst>
                                          <p:attrName>style.visibility</p:attrName>
                                        </p:attrNameLst>
                                      </p:cBhvr>
                                      <p:to>
                                        <p:strVal val="visible"/>
                                      </p:to>
                                    </p:set>
                                    <p:animEffect transition="in" filter="wipe(left)">
                                      <p:cBhvr>
                                        <p:cTn id="68" dur="500"/>
                                        <p:tgtEl>
                                          <p:spTgt spid="4">
                                            <p:graphicEl>
                                              <a:dgm id="{6D3A4E62-398F-4C00-9029-6AABAADA90E1}"/>
                                            </p:graphicEl>
                                          </p:spTgt>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4">
                                            <p:graphicEl>
                                              <a:dgm id="{611A2CB2-C5B1-4337-826E-B8B16C22809A}"/>
                                            </p:graphicEl>
                                          </p:spTgt>
                                        </p:tgtEl>
                                        <p:attrNameLst>
                                          <p:attrName>style.visibility</p:attrName>
                                        </p:attrNameLst>
                                      </p:cBhvr>
                                      <p:to>
                                        <p:strVal val="visible"/>
                                      </p:to>
                                    </p:set>
                                    <p:animEffect transition="in" filter="wipe(left)">
                                      <p:cBhvr>
                                        <p:cTn id="72" dur="500"/>
                                        <p:tgtEl>
                                          <p:spTgt spid="4">
                                            <p:graphicEl>
                                              <a:dgm id="{611A2CB2-C5B1-4337-826E-B8B16C22809A}"/>
                                            </p:graphicEl>
                                          </p:spTgt>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
                                            <p:graphicEl>
                                              <a:dgm id="{A43CF33A-549D-492F-9A5A-C0B263E27958}"/>
                                            </p:graphicEl>
                                          </p:spTgt>
                                        </p:tgtEl>
                                        <p:attrNameLst>
                                          <p:attrName>style.visibility</p:attrName>
                                        </p:attrNameLst>
                                      </p:cBhvr>
                                      <p:to>
                                        <p:strVal val="visible"/>
                                      </p:to>
                                    </p:set>
                                    <p:animEffect transition="in" filter="wipe(left)">
                                      <p:cBhvr>
                                        <p:cTn id="75" dur="500"/>
                                        <p:tgtEl>
                                          <p:spTgt spid="4">
                                            <p:graphicEl>
                                              <a:dgm id="{A43CF33A-549D-492F-9A5A-C0B263E27958}"/>
                                            </p:graphicEl>
                                          </p:spTgt>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4">
                                            <p:graphicEl>
                                              <a:dgm id="{60695DD2-F6C5-42DD-8DC7-1ACEDF1BC116}"/>
                                            </p:graphicEl>
                                          </p:spTgt>
                                        </p:tgtEl>
                                        <p:attrNameLst>
                                          <p:attrName>style.visibility</p:attrName>
                                        </p:attrNameLst>
                                      </p:cBhvr>
                                      <p:to>
                                        <p:strVal val="visible"/>
                                      </p:to>
                                    </p:set>
                                    <p:animEffect transition="in" filter="wipe(left)">
                                      <p:cBhvr>
                                        <p:cTn id="79" dur="500"/>
                                        <p:tgtEl>
                                          <p:spTgt spid="4">
                                            <p:graphicEl>
                                              <a:dgm id="{60695DD2-F6C5-42DD-8DC7-1ACEDF1BC116}"/>
                                            </p:graphic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graphicEl>
                                              <a:dgm id="{B16DDB77-74CD-4A53-A63C-852FFF49FD0F}"/>
                                            </p:graphicEl>
                                          </p:spTgt>
                                        </p:tgtEl>
                                        <p:attrNameLst>
                                          <p:attrName>style.visibility</p:attrName>
                                        </p:attrNameLst>
                                      </p:cBhvr>
                                      <p:to>
                                        <p:strVal val="visible"/>
                                      </p:to>
                                    </p:set>
                                    <p:animEffect transition="in" filter="wipe(left)">
                                      <p:cBhvr>
                                        <p:cTn id="82" dur="500"/>
                                        <p:tgtEl>
                                          <p:spTgt spid="4">
                                            <p:graphicEl>
                                              <a:dgm id="{B16DDB77-74CD-4A53-A63C-852FFF49FD0F}"/>
                                            </p:graphicEl>
                                          </p:spTgt>
                                        </p:tgtEl>
                                      </p:cBhvr>
                                    </p:animEffect>
                                  </p:childTnLst>
                                </p:cTn>
                              </p:par>
                            </p:childTnLst>
                          </p:cTn>
                        </p:par>
                        <p:par>
                          <p:cTn id="83" fill="hold">
                            <p:stCondLst>
                              <p:cond delay="2000"/>
                            </p:stCondLst>
                            <p:childTnLst>
                              <p:par>
                                <p:cTn id="84" presetID="22" presetClass="entr" presetSubtype="8" fill="hold" grpId="0" nodeType="afterEffect">
                                  <p:stCondLst>
                                    <p:cond delay="0"/>
                                  </p:stCondLst>
                                  <p:childTnLst>
                                    <p:set>
                                      <p:cBhvr>
                                        <p:cTn id="85" dur="1" fill="hold">
                                          <p:stCondLst>
                                            <p:cond delay="0"/>
                                          </p:stCondLst>
                                        </p:cTn>
                                        <p:tgtEl>
                                          <p:spTgt spid="4">
                                            <p:graphicEl>
                                              <a:dgm id="{506E7567-6531-4C43-88EF-E6FF87EE849E}"/>
                                            </p:graphicEl>
                                          </p:spTgt>
                                        </p:tgtEl>
                                        <p:attrNameLst>
                                          <p:attrName>style.visibility</p:attrName>
                                        </p:attrNameLst>
                                      </p:cBhvr>
                                      <p:to>
                                        <p:strVal val="visible"/>
                                      </p:to>
                                    </p:set>
                                    <p:animEffect transition="in" filter="wipe(left)">
                                      <p:cBhvr>
                                        <p:cTn id="86" dur="500"/>
                                        <p:tgtEl>
                                          <p:spTgt spid="4">
                                            <p:graphicEl>
                                              <a:dgm id="{506E7567-6531-4C43-88EF-E6FF87EE849E}"/>
                                            </p:graphic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
                                            <p:graphicEl>
                                              <a:dgm id="{2653DB90-561B-4BFD-82DD-C1944B077E14}"/>
                                            </p:graphicEl>
                                          </p:spTgt>
                                        </p:tgtEl>
                                        <p:attrNameLst>
                                          <p:attrName>style.visibility</p:attrName>
                                        </p:attrNameLst>
                                      </p:cBhvr>
                                      <p:to>
                                        <p:strVal val="visible"/>
                                      </p:to>
                                    </p:set>
                                    <p:animEffect transition="in" filter="wipe(left)">
                                      <p:cBhvr>
                                        <p:cTn id="89" dur="500"/>
                                        <p:tgtEl>
                                          <p:spTgt spid="4">
                                            <p:graphicEl>
                                              <a:dgm id="{2653DB90-561B-4BFD-82DD-C1944B077E14}"/>
                                            </p:graphicEl>
                                          </p:spTgt>
                                        </p:tgtEl>
                                      </p:cBhvr>
                                    </p:animEffect>
                                  </p:childTnLst>
                                </p:cTn>
                              </p:par>
                            </p:childTnLst>
                          </p:cTn>
                        </p:par>
                        <p:par>
                          <p:cTn id="90" fill="hold">
                            <p:stCondLst>
                              <p:cond delay="2500"/>
                            </p:stCondLst>
                            <p:childTnLst>
                              <p:par>
                                <p:cTn id="91" presetID="22" presetClass="entr" presetSubtype="8" fill="hold" grpId="0" nodeType="afterEffect">
                                  <p:stCondLst>
                                    <p:cond delay="0"/>
                                  </p:stCondLst>
                                  <p:childTnLst>
                                    <p:set>
                                      <p:cBhvr>
                                        <p:cTn id="92" dur="1" fill="hold">
                                          <p:stCondLst>
                                            <p:cond delay="0"/>
                                          </p:stCondLst>
                                        </p:cTn>
                                        <p:tgtEl>
                                          <p:spTgt spid="4">
                                            <p:graphicEl>
                                              <a:dgm id="{B450FF11-D3B6-48F8-AF78-6059398BEFE2}"/>
                                            </p:graphicEl>
                                          </p:spTgt>
                                        </p:tgtEl>
                                        <p:attrNameLst>
                                          <p:attrName>style.visibility</p:attrName>
                                        </p:attrNameLst>
                                      </p:cBhvr>
                                      <p:to>
                                        <p:strVal val="visible"/>
                                      </p:to>
                                    </p:set>
                                    <p:animEffect transition="in" filter="wipe(left)">
                                      <p:cBhvr>
                                        <p:cTn id="93" dur="500"/>
                                        <p:tgtEl>
                                          <p:spTgt spid="4">
                                            <p:graphicEl>
                                              <a:dgm id="{B450FF11-D3B6-48F8-AF78-6059398BEFE2}"/>
                                            </p:graphicEl>
                                          </p:spTgt>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4">
                                            <p:graphicEl>
                                              <a:dgm id="{D5FCC534-D1BB-46C2-A52D-F3CAFCE0C9D0}"/>
                                            </p:graphicEl>
                                          </p:spTgt>
                                        </p:tgtEl>
                                        <p:attrNameLst>
                                          <p:attrName>style.visibility</p:attrName>
                                        </p:attrNameLst>
                                      </p:cBhvr>
                                      <p:to>
                                        <p:strVal val="visible"/>
                                      </p:to>
                                    </p:set>
                                    <p:animEffect transition="in" filter="wipe(left)">
                                      <p:cBhvr>
                                        <p:cTn id="96" dur="500"/>
                                        <p:tgtEl>
                                          <p:spTgt spid="4">
                                            <p:graphicEl>
                                              <a:dgm id="{D5FCC534-D1BB-46C2-A52D-F3CAFCE0C9D0}"/>
                                            </p:graphicEl>
                                          </p:spTgt>
                                        </p:tgtEl>
                                      </p:cBhvr>
                                    </p:animEffect>
                                  </p:childTnLst>
                                </p:cTn>
                              </p:par>
                            </p:childTnLst>
                          </p:cTn>
                        </p:par>
                        <p:par>
                          <p:cTn id="97" fill="hold">
                            <p:stCondLst>
                              <p:cond delay="3000"/>
                            </p:stCondLst>
                            <p:childTnLst>
                              <p:par>
                                <p:cTn id="98" presetID="22" presetClass="entr" presetSubtype="8" fill="hold" grpId="0" nodeType="afterEffect">
                                  <p:stCondLst>
                                    <p:cond delay="0"/>
                                  </p:stCondLst>
                                  <p:childTnLst>
                                    <p:set>
                                      <p:cBhvr>
                                        <p:cTn id="99" dur="1" fill="hold">
                                          <p:stCondLst>
                                            <p:cond delay="0"/>
                                          </p:stCondLst>
                                        </p:cTn>
                                        <p:tgtEl>
                                          <p:spTgt spid="4">
                                            <p:graphicEl>
                                              <a:dgm id="{C146E0E7-7FAE-487D-A465-A4976B1525DE}"/>
                                            </p:graphicEl>
                                          </p:spTgt>
                                        </p:tgtEl>
                                        <p:attrNameLst>
                                          <p:attrName>style.visibility</p:attrName>
                                        </p:attrNameLst>
                                      </p:cBhvr>
                                      <p:to>
                                        <p:strVal val="visible"/>
                                      </p:to>
                                    </p:set>
                                    <p:animEffect transition="in" filter="wipe(left)">
                                      <p:cBhvr>
                                        <p:cTn id="100" dur="500"/>
                                        <p:tgtEl>
                                          <p:spTgt spid="4">
                                            <p:graphicEl>
                                              <a:dgm id="{C146E0E7-7FAE-487D-A465-A4976B1525DE}"/>
                                            </p:graphicEl>
                                          </p:spTgt>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
                                            <p:graphicEl>
                                              <a:dgm id="{682D9754-47E1-4322-BBEF-5EF90699CA00}"/>
                                            </p:graphicEl>
                                          </p:spTgt>
                                        </p:tgtEl>
                                        <p:attrNameLst>
                                          <p:attrName>style.visibility</p:attrName>
                                        </p:attrNameLst>
                                      </p:cBhvr>
                                      <p:to>
                                        <p:strVal val="visible"/>
                                      </p:to>
                                    </p:set>
                                    <p:animEffect transition="in" filter="wipe(left)">
                                      <p:cBhvr>
                                        <p:cTn id="103" dur="500"/>
                                        <p:tgtEl>
                                          <p:spTgt spid="4">
                                            <p:graphicEl>
                                              <a:dgm id="{682D9754-47E1-4322-BBEF-5EF90699CA00}"/>
                                            </p:graphicEl>
                                          </p:spTgt>
                                        </p:tgtEl>
                                      </p:cBhvr>
                                    </p:animEffect>
                                  </p:childTnLst>
                                </p:cTn>
                              </p:par>
                            </p:childTnLst>
                          </p:cTn>
                        </p:par>
                        <p:par>
                          <p:cTn id="104" fill="hold">
                            <p:stCondLst>
                              <p:cond delay="3500"/>
                            </p:stCondLst>
                            <p:childTnLst>
                              <p:par>
                                <p:cTn id="105" presetID="22" presetClass="entr" presetSubtype="8" fill="hold" grpId="0" nodeType="afterEffect">
                                  <p:stCondLst>
                                    <p:cond delay="0"/>
                                  </p:stCondLst>
                                  <p:childTnLst>
                                    <p:set>
                                      <p:cBhvr>
                                        <p:cTn id="106" dur="1" fill="hold">
                                          <p:stCondLst>
                                            <p:cond delay="0"/>
                                          </p:stCondLst>
                                        </p:cTn>
                                        <p:tgtEl>
                                          <p:spTgt spid="4">
                                            <p:graphicEl>
                                              <a:dgm id="{FB9AFAD2-7B1F-4461-AC03-0687DD66872F}"/>
                                            </p:graphicEl>
                                          </p:spTgt>
                                        </p:tgtEl>
                                        <p:attrNameLst>
                                          <p:attrName>style.visibility</p:attrName>
                                        </p:attrNameLst>
                                      </p:cBhvr>
                                      <p:to>
                                        <p:strVal val="visible"/>
                                      </p:to>
                                    </p:set>
                                    <p:animEffect transition="in" filter="wipe(left)">
                                      <p:cBhvr>
                                        <p:cTn id="107" dur="500"/>
                                        <p:tgtEl>
                                          <p:spTgt spid="4">
                                            <p:graphicEl>
                                              <a:dgm id="{FB9AFAD2-7B1F-4461-AC03-0687DD66872F}"/>
                                            </p:graphicEl>
                                          </p:spTgt>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
                                            <p:graphicEl>
                                              <a:dgm id="{61812C8C-B101-4A75-8EFA-C60ABAE650AE}"/>
                                            </p:graphicEl>
                                          </p:spTgt>
                                        </p:tgtEl>
                                        <p:attrNameLst>
                                          <p:attrName>style.visibility</p:attrName>
                                        </p:attrNameLst>
                                      </p:cBhvr>
                                      <p:to>
                                        <p:strVal val="visible"/>
                                      </p:to>
                                    </p:set>
                                    <p:animEffect transition="in" filter="wipe(left)">
                                      <p:cBhvr>
                                        <p:cTn id="110" dur="500"/>
                                        <p:tgtEl>
                                          <p:spTgt spid="4">
                                            <p:graphicEl>
                                              <a:dgm id="{61812C8C-B101-4A75-8EFA-C60ABAE650A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0581-5A17-4386-9E35-937B396EF5D0}"/>
              </a:ext>
            </a:extLst>
          </p:cNvPr>
          <p:cNvSpPr>
            <a:spLocks noGrp="1"/>
          </p:cNvSpPr>
          <p:nvPr>
            <p:ph type="title"/>
          </p:nvPr>
        </p:nvSpPr>
        <p:spPr/>
        <p:txBody>
          <a:bodyPr/>
          <a:lstStyle/>
          <a:p>
            <a:r>
              <a:rPr lang="en-US" dirty="0" err="1"/>
              <a:t>Thảo</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6D1E8052-4943-461C-8214-4794CF48677B}"/>
              </a:ext>
            </a:extLst>
          </p:cNvPr>
          <p:cNvSpPr>
            <a:spLocks noGrp="1"/>
          </p:cNvSpPr>
          <p:nvPr>
            <p:ph idx="1"/>
          </p:nvPr>
        </p:nvSpPr>
        <p:spPr/>
        <p:txBody>
          <a:bodyPr/>
          <a:lstStyle/>
          <a:p>
            <a:r>
              <a:rPr lang="en-US" dirty="0"/>
              <a:t>SV </a:t>
            </a:r>
            <a:r>
              <a:rPr lang="en-US" dirty="0" err="1"/>
              <a:t>tự</a:t>
            </a:r>
            <a:r>
              <a:rPr lang="en-US" dirty="0"/>
              <a:t> </a:t>
            </a:r>
            <a:r>
              <a:rPr lang="en-US" dirty="0" err="1"/>
              <a:t>đặt</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phân</a:t>
            </a:r>
            <a:r>
              <a:rPr lang="en-US" dirty="0"/>
              <a:t> </a:t>
            </a:r>
            <a:r>
              <a:rPr lang="en-US" dirty="0" err="1"/>
              <a:t>loại</a:t>
            </a:r>
            <a:r>
              <a:rPr lang="en-US" dirty="0"/>
              <a:t> </a:t>
            </a:r>
            <a:r>
              <a:rPr lang="en-US" dirty="0" err="1"/>
              <a:t>yêu</a:t>
            </a:r>
            <a:r>
              <a:rPr lang="en-US" dirty="0"/>
              <a:t> </a:t>
            </a:r>
            <a:r>
              <a:rPr lang="en-US" dirty="0" err="1"/>
              <a:t>cầu</a:t>
            </a:r>
            <a:r>
              <a:rPr lang="en-US" dirty="0"/>
              <a:t> </a:t>
            </a:r>
            <a:r>
              <a:rPr lang="en-US" dirty="0" err="1"/>
              <a:t>cho</a:t>
            </a:r>
            <a:r>
              <a:rPr lang="en-US" dirty="0"/>
              <a:t> </a:t>
            </a:r>
            <a:r>
              <a:rPr lang="en-US" dirty="0" err="1"/>
              <a:t>các</a:t>
            </a:r>
            <a:r>
              <a:rPr lang="en-US" dirty="0"/>
              <a:t> </a:t>
            </a:r>
            <a:r>
              <a:rPr lang="en-US" err="1"/>
              <a:t>phần</a:t>
            </a:r>
            <a:r>
              <a:rPr lang="en-US"/>
              <a:t> mềm</a:t>
            </a:r>
            <a:endParaRPr lang="en-US" dirty="0"/>
          </a:p>
        </p:txBody>
      </p:sp>
      <p:sp>
        <p:nvSpPr>
          <p:cNvPr id="4" name="Slide Number Placeholder 3">
            <a:extLst>
              <a:ext uri="{FF2B5EF4-FFF2-40B4-BE49-F238E27FC236}">
                <a16:creationId xmlns:a16="http://schemas.microsoft.com/office/drawing/2014/main" id="{2BF0187B-4420-49FE-AEB1-83FABD50628D}"/>
              </a:ext>
            </a:extLst>
          </p:cNvPr>
          <p:cNvSpPr>
            <a:spLocks noGrp="1"/>
          </p:cNvSpPr>
          <p:nvPr>
            <p:ph type="sldNum" sz="quarter" idx="12"/>
          </p:nvPr>
        </p:nvSpPr>
        <p:spPr/>
        <p:txBody>
          <a:bodyPr/>
          <a:lstStyle/>
          <a:p>
            <a:fld id="{9808288A-7DB6-4C4B-ACD0-1D1E0C6D4C3E}" type="slidenum">
              <a:rPr lang="en-US" smtClean="0"/>
              <a:t>19</a:t>
            </a:fld>
            <a:endParaRPr lang="en-US"/>
          </a:p>
        </p:txBody>
      </p:sp>
    </p:spTree>
    <p:extLst>
      <p:ext uri="{BB962C8B-B14F-4D97-AF65-F5344CB8AC3E}">
        <p14:creationId xmlns:p14="http://schemas.microsoft.com/office/powerpoint/2010/main" val="326718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lstStyle/>
          <a:p>
            <a:pPr>
              <a:buFont typeface="Wingdings" panose="05000000000000000000" pitchFamily="2" charset="2"/>
              <a:buChar char="q"/>
            </a:pPr>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về</a:t>
            </a:r>
            <a:r>
              <a:rPr lang="en-US" dirty="0"/>
              <a:t> </a:t>
            </a:r>
            <a:r>
              <a:rPr lang="en-US" dirty="0" err="1"/>
              <a:t>phần</a:t>
            </a:r>
            <a:r>
              <a:rPr lang="en-US" dirty="0"/>
              <a:t> </a:t>
            </a:r>
            <a:r>
              <a:rPr lang="en-US" dirty="0" err="1"/>
              <a:t>mềm</a:t>
            </a:r>
            <a:endParaRPr lang="en-US" dirty="0"/>
          </a:p>
          <a:p>
            <a:pPr>
              <a:buFont typeface="Wingdings" panose="05000000000000000000" pitchFamily="2" charset="2"/>
              <a:buChar char="q"/>
            </a:pPr>
            <a:r>
              <a:rPr lang="en-US" dirty="0" err="1"/>
              <a:t>Phân</a:t>
            </a:r>
            <a:r>
              <a:rPr lang="en-US" dirty="0"/>
              <a:t> </a:t>
            </a:r>
            <a:r>
              <a:rPr lang="en-US" dirty="0" err="1"/>
              <a:t>loại</a:t>
            </a:r>
            <a:r>
              <a:rPr lang="en-US" dirty="0"/>
              <a:t> </a:t>
            </a:r>
            <a:r>
              <a:rPr lang="en-US" dirty="0" err="1"/>
              <a:t>phần</a:t>
            </a:r>
            <a:r>
              <a:rPr lang="en-US" dirty="0"/>
              <a:t> </a:t>
            </a:r>
            <a:r>
              <a:rPr lang="en-US" dirty="0" err="1"/>
              <a:t>mềm</a:t>
            </a:r>
            <a:endParaRPr lang="en-US" dirty="0"/>
          </a:p>
          <a:p>
            <a:pPr>
              <a:buFont typeface="Wingdings" panose="05000000000000000000" pitchFamily="2" charset="2"/>
              <a:buChar char="q"/>
            </a:pPr>
            <a:r>
              <a:rPr lang="en-US" dirty="0" err="1"/>
              <a:t>Yêu</a:t>
            </a:r>
            <a:r>
              <a:rPr lang="en-US" dirty="0"/>
              <a:t> </a:t>
            </a:r>
            <a:r>
              <a:rPr lang="en-US" dirty="0" err="1"/>
              <a:t>cầu</a:t>
            </a:r>
            <a:r>
              <a:rPr lang="en-US" dirty="0"/>
              <a:t> </a:t>
            </a:r>
            <a:r>
              <a:rPr lang="en-US" dirty="0" err="1"/>
              <a:t>phần</a:t>
            </a:r>
            <a:r>
              <a:rPr lang="en-US" dirty="0"/>
              <a:t> </a:t>
            </a:r>
            <a:r>
              <a:rPr lang="en-US" dirty="0" err="1"/>
              <a:t>mềm</a:t>
            </a:r>
            <a:endParaRPr lang="en-US" dirty="0"/>
          </a:p>
          <a:p>
            <a:pPr>
              <a:buFont typeface="Wingdings" panose="05000000000000000000" pitchFamily="2" charset="2"/>
              <a:buChar char="q"/>
            </a:pPr>
            <a:r>
              <a:rPr lang="en-US" dirty="0" err="1"/>
              <a:t>Chất</a:t>
            </a:r>
            <a:r>
              <a:rPr lang="en-US" dirty="0"/>
              <a:t> l</a:t>
            </a:r>
            <a:r>
              <a:rPr lang="vi-VN" dirty="0"/>
              <a:t>ư</a:t>
            </a:r>
            <a:r>
              <a:rPr lang="en-US" dirty="0" err="1"/>
              <a:t>ợng</a:t>
            </a:r>
            <a:r>
              <a:rPr lang="en-US" dirty="0"/>
              <a:t> </a:t>
            </a:r>
            <a:r>
              <a:rPr lang="en-US" dirty="0" err="1"/>
              <a:t>phần</a:t>
            </a:r>
            <a:r>
              <a:rPr lang="en-US" dirty="0"/>
              <a:t> </a:t>
            </a:r>
            <a:r>
              <a:rPr lang="en-US" dirty="0" err="1"/>
              <a:t>mềm</a:t>
            </a:r>
            <a:endParaRPr lang="en-US" dirty="0"/>
          </a:p>
          <a:p>
            <a:pPr>
              <a:buFont typeface="Wingdings" panose="05000000000000000000" pitchFamily="2" charset="2"/>
              <a:buChar char="q"/>
            </a:pPr>
            <a:r>
              <a:rPr lang="en-US" dirty="0" err="1"/>
              <a:t>Kiến</a:t>
            </a:r>
            <a:r>
              <a:rPr lang="en-US" dirty="0"/>
              <a:t> </a:t>
            </a:r>
            <a:r>
              <a:rPr lang="en-US" dirty="0" err="1"/>
              <a:t>trúc</a:t>
            </a:r>
            <a:r>
              <a:rPr lang="en-US" dirty="0"/>
              <a:t> </a:t>
            </a:r>
            <a:r>
              <a:rPr lang="en-US" dirty="0" err="1"/>
              <a:t>phần</a:t>
            </a:r>
            <a:r>
              <a:rPr lang="en-US" dirty="0"/>
              <a:t> </a:t>
            </a:r>
            <a:r>
              <a:rPr lang="en-US" dirty="0" err="1"/>
              <a:t>mềm</a:t>
            </a:r>
            <a:endParaRPr lang="en-US" dirty="0"/>
          </a:p>
          <a:p>
            <a:pPr>
              <a:buFont typeface="Wingdings" panose="05000000000000000000" pitchFamily="2" charset="2"/>
              <a:buChar char="q"/>
            </a:pPr>
            <a:r>
              <a:rPr lang="en-US" dirty="0" err="1"/>
              <a:t>Công</a:t>
            </a:r>
            <a:r>
              <a:rPr lang="en-US" dirty="0"/>
              <a:t> </a:t>
            </a:r>
            <a:r>
              <a:rPr lang="en-US" dirty="0" err="1"/>
              <a:t>nghệ</a:t>
            </a:r>
            <a:r>
              <a:rPr lang="en-US" dirty="0"/>
              <a:t> </a:t>
            </a:r>
            <a:r>
              <a:rPr lang="en-US" dirty="0" err="1"/>
              <a:t>phần</a:t>
            </a:r>
            <a:r>
              <a:rPr lang="en-US" dirty="0"/>
              <a:t> </a:t>
            </a:r>
            <a:r>
              <a:rPr lang="en-US" dirty="0" err="1"/>
              <a:t>mềm</a:t>
            </a:r>
            <a:endParaRPr lang="en-US" dirty="0"/>
          </a:p>
          <a:p>
            <a:endParaRPr lang="en-US" dirty="0"/>
          </a:p>
        </p:txBody>
      </p:sp>
      <p:sp>
        <p:nvSpPr>
          <p:cNvPr id="4" name="Slide Number Placeholder 3">
            <a:extLst>
              <a:ext uri="{FF2B5EF4-FFF2-40B4-BE49-F238E27FC236}">
                <a16:creationId xmlns:a16="http://schemas.microsoft.com/office/drawing/2014/main" id="{01C1CFDA-4D29-4078-BC40-F4EBD4C99E6C}"/>
              </a:ext>
            </a:extLst>
          </p:cNvPr>
          <p:cNvSpPr>
            <a:spLocks noGrp="1"/>
          </p:cNvSpPr>
          <p:nvPr>
            <p:ph type="sldNum" sz="quarter" idx="12"/>
          </p:nvPr>
        </p:nvSpPr>
        <p:spPr/>
        <p:txBody>
          <a:bodyPr/>
          <a:lstStyle/>
          <a:p>
            <a:fld id="{9808288A-7DB6-4C4B-ACD0-1D1E0C6D4C3E}" type="slidenum">
              <a:rPr lang="en-US" smtClean="0"/>
              <a:t>2</a:t>
            </a:fld>
            <a:endParaRPr lang="en-US"/>
          </a:p>
        </p:txBody>
      </p:sp>
    </p:spTree>
    <p:extLst>
      <p:ext uri="{BB962C8B-B14F-4D97-AF65-F5344CB8AC3E}">
        <p14:creationId xmlns:p14="http://schemas.microsoft.com/office/powerpoint/2010/main" val="103393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8375-9623-49E3-BF97-80FDCD748AE2}"/>
              </a:ext>
            </a:extLst>
          </p:cNvPr>
          <p:cNvSpPr>
            <a:spLocks noGrp="1"/>
          </p:cNvSpPr>
          <p:nvPr>
            <p:ph type="title"/>
          </p:nvPr>
        </p:nvSpPr>
        <p:spPr/>
        <p:txBody>
          <a:bodyPr/>
          <a:lstStyle/>
          <a:p>
            <a:r>
              <a:rPr lang="en-US" b="1" dirty="0"/>
              <a:t>CHẤT L</a:t>
            </a:r>
            <a:r>
              <a:rPr lang="vi-VN" b="1" dirty="0"/>
              <a:t>Ư</a:t>
            </a:r>
            <a:r>
              <a:rPr lang="en-US" b="1" dirty="0"/>
              <a:t>ỢNG PHẦN MỀM</a:t>
            </a:r>
          </a:p>
        </p:txBody>
      </p:sp>
      <p:sp>
        <p:nvSpPr>
          <p:cNvPr id="3" name="Text Placeholder 2">
            <a:extLst>
              <a:ext uri="{FF2B5EF4-FFF2-40B4-BE49-F238E27FC236}">
                <a16:creationId xmlns:a16="http://schemas.microsoft.com/office/drawing/2014/main" id="{FE6CBA01-4B44-4E64-AC76-41E5598B65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C813F9B-1F0C-4212-B1F9-C86EE98E2CEC}"/>
              </a:ext>
            </a:extLst>
          </p:cNvPr>
          <p:cNvSpPr>
            <a:spLocks noGrp="1"/>
          </p:cNvSpPr>
          <p:nvPr>
            <p:ph type="sldNum" sz="quarter" idx="12"/>
          </p:nvPr>
        </p:nvSpPr>
        <p:spPr/>
        <p:txBody>
          <a:bodyPr/>
          <a:lstStyle/>
          <a:p>
            <a:fld id="{9808288A-7DB6-4C4B-ACD0-1D1E0C6D4C3E}" type="slidenum">
              <a:rPr lang="en-US" smtClean="0"/>
              <a:t>20</a:t>
            </a:fld>
            <a:endParaRPr lang="en-US"/>
          </a:p>
        </p:txBody>
      </p:sp>
    </p:spTree>
    <p:extLst>
      <p:ext uri="{BB962C8B-B14F-4D97-AF65-F5344CB8AC3E}">
        <p14:creationId xmlns:p14="http://schemas.microsoft.com/office/powerpoint/2010/main" val="3272069171"/>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D1CF-6504-4D43-9D79-8E60F1E2FF99}"/>
              </a:ext>
            </a:extLst>
          </p:cNvPr>
          <p:cNvSpPr>
            <a:spLocks noGrp="1"/>
          </p:cNvSpPr>
          <p:nvPr>
            <p:ph type="title"/>
          </p:nvPr>
        </p:nvSpPr>
        <p:spPr/>
        <p:txBody>
          <a:bodyPr/>
          <a:lstStyle/>
          <a:p>
            <a:r>
              <a:rPr lang="en-US" dirty="0" err="1"/>
              <a:t>Tiêu</a:t>
            </a:r>
            <a:r>
              <a:rPr lang="en-US" dirty="0"/>
              <a:t> </a:t>
            </a:r>
            <a:r>
              <a:rPr lang="en-US" dirty="0" err="1"/>
              <a:t>chí</a:t>
            </a:r>
            <a:r>
              <a:rPr lang="en-US" dirty="0"/>
              <a:t> </a:t>
            </a:r>
            <a:r>
              <a:rPr lang="en-US" dirty="0" err="1"/>
              <a:t>về</a:t>
            </a:r>
            <a:r>
              <a:rPr lang="en-US" dirty="0"/>
              <a:t> </a:t>
            </a:r>
            <a:r>
              <a:rPr lang="en-US" dirty="0" err="1"/>
              <a:t>chất</a:t>
            </a:r>
            <a:r>
              <a:rPr lang="en-US" dirty="0"/>
              <a:t> l</a:t>
            </a:r>
            <a:r>
              <a:rPr lang="vi-VN" dirty="0"/>
              <a:t>ư</a:t>
            </a:r>
            <a:r>
              <a:rPr lang="en-US" dirty="0" err="1"/>
              <a:t>ợng</a:t>
            </a:r>
            <a:r>
              <a:rPr lang="en-US" dirty="0"/>
              <a:t> PM</a:t>
            </a:r>
          </a:p>
        </p:txBody>
      </p:sp>
      <p:sp>
        <p:nvSpPr>
          <p:cNvPr id="3" name="Content Placeholder 2">
            <a:extLst>
              <a:ext uri="{FF2B5EF4-FFF2-40B4-BE49-F238E27FC236}">
                <a16:creationId xmlns:a16="http://schemas.microsoft.com/office/drawing/2014/main" id="{962D2C8B-A299-4FC1-8215-27F22DC57FE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988684D-7332-47E0-AC83-F0CD1DBA3178}"/>
              </a:ext>
            </a:extLst>
          </p:cNvPr>
          <p:cNvSpPr>
            <a:spLocks noGrp="1"/>
          </p:cNvSpPr>
          <p:nvPr>
            <p:ph type="sldNum" sz="quarter" idx="12"/>
          </p:nvPr>
        </p:nvSpPr>
        <p:spPr/>
        <p:txBody>
          <a:bodyPr/>
          <a:lstStyle/>
          <a:p>
            <a:fld id="{9808288A-7DB6-4C4B-ACD0-1D1E0C6D4C3E}" type="slidenum">
              <a:rPr lang="en-US" smtClean="0"/>
              <a:t>21</a:t>
            </a:fld>
            <a:endParaRPr lang="en-US"/>
          </a:p>
        </p:txBody>
      </p:sp>
      <p:graphicFrame>
        <p:nvGraphicFramePr>
          <p:cNvPr id="5" name="Diagram 4">
            <a:extLst>
              <a:ext uri="{FF2B5EF4-FFF2-40B4-BE49-F238E27FC236}">
                <a16:creationId xmlns:a16="http://schemas.microsoft.com/office/drawing/2014/main" id="{B926ACE2-99FD-434F-8FA2-6986562E0613}"/>
              </a:ext>
            </a:extLst>
          </p:cNvPr>
          <p:cNvGraphicFramePr/>
          <p:nvPr>
            <p:extLst>
              <p:ext uri="{D42A27DB-BD31-4B8C-83A1-F6EECF244321}">
                <p14:modId xmlns:p14="http://schemas.microsoft.com/office/powerpoint/2010/main" val="1224517574"/>
              </p:ext>
            </p:extLst>
          </p:nvPr>
        </p:nvGraphicFramePr>
        <p:xfrm>
          <a:off x="1960266" y="1664126"/>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84253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graphicEl>
                                              <a:dgm id="{7BB7D83C-4536-4F39-A56E-76D8A1744C7F}"/>
                                            </p:graphicEl>
                                          </p:spTgt>
                                        </p:tgtEl>
                                        <p:attrNameLst>
                                          <p:attrName>style.visibility</p:attrName>
                                        </p:attrNameLst>
                                      </p:cBhvr>
                                      <p:to>
                                        <p:strVal val="visible"/>
                                      </p:to>
                                    </p:set>
                                    <p:animEffect transition="in" filter="barn(outVertical)">
                                      <p:cBhvr>
                                        <p:cTn id="7" dur="500"/>
                                        <p:tgtEl>
                                          <p:spTgt spid="5">
                                            <p:graphicEl>
                                              <a:dgm id="{7BB7D83C-4536-4F39-A56E-76D8A1744C7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
                                            <p:graphicEl>
                                              <a:dgm id="{4FFF7711-DEB3-43E7-BBB1-3B32B3EE2BA9}"/>
                                            </p:graphicEl>
                                          </p:spTgt>
                                        </p:tgtEl>
                                        <p:attrNameLst>
                                          <p:attrName>style.visibility</p:attrName>
                                        </p:attrNameLst>
                                      </p:cBhvr>
                                      <p:to>
                                        <p:strVal val="visible"/>
                                      </p:to>
                                    </p:set>
                                    <p:animEffect transition="in" filter="barn(outVertical)">
                                      <p:cBhvr>
                                        <p:cTn id="12" dur="500"/>
                                        <p:tgtEl>
                                          <p:spTgt spid="5">
                                            <p:graphicEl>
                                              <a:dgm id="{4FFF7711-DEB3-43E7-BBB1-3B32B3EE2BA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graphicEl>
                                              <a:dgm id="{CB152902-BC99-46AC-8F57-201EF091FE62}"/>
                                            </p:graphicEl>
                                          </p:spTgt>
                                        </p:tgtEl>
                                        <p:attrNameLst>
                                          <p:attrName>style.visibility</p:attrName>
                                        </p:attrNameLst>
                                      </p:cBhvr>
                                      <p:to>
                                        <p:strVal val="visible"/>
                                      </p:to>
                                    </p:set>
                                    <p:animEffect transition="in" filter="barn(outVertical)">
                                      <p:cBhvr>
                                        <p:cTn id="17" dur="500"/>
                                        <p:tgtEl>
                                          <p:spTgt spid="5">
                                            <p:graphicEl>
                                              <a:dgm id="{CB152902-BC99-46AC-8F57-201EF091FE6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
                                            <p:graphicEl>
                                              <a:dgm id="{10E1D9CE-7076-4146-99F2-961182AA25C8}"/>
                                            </p:graphicEl>
                                          </p:spTgt>
                                        </p:tgtEl>
                                        <p:attrNameLst>
                                          <p:attrName>style.visibility</p:attrName>
                                        </p:attrNameLst>
                                      </p:cBhvr>
                                      <p:to>
                                        <p:strVal val="visible"/>
                                      </p:to>
                                    </p:set>
                                    <p:animEffect transition="in" filter="barn(outVertical)">
                                      <p:cBhvr>
                                        <p:cTn id="22" dur="500"/>
                                        <p:tgtEl>
                                          <p:spTgt spid="5">
                                            <p:graphicEl>
                                              <a:dgm id="{10E1D9CE-7076-4146-99F2-961182AA25C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
                                            <p:graphicEl>
                                              <a:dgm id="{6FEAFFB0-DD6E-4FFD-99E3-780F6334BCF3}"/>
                                            </p:graphicEl>
                                          </p:spTgt>
                                        </p:tgtEl>
                                        <p:attrNameLst>
                                          <p:attrName>style.visibility</p:attrName>
                                        </p:attrNameLst>
                                      </p:cBhvr>
                                      <p:to>
                                        <p:strVal val="visible"/>
                                      </p:to>
                                    </p:set>
                                    <p:animEffect transition="in" filter="barn(outVertical)">
                                      <p:cBhvr>
                                        <p:cTn id="27" dur="500"/>
                                        <p:tgtEl>
                                          <p:spTgt spid="5">
                                            <p:graphicEl>
                                              <a:dgm id="{6FEAFFB0-DD6E-4FFD-99E3-780F6334BCF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
                                            <p:graphicEl>
                                              <a:dgm id="{D4746239-29D8-4DDB-A7F2-4064D7847CB7}"/>
                                            </p:graphicEl>
                                          </p:spTgt>
                                        </p:tgtEl>
                                        <p:attrNameLst>
                                          <p:attrName>style.visibility</p:attrName>
                                        </p:attrNameLst>
                                      </p:cBhvr>
                                      <p:to>
                                        <p:strVal val="visible"/>
                                      </p:to>
                                    </p:set>
                                    <p:animEffect transition="in" filter="barn(outVertical)">
                                      <p:cBhvr>
                                        <p:cTn id="32" dur="500"/>
                                        <p:tgtEl>
                                          <p:spTgt spid="5">
                                            <p:graphicEl>
                                              <a:dgm id="{D4746239-29D8-4DDB-A7F2-4064D7847CB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5">
                                            <p:graphicEl>
                                              <a:dgm id="{B29DD359-2AD7-4D97-B77C-D145FD61EEFF}"/>
                                            </p:graphicEl>
                                          </p:spTgt>
                                        </p:tgtEl>
                                        <p:attrNameLst>
                                          <p:attrName>style.visibility</p:attrName>
                                        </p:attrNameLst>
                                      </p:cBhvr>
                                      <p:to>
                                        <p:strVal val="visible"/>
                                      </p:to>
                                    </p:set>
                                    <p:animEffect transition="in" filter="barn(outVertical)">
                                      <p:cBhvr>
                                        <p:cTn id="37" dur="500"/>
                                        <p:tgtEl>
                                          <p:spTgt spid="5">
                                            <p:graphicEl>
                                              <a:dgm id="{B29DD359-2AD7-4D97-B77C-D145FD61EEF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5">
                                            <p:graphicEl>
                                              <a:dgm id="{BCB0C799-896A-4C56-A48D-0C23C3827D25}"/>
                                            </p:graphicEl>
                                          </p:spTgt>
                                        </p:tgtEl>
                                        <p:attrNameLst>
                                          <p:attrName>style.visibility</p:attrName>
                                        </p:attrNameLst>
                                      </p:cBhvr>
                                      <p:to>
                                        <p:strVal val="visible"/>
                                      </p:to>
                                    </p:set>
                                    <p:animEffect transition="in" filter="barn(outVertical)">
                                      <p:cBhvr>
                                        <p:cTn id="42" dur="500"/>
                                        <p:tgtEl>
                                          <p:spTgt spid="5">
                                            <p:graphicEl>
                                              <a:dgm id="{BCB0C799-896A-4C56-A48D-0C23C3827D25}"/>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5">
                                            <p:graphicEl>
                                              <a:dgm id="{2667EEE4-0274-47D9-B1D9-66819FDC272E}"/>
                                            </p:graphicEl>
                                          </p:spTgt>
                                        </p:tgtEl>
                                        <p:attrNameLst>
                                          <p:attrName>style.visibility</p:attrName>
                                        </p:attrNameLst>
                                      </p:cBhvr>
                                      <p:to>
                                        <p:strVal val="visible"/>
                                      </p:to>
                                    </p:set>
                                    <p:animEffect transition="in" filter="barn(outVertical)">
                                      <p:cBhvr>
                                        <p:cTn id="47" dur="500"/>
                                        <p:tgtEl>
                                          <p:spTgt spid="5">
                                            <p:graphicEl>
                                              <a:dgm id="{2667EEE4-0274-47D9-B1D9-66819FDC272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5">
                                            <p:graphicEl>
                                              <a:dgm id="{694874BB-DD51-4160-A4F2-5968A14A8FFE}"/>
                                            </p:graphicEl>
                                          </p:spTgt>
                                        </p:tgtEl>
                                        <p:attrNameLst>
                                          <p:attrName>style.visibility</p:attrName>
                                        </p:attrNameLst>
                                      </p:cBhvr>
                                      <p:to>
                                        <p:strVal val="visible"/>
                                      </p:to>
                                    </p:set>
                                    <p:animEffect transition="in" filter="barn(outVertical)">
                                      <p:cBhvr>
                                        <p:cTn id="52" dur="500"/>
                                        <p:tgtEl>
                                          <p:spTgt spid="5">
                                            <p:graphicEl>
                                              <a:dgm id="{694874BB-DD51-4160-A4F2-5968A14A8FF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537F-CD24-48DB-8877-349C5C526AB1}"/>
              </a:ext>
            </a:extLst>
          </p:cNvPr>
          <p:cNvSpPr>
            <a:spLocks noGrp="1"/>
          </p:cNvSpPr>
          <p:nvPr>
            <p:ph type="title"/>
          </p:nvPr>
        </p:nvSpPr>
        <p:spPr/>
        <p:txBody>
          <a:bodyPr/>
          <a:lstStyle/>
          <a:p>
            <a:r>
              <a:rPr lang="en-US" b="1" dirty="0"/>
              <a:t>KIẾN TRÚC PHẦN MỀM</a:t>
            </a:r>
          </a:p>
        </p:txBody>
      </p:sp>
      <p:sp>
        <p:nvSpPr>
          <p:cNvPr id="3" name="Text Placeholder 2">
            <a:extLst>
              <a:ext uri="{FF2B5EF4-FFF2-40B4-BE49-F238E27FC236}">
                <a16:creationId xmlns:a16="http://schemas.microsoft.com/office/drawing/2014/main" id="{6CED0208-C524-432E-8829-4D89345890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938DCC-CAC0-44D0-A8AA-EAB9381944EA}"/>
              </a:ext>
            </a:extLst>
          </p:cNvPr>
          <p:cNvSpPr>
            <a:spLocks noGrp="1"/>
          </p:cNvSpPr>
          <p:nvPr>
            <p:ph type="sldNum" sz="quarter" idx="12"/>
          </p:nvPr>
        </p:nvSpPr>
        <p:spPr/>
        <p:txBody>
          <a:bodyPr/>
          <a:lstStyle/>
          <a:p>
            <a:fld id="{9808288A-7DB6-4C4B-ACD0-1D1E0C6D4C3E}" type="slidenum">
              <a:rPr lang="en-US" smtClean="0"/>
              <a:t>22</a:t>
            </a:fld>
            <a:endParaRPr lang="en-US"/>
          </a:p>
        </p:txBody>
      </p:sp>
    </p:spTree>
    <p:extLst>
      <p:ext uri="{BB962C8B-B14F-4D97-AF65-F5344CB8AC3E}">
        <p14:creationId xmlns:p14="http://schemas.microsoft.com/office/powerpoint/2010/main" val="2239201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F1E0-4473-4B16-B676-F8E8A07E79DC}"/>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endParaRPr lang="en-US" dirty="0"/>
          </a:p>
        </p:txBody>
      </p:sp>
      <p:sp>
        <p:nvSpPr>
          <p:cNvPr id="3" name="Content Placeholder 2">
            <a:extLst>
              <a:ext uri="{FF2B5EF4-FFF2-40B4-BE49-F238E27FC236}">
                <a16:creationId xmlns:a16="http://schemas.microsoft.com/office/drawing/2014/main" id="{5D2EB1F3-583D-4543-9DBD-0C8C5B08F854}"/>
              </a:ext>
            </a:extLst>
          </p:cNvPr>
          <p:cNvSpPr>
            <a:spLocks noGrp="1"/>
          </p:cNvSpPr>
          <p:nvPr>
            <p:ph idx="1"/>
          </p:nvPr>
        </p:nvSpPr>
        <p:spPr/>
        <p:txBody>
          <a:bodyPr/>
          <a:lstStyle/>
          <a:p>
            <a:pPr marL="457200" indent="-457200" algn="just"/>
            <a:r>
              <a:rPr lang="en-US" sz="3200" dirty="0" err="1"/>
              <a:t>Nguyên</a:t>
            </a:r>
            <a:r>
              <a:rPr lang="en-US" sz="3200" dirty="0"/>
              <a:t> </a:t>
            </a:r>
            <a:r>
              <a:rPr lang="en-US" sz="3200" dirty="0" err="1"/>
              <a:t>nhân</a:t>
            </a:r>
            <a:r>
              <a:rPr lang="en-US" sz="3200" dirty="0"/>
              <a:t> </a:t>
            </a:r>
            <a:r>
              <a:rPr lang="en-US" sz="3200" dirty="0" err="1"/>
              <a:t>ra</a:t>
            </a:r>
            <a:r>
              <a:rPr lang="en-US" sz="3200" dirty="0"/>
              <a:t> </a:t>
            </a:r>
            <a:r>
              <a:rPr lang="en-US" sz="3200" dirty="0" err="1"/>
              <a:t>đời</a:t>
            </a:r>
            <a:r>
              <a:rPr lang="en-US" sz="3200" dirty="0"/>
              <a:t> </a:t>
            </a:r>
            <a:r>
              <a:rPr lang="en-US" sz="3200" dirty="0" err="1"/>
              <a:t>của</a:t>
            </a:r>
            <a:r>
              <a:rPr lang="en-US" sz="3200" dirty="0"/>
              <a:t> </a:t>
            </a:r>
            <a:r>
              <a:rPr lang="en-US" sz="3200" dirty="0" err="1"/>
              <a:t>lập</a:t>
            </a:r>
            <a:r>
              <a:rPr lang="en-US" sz="3200" dirty="0"/>
              <a:t> </a:t>
            </a:r>
            <a:r>
              <a:rPr lang="en-US" sz="3200" dirty="0" err="1"/>
              <a:t>trình</a:t>
            </a:r>
            <a:r>
              <a:rPr lang="en-US" sz="3200" dirty="0"/>
              <a:t> </a:t>
            </a:r>
            <a:r>
              <a:rPr lang="en-US" sz="3200" dirty="0" err="1"/>
              <a:t>hướng</a:t>
            </a:r>
            <a:r>
              <a:rPr lang="en-US" sz="3200" dirty="0"/>
              <a:t> </a:t>
            </a:r>
            <a:r>
              <a:rPr lang="en-US" sz="3200" dirty="0" err="1"/>
              <a:t>đối</a:t>
            </a:r>
            <a:r>
              <a:rPr lang="en-US" sz="3200" dirty="0"/>
              <a:t> </a:t>
            </a:r>
            <a:r>
              <a:rPr lang="en-US" sz="3200" dirty="0" err="1"/>
              <a:t>tượng</a:t>
            </a:r>
            <a:r>
              <a:rPr lang="en-US" sz="3200" dirty="0"/>
              <a:t> </a:t>
            </a:r>
            <a:r>
              <a:rPr lang="en-US" sz="3200" dirty="0" err="1"/>
              <a:t>để</a:t>
            </a:r>
            <a:r>
              <a:rPr lang="en-US" sz="3200" dirty="0"/>
              <a:t> </a:t>
            </a:r>
            <a:r>
              <a:rPr lang="en-US" sz="3200" dirty="0" err="1"/>
              <a:t>thay</a:t>
            </a:r>
            <a:r>
              <a:rPr lang="en-US" sz="3200" dirty="0"/>
              <a:t> </a:t>
            </a:r>
            <a:r>
              <a:rPr lang="en-US" sz="3200" dirty="0" err="1"/>
              <a:t>thế</a:t>
            </a:r>
            <a:r>
              <a:rPr lang="en-US" sz="3200" dirty="0"/>
              <a:t> </a:t>
            </a:r>
            <a:r>
              <a:rPr lang="en-US" sz="3200" dirty="0" err="1"/>
              <a:t>cho</a:t>
            </a:r>
            <a:r>
              <a:rPr lang="en-US" sz="3200" dirty="0"/>
              <a:t> </a:t>
            </a:r>
            <a:r>
              <a:rPr lang="en-US" sz="3200" dirty="0" err="1"/>
              <a:t>lập</a:t>
            </a:r>
            <a:r>
              <a:rPr lang="en-US" sz="3200" dirty="0"/>
              <a:t> </a:t>
            </a:r>
            <a:r>
              <a:rPr lang="en-US" sz="3200" dirty="0" err="1"/>
              <a:t>trình</a:t>
            </a:r>
            <a:r>
              <a:rPr lang="en-US" sz="3200" dirty="0"/>
              <a:t> </a:t>
            </a:r>
            <a:r>
              <a:rPr lang="en-US" sz="3200" dirty="0" err="1"/>
              <a:t>hướng</a:t>
            </a:r>
            <a:r>
              <a:rPr lang="en-US" sz="3200" dirty="0"/>
              <a:t> </a:t>
            </a:r>
            <a:r>
              <a:rPr lang="en-US" sz="3200" dirty="0" err="1"/>
              <a:t>thủ</a:t>
            </a:r>
            <a:r>
              <a:rPr lang="en-US" sz="3200" dirty="0"/>
              <a:t> </a:t>
            </a:r>
            <a:r>
              <a:rPr lang="en-US" sz="3200" dirty="0" err="1"/>
              <a:t>tục</a:t>
            </a:r>
            <a:r>
              <a:rPr lang="en-US" sz="3200" dirty="0"/>
              <a:t>?</a:t>
            </a:r>
          </a:p>
          <a:p>
            <a:pPr marL="457200" indent="-457200" algn="just"/>
            <a:r>
              <a:rPr lang="en-US" sz="3200" dirty="0" err="1"/>
              <a:t>Tại</a:t>
            </a:r>
            <a:r>
              <a:rPr lang="en-US" sz="3200" dirty="0"/>
              <a:t> </a:t>
            </a:r>
            <a:r>
              <a:rPr lang="en-US" sz="3200" dirty="0" err="1"/>
              <a:t>sao</a:t>
            </a:r>
            <a:r>
              <a:rPr lang="en-US" sz="3200" dirty="0"/>
              <a:t> </a:t>
            </a:r>
            <a:r>
              <a:rPr lang="en-US" sz="3200" dirty="0" err="1"/>
              <a:t>lại</a:t>
            </a:r>
            <a:r>
              <a:rPr lang="en-US" sz="3200" dirty="0"/>
              <a:t> </a:t>
            </a:r>
            <a:r>
              <a:rPr lang="en-US" sz="3200" dirty="0" err="1"/>
              <a:t>cần</a:t>
            </a:r>
            <a:r>
              <a:rPr lang="en-US" sz="3200" dirty="0"/>
              <a:t> </a:t>
            </a:r>
            <a:r>
              <a:rPr lang="en-US" sz="3200" dirty="0" err="1"/>
              <a:t>phải</a:t>
            </a:r>
            <a:r>
              <a:rPr lang="en-US" sz="3200" dirty="0"/>
              <a:t> </a:t>
            </a:r>
            <a:r>
              <a:rPr lang="en-US" sz="3200" dirty="0" err="1"/>
              <a:t>phân</a:t>
            </a:r>
            <a:r>
              <a:rPr lang="en-US" sz="3200" dirty="0"/>
              <a:t> </a:t>
            </a:r>
            <a:r>
              <a:rPr lang="en-US" sz="3200" dirty="0" err="1"/>
              <a:t>tích</a:t>
            </a:r>
            <a:r>
              <a:rPr lang="en-US" sz="3200" dirty="0"/>
              <a:t> </a:t>
            </a:r>
            <a:r>
              <a:rPr lang="en-US" sz="3200" dirty="0" err="1"/>
              <a:t>thiết</a:t>
            </a:r>
            <a:r>
              <a:rPr lang="en-US" sz="3200" dirty="0"/>
              <a:t> </a:t>
            </a:r>
            <a:r>
              <a:rPr lang="en-US" sz="3200" dirty="0" err="1"/>
              <a:t>kế</a:t>
            </a:r>
            <a:r>
              <a:rPr lang="en-US" sz="3200" dirty="0"/>
              <a:t> CSDL?</a:t>
            </a:r>
          </a:p>
          <a:p>
            <a:pPr marL="457200" indent="-457200" algn="just"/>
            <a:r>
              <a:rPr lang="en-US" sz="3200" dirty="0" err="1"/>
              <a:t>Tại</a:t>
            </a:r>
            <a:r>
              <a:rPr lang="en-US" sz="3200" dirty="0"/>
              <a:t> </a:t>
            </a:r>
            <a:r>
              <a:rPr lang="en-US" sz="3200" dirty="0" err="1"/>
              <a:t>sao</a:t>
            </a:r>
            <a:r>
              <a:rPr lang="en-US" sz="3200" dirty="0"/>
              <a:t> </a:t>
            </a:r>
            <a:r>
              <a:rPr lang="en-US" sz="3200" dirty="0" err="1"/>
              <a:t>xây</a:t>
            </a:r>
            <a:r>
              <a:rPr lang="en-US" sz="3200" dirty="0"/>
              <a:t> </a:t>
            </a:r>
            <a:r>
              <a:rPr lang="en-US" sz="3200" dirty="0" err="1"/>
              <a:t>nhà</a:t>
            </a:r>
            <a:r>
              <a:rPr lang="en-US" sz="3200" dirty="0"/>
              <a:t> </a:t>
            </a:r>
            <a:r>
              <a:rPr lang="en-US" sz="3200" dirty="0" err="1"/>
              <a:t>phải</a:t>
            </a:r>
            <a:r>
              <a:rPr lang="en-US" sz="3200" dirty="0"/>
              <a:t> </a:t>
            </a:r>
            <a:r>
              <a:rPr lang="en-US" sz="3200" dirty="0" err="1"/>
              <a:t>cần</a:t>
            </a:r>
            <a:r>
              <a:rPr lang="en-US" sz="3200" dirty="0"/>
              <a:t> </a:t>
            </a:r>
            <a:r>
              <a:rPr lang="en-US" sz="3200" dirty="0" err="1"/>
              <a:t>có</a:t>
            </a:r>
            <a:r>
              <a:rPr lang="en-US" sz="3200" dirty="0"/>
              <a:t> </a:t>
            </a:r>
            <a:r>
              <a:rPr lang="en-US" sz="3200" dirty="0" err="1"/>
              <a:t>bản</a:t>
            </a:r>
            <a:r>
              <a:rPr lang="en-US" sz="3200" dirty="0"/>
              <a:t> </a:t>
            </a:r>
            <a:r>
              <a:rPr lang="en-US" sz="3200" dirty="0" err="1"/>
              <a:t>vẽ</a:t>
            </a:r>
            <a:r>
              <a:rPr lang="en-US" sz="3200" dirty="0"/>
              <a:t>?</a:t>
            </a:r>
          </a:p>
          <a:p>
            <a:pPr marL="0" indent="0">
              <a:buNone/>
            </a:pPr>
            <a:endParaRPr lang="en-US" dirty="0"/>
          </a:p>
          <a:p>
            <a:pPr algn="just"/>
            <a:r>
              <a:rPr lang="en-US" b="1" dirty="0" err="1"/>
              <a:t>Vậy</a:t>
            </a:r>
            <a:r>
              <a:rPr lang="en-US" b="1" dirty="0"/>
              <a:t>:</a:t>
            </a:r>
          </a:p>
          <a:p>
            <a:pPr marL="914400" lvl="1" indent="-457200" algn="just"/>
            <a:r>
              <a:rPr lang="en-US" sz="2800" dirty="0" err="1"/>
              <a:t>Tại</a:t>
            </a:r>
            <a:r>
              <a:rPr lang="en-US" sz="2800" dirty="0"/>
              <a:t> </a:t>
            </a:r>
            <a:r>
              <a:rPr lang="en-US" sz="2800" dirty="0" err="1"/>
              <a:t>sao</a:t>
            </a:r>
            <a:r>
              <a:rPr lang="en-US" sz="2800" dirty="0"/>
              <a:t> </a:t>
            </a:r>
            <a:r>
              <a:rPr lang="en-US" sz="2800" dirty="0" err="1"/>
              <a:t>cần</a:t>
            </a:r>
            <a:r>
              <a:rPr lang="en-US" sz="2800" dirty="0"/>
              <a:t> </a:t>
            </a:r>
            <a:r>
              <a:rPr lang="en-US" sz="2800" dirty="0" err="1"/>
              <a:t>phải</a:t>
            </a:r>
            <a:r>
              <a:rPr lang="en-US" sz="2800" dirty="0"/>
              <a:t> </a:t>
            </a:r>
            <a:r>
              <a:rPr lang="en-US" sz="2800" dirty="0" err="1"/>
              <a:t>có</a:t>
            </a:r>
            <a:r>
              <a:rPr lang="en-US" sz="2800" dirty="0"/>
              <a:t> </a:t>
            </a:r>
            <a:r>
              <a:rPr lang="en-US" sz="2800" dirty="0" err="1"/>
              <a:t>kiến</a:t>
            </a:r>
            <a:r>
              <a:rPr lang="en-US" sz="2800" dirty="0"/>
              <a:t> </a:t>
            </a:r>
            <a:r>
              <a:rPr lang="en-US" sz="2800" dirty="0" err="1"/>
              <a:t>trúc</a:t>
            </a:r>
            <a:r>
              <a:rPr lang="en-US" sz="2800" dirty="0"/>
              <a:t> </a:t>
            </a:r>
            <a:r>
              <a:rPr lang="en-US" sz="2800" dirty="0" err="1"/>
              <a:t>phần</a:t>
            </a:r>
            <a:r>
              <a:rPr lang="en-US" sz="2800" dirty="0"/>
              <a:t> </a:t>
            </a:r>
            <a:r>
              <a:rPr lang="en-US" sz="2800" dirty="0" err="1"/>
              <a:t>mềm</a:t>
            </a:r>
            <a:r>
              <a:rPr lang="en-US" sz="2800" dirty="0"/>
              <a:t>?</a:t>
            </a:r>
          </a:p>
          <a:p>
            <a:pPr marL="914400" lvl="1" indent="-457200" algn="just"/>
            <a:r>
              <a:rPr lang="en-US" sz="2800" dirty="0" err="1"/>
              <a:t>Kiến</a:t>
            </a:r>
            <a:r>
              <a:rPr lang="en-US" sz="2800" dirty="0"/>
              <a:t> </a:t>
            </a:r>
            <a:r>
              <a:rPr lang="en-US" sz="2800" dirty="0" err="1"/>
              <a:t>trúc</a:t>
            </a:r>
            <a:r>
              <a:rPr lang="en-US" sz="2800" dirty="0"/>
              <a:t> </a:t>
            </a:r>
            <a:r>
              <a:rPr lang="en-US" sz="2800" dirty="0" err="1"/>
              <a:t>phần</a:t>
            </a:r>
            <a:r>
              <a:rPr lang="en-US" sz="2800" dirty="0"/>
              <a:t> </a:t>
            </a:r>
            <a:r>
              <a:rPr lang="en-US" sz="2800" dirty="0" err="1"/>
              <a:t>mềm</a:t>
            </a:r>
            <a:r>
              <a:rPr lang="en-US" sz="2800" dirty="0"/>
              <a:t> </a:t>
            </a:r>
            <a:r>
              <a:rPr lang="en-US" sz="2800" dirty="0" err="1"/>
              <a:t>là</a:t>
            </a:r>
            <a:r>
              <a:rPr lang="en-US" sz="2800" dirty="0"/>
              <a:t> </a:t>
            </a:r>
            <a:r>
              <a:rPr lang="en-US" sz="2800" dirty="0" err="1"/>
              <a:t>gì</a:t>
            </a:r>
            <a:r>
              <a:rPr lang="en-US" sz="2800" dirty="0"/>
              <a:t>?</a:t>
            </a:r>
          </a:p>
          <a:p>
            <a:pPr marL="0" indent="0">
              <a:buNone/>
            </a:pPr>
            <a:endParaRPr lang="en-US" dirty="0"/>
          </a:p>
        </p:txBody>
      </p:sp>
      <p:sp>
        <p:nvSpPr>
          <p:cNvPr id="4" name="Slide Number Placeholder 3">
            <a:extLst>
              <a:ext uri="{FF2B5EF4-FFF2-40B4-BE49-F238E27FC236}">
                <a16:creationId xmlns:a16="http://schemas.microsoft.com/office/drawing/2014/main" id="{7787C7F2-C4B5-4111-8A25-EA4F3CF8D2E3}"/>
              </a:ext>
            </a:extLst>
          </p:cNvPr>
          <p:cNvSpPr>
            <a:spLocks noGrp="1"/>
          </p:cNvSpPr>
          <p:nvPr>
            <p:ph type="sldNum" sz="quarter" idx="12"/>
          </p:nvPr>
        </p:nvSpPr>
        <p:spPr/>
        <p:txBody>
          <a:bodyPr/>
          <a:lstStyle/>
          <a:p>
            <a:fld id="{9808288A-7DB6-4C4B-ACD0-1D1E0C6D4C3E}" type="slidenum">
              <a:rPr lang="en-US" smtClean="0"/>
              <a:t>23</a:t>
            </a:fld>
            <a:endParaRPr lang="en-US"/>
          </a:p>
        </p:txBody>
      </p:sp>
    </p:spTree>
    <p:extLst>
      <p:ext uri="{BB962C8B-B14F-4D97-AF65-F5344CB8AC3E}">
        <p14:creationId xmlns:p14="http://schemas.microsoft.com/office/powerpoint/2010/main" val="9235247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6DE8-1E59-4359-9F39-41F0CF20609E}"/>
              </a:ext>
            </a:extLst>
          </p:cNvPr>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8F9F44DA-B7AC-47B3-B657-DC2BB68C7E03}"/>
              </a:ext>
            </a:extLst>
          </p:cNvPr>
          <p:cNvSpPr>
            <a:spLocks noGrp="1"/>
          </p:cNvSpPr>
          <p:nvPr>
            <p:ph idx="1"/>
          </p:nvPr>
        </p:nvSpPr>
        <p:spPr>
          <a:xfrm>
            <a:off x="852854" y="1494691"/>
            <a:ext cx="7929405" cy="4682271"/>
          </a:xfrm>
        </p:spPr>
        <p:txBody>
          <a:bodyPr>
            <a:normAutofit lnSpcReduction="10000"/>
          </a:bodyPr>
          <a:lstStyle/>
          <a:p>
            <a:pPr algn="just"/>
            <a:r>
              <a:rPr lang="en-US" dirty="0" err="1"/>
              <a:t>Hiện</a:t>
            </a:r>
            <a:r>
              <a:rPr lang="en-US" dirty="0"/>
              <a:t> nay </a:t>
            </a:r>
            <a:r>
              <a:rPr lang="en-US" dirty="0" err="1"/>
              <a:t>chưa</a:t>
            </a:r>
            <a:r>
              <a:rPr lang="en-US" dirty="0"/>
              <a:t> </a:t>
            </a:r>
            <a:r>
              <a:rPr lang="en-US" dirty="0" err="1"/>
              <a:t>có</a:t>
            </a:r>
            <a:r>
              <a:rPr lang="en-US" dirty="0"/>
              <a:t> 1 </a:t>
            </a:r>
            <a:r>
              <a:rPr lang="en-US" dirty="0" err="1"/>
              <a:t>định</a:t>
            </a:r>
            <a:r>
              <a:rPr lang="en-US" dirty="0"/>
              <a:t> </a:t>
            </a:r>
            <a:r>
              <a:rPr lang="en-US" dirty="0" err="1"/>
              <a:t>nghĩa</a:t>
            </a:r>
            <a:r>
              <a:rPr lang="en-US" dirty="0"/>
              <a:t> hay 1 </a:t>
            </a:r>
            <a:r>
              <a:rPr lang="en-US" dirty="0" err="1"/>
              <a:t>quy</a:t>
            </a:r>
            <a:r>
              <a:rPr lang="en-US" dirty="0"/>
              <a:t> </a:t>
            </a:r>
            <a:r>
              <a:rPr lang="en-US" dirty="0" err="1"/>
              <a:t>chuẩn</a:t>
            </a:r>
            <a:r>
              <a:rPr lang="en-US" dirty="0"/>
              <a:t> </a:t>
            </a:r>
            <a:r>
              <a:rPr lang="en-US" dirty="0" err="1"/>
              <a:t>thống</a:t>
            </a:r>
            <a:r>
              <a:rPr lang="en-US" dirty="0"/>
              <a:t> </a:t>
            </a:r>
            <a:r>
              <a:rPr lang="en-US" dirty="0" err="1"/>
              <a:t>nhất</a:t>
            </a:r>
            <a:r>
              <a:rPr lang="en-US" dirty="0"/>
              <a:t> </a:t>
            </a:r>
            <a:r>
              <a:rPr lang="en-US" dirty="0" err="1"/>
              <a:t>cho</a:t>
            </a:r>
            <a:r>
              <a:rPr lang="en-US" dirty="0"/>
              <a:t> </a:t>
            </a:r>
            <a:r>
              <a:rPr lang="en-US" dirty="0" err="1"/>
              <a:t>kiến</a:t>
            </a:r>
            <a:r>
              <a:rPr lang="en-US" dirty="0"/>
              <a:t> </a:t>
            </a:r>
            <a:r>
              <a:rPr lang="en-US" dirty="0" err="1"/>
              <a:t>trúc</a:t>
            </a:r>
            <a:r>
              <a:rPr lang="en-US" dirty="0"/>
              <a:t> </a:t>
            </a:r>
            <a:r>
              <a:rPr lang="en-US" dirty="0" err="1"/>
              <a:t>phần</a:t>
            </a:r>
            <a:r>
              <a:rPr lang="en-US" dirty="0"/>
              <a:t> </a:t>
            </a:r>
            <a:r>
              <a:rPr lang="en-US" dirty="0" err="1"/>
              <a:t>mềm</a:t>
            </a:r>
            <a:r>
              <a:rPr lang="en-US" dirty="0"/>
              <a:t>.</a:t>
            </a:r>
          </a:p>
          <a:p>
            <a:pPr algn="just"/>
            <a:endParaRPr lang="en-US" dirty="0"/>
          </a:p>
          <a:p>
            <a:pPr algn="just"/>
            <a:r>
              <a:rPr lang="en-US" dirty="0" err="1"/>
              <a:t>Kiến</a:t>
            </a:r>
            <a:r>
              <a:rPr lang="en-US" dirty="0"/>
              <a:t> </a:t>
            </a:r>
            <a:r>
              <a:rPr lang="en-US" dirty="0" err="1"/>
              <a:t>trúc</a:t>
            </a:r>
            <a:r>
              <a:rPr lang="en-US" dirty="0"/>
              <a:t> </a:t>
            </a:r>
            <a:r>
              <a:rPr lang="en-US" dirty="0" err="1"/>
              <a:t>phần</a:t>
            </a:r>
            <a:r>
              <a:rPr lang="en-US" dirty="0"/>
              <a:t> </a:t>
            </a:r>
            <a:r>
              <a:rPr lang="en-US" dirty="0" err="1"/>
              <a:t>mềm</a:t>
            </a:r>
            <a:r>
              <a:rPr lang="en-US" dirty="0"/>
              <a:t> (Software Architecture) </a:t>
            </a:r>
            <a:r>
              <a:rPr lang="en-US" dirty="0" err="1"/>
              <a:t>đóng</a:t>
            </a:r>
            <a:r>
              <a:rPr lang="en-US" dirty="0"/>
              <a:t> </a:t>
            </a:r>
            <a:r>
              <a:rPr lang="en-US" dirty="0" err="1"/>
              <a:t>vai</a:t>
            </a:r>
            <a:r>
              <a:rPr lang="en-US" dirty="0"/>
              <a:t> </a:t>
            </a:r>
            <a:r>
              <a:rPr lang="en-US" dirty="0" err="1"/>
              <a:t>trò</a:t>
            </a:r>
            <a:r>
              <a:rPr lang="en-US" dirty="0"/>
              <a:t> </a:t>
            </a:r>
            <a:r>
              <a:rPr lang="en-US" dirty="0" err="1"/>
              <a:t>như</a:t>
            </a:r>
            <a:r>
              <a:rPr lang="en-US" dirty="0"/>
              <a:t> 1 </a:t>
            </a:r>
            <a:r>
              <a:rPr lang="en-US" dirty="0" err="1"/>
              <a:t>bản</a:t>
            </a:r>
            <a:r>
              <a:rPr lang="en-US" dirty="0"/>
              <a:t> </a:t>
            </a:r>
            <a:r>
              <a:rPr lang="en-US" dirty="0" err="1"/>
              <a:t>thiết</a:t>
            </a:r>
            <a:r>
              <a:rPr lang="en-US" dirty="0"/>
              <a:t> </a:t>
            </a:r>
            <a:r>
              <a:rPr lang="en-US" dirty="0" err="1"/>
              <a:t>kế</a:t>
            </a:r>
            <a:r>
              <a:rPr lang="en-US" dirty="0"/>
              <a:t> </a:t>
            </a:r>
            <a:r>
              <a:rPr lang="en-US" dirty="0" err="1"/>
              <a:t>của</a:t>
            </a:r>
            <a:r>
              <a:rPr lang="en-US" dirty="0"/>
              <a:t> 1 </a:t>
            </a:r>
            <a:r>
              <a:rPr lang="en-US" dirty="0" err="1"/>
              <a:t>căn</a:t>
            </a:r>
            <a:r>
              <a:rPr lang="en-US" dirty="0"/>
              <a:t> </a:t>
            </a:r>
            <a:r>
              <a:rPr lang="en-US" dirty="0" err="1"/>
              <a:t>nhà</a:t>
            </a:r>
            <a:r>
              <a:rPr lang="en-US" dirty="0"/>
              <a:t>, </a:t>
            </a:r>
            <a:r>
              <a:rPr lang="en-US" dirty="0" err="1"/>
              <a:t>cho</a:t>
            </a:r>
            <a:r>
              <a:rPr lang="en-US" dirty="0"/>
              <a:t> </a:t>
            </a:r>
            <a:r>
              <a:rPr lang="en-US" dirty="0" err="1"/>
              <a:t>biết</a:t>
            </a:r>
            <a:r>
              <a:rPr lang="en-US" dirty="0"/>
              <a:t> </a:t>
            </a:r>
            <a:r>
              <a:rPr lang="en-US" dirty="0" err="1"/>
              <a:t>phần</a:t>
            </a:r>
            <a:r>
              <a:rPr lang="en-US" dirty="0"/>
              <a:t> </a:t>
            </a:r>
            <a:r>
              <a:rPr lang="en-US" dirty="0" err="1"/>
              <a:t>mềm</a:t>
            </a:r>
            <a:r>
              <a:rPr lang="en-US" dirty="0"/>
              <a:t> </a:t>
            </a:r>
            <a:r>
              <a:rPr lang="en-US" dirty="0" err="1"/>
              <a:t>sẽ</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nhau</a:t>
            </a:r>
            <a:r>
              <a:rPr lang="en-US" dirty="0"/>
              <a:t> </a:t>
            </a:r>
            <a:r>
              <a:rPr lang="en-US" dirty="0" err="1"/>
              <a:t>ra</a:t>
            </a:r>
            <a:r>
              <a:rPr lang="en-US" dirty="0"/>
              <a:t> </a:t>
            </a:r>
            <a:r>
              <a:rPr lang="en-US" dirty="0" err="1"/>
              <a:t>sao</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quy</a:t>
            </a:r>
            <a:r>
              <a:rPr lang="en-US" dirty="0"/>
              <a:t> </a:t>
            </a:r>
            <a:r>
              <a:rPr lang="en-US" dirty="0" err="1"/>
              <a:t>chuẩn</a:t>
            </a:r>
            <a:r>
              <a:rPr lang="en-US" dirty="0"/>
              <a:t> </a:t>
            </a:r>
            <a:r>
              <a:rPr lang="en-US" dirty="0" err="1"/>
              <a:t>sử</a:t>
            </a:r>
            <a:r>
              <a:rPr lang="en-US" dirty="0"/>
              <a:t> </a:t>
            </a:r>
            <a:r>
              <a:rPr lang="en-US" dirty="0" err="1"/>
              <a:t>dụng</a:t>
            </a:r>
            <a:r>
              <a:rPr lang="en-US" dirty="0"/>
              <a:t> </a:t>
            </a:r>
            <a:r>
              <a:rPr lang="en-US" dirty="0" err="1"/>
              <a:t>khi</a:t>
            </a:r>
            <a:r>
              <a:rPr lang="en-US" dirty="0"/>
              <a:t> </a:t>
            </a:r>
            <a:r>
              <a:rPr lang="en-US" dirty="0" err="1"/>
              <a:t>xây</a:t>
            </a:r>
            <a:r>
              <a:rPr lang="en-US" dirty="0"/>
              <a:t> </a:t>
            </a:r>
            <a:r>
              <a:rPr lang="en-US" dirty="0" err="1"/>
              <a:t>dựng</a:t>
            </a:r>
            <a:r>
              <a:rPr lang="en-US" dirty="0"/>
              <a:t> </a:t>
            </a:r>
            <a:r>
              <a:rPr lang="en-US" dirty="0" err="1"/>
              <a:t>phần</a:t>
            </a:r>
            <a:r>
              <a:rPr lang="en-US" dirty="0"/>
              <a:t> </a:t>
            </a:r>
            <a:r>
              <a:rPr lang="en-US" dirty="0" err="1"/>
              <a:t>mềm</a:t>
            </a:r>
            <a:r>
              <a:rPr lang="en-US" dirty="0"/>
              <a:t> </a:t>
            </a:r>
            <a:r>
              <a:rPr lang="en-US" dirty="0" err="1"/>
              <a:t>là</a:t>
            </a:r>
            <a:r>
              <a:rPr lang="en-US" dirty="0"/>
              <a:t> </a:t>
            </a:r>
            <a:r>
              <a:rPr lang="en-US" dirty="0" err="1"/>
              <a:t>gì</a:t>
            </a:r>
            <a:r>
              <a:rPr lang="en-US" dirty="0"/>
              <a:t>…</a:t>
            </a:r>
          </a:p>
          <a:p>
            <a:pPr algn="just"/>
            <a:endParaRPr lang="en-US" dirty="0"/>
          </a:p>
          <a:p>
            <a:pPr algn="just"/>
            <a:r>
              <a:rPr lang="en-US" dirty="0" err="1"/>
              <a:t>Một</a:t>
            </a:r>
            <a:r>
              <a:rPr lang="en-US" dirty="0"/>
              <a:t> </a:t>
            </a:r>
            <a:r>
              <a:rPr lang="en-US" dirty="0" err="1"/>
              <a:t>kiến</a:t>
            </a:r>
            <a:r>
              <a:rPr lang="en-US" dirty="0"/>
              <a:t> </a:t>
            </a:r>
            <a:r>
              <a:rPr lang="en-US" dirty="0" err="1"/>
              <a:t>trúc</a:t>
            </a:r>
            <a:r>
              <a:rPr lang="en-US" dirty="0"/>
              <a:t> </a:t>
            </a:r>
            <a:r>
              <a:rPr lang="en-US" dirty="0" err="1"/>
              <a:t>phần</a:t>
            </a:r>
            <a:r>
              <a:rPr lang="en-US" dirty="0"/>
              <a:t> </a:t>
            </a:r>
            <a:r>
              <a:rPr lang="en-US" dirty="0" err="1"/>
              <a:t>mềm</a:t>
            </a:r>
            <a:r>
              <a:rPr lang="en-US" dirty="0"/>
              <a:t> </a:t>
            </a:r>
            <a:r>
              <a:rPr lang="en-US" dirty="0" err="1"/>
              <a:t>tốt</a:t>
            </a:r>
            <a:r>
              <a:rPr lang="en-US" dirty="0"/>
              <a:t> </a:t>
            </a:r>
            <a:r>
              <a:rPr lang="en-US" dirty="0" err="1"/>
              <a:t>cần</a:t>
            </a:r>
            <a:r>
              <a:rPr lang="en-US" dirty="0"/>
              <a:t> </a:t>
            </a:r>
            <a:r>
              <a:rPr lang="en-US" dirty="0" err="1"/>
              <a:t>phải</a:t>
            </a:r>
            <a:r>
              <a:rPr lang="en-US" dirty="0"/>
              <a:t> </a:t>
            </a:r>
            <a:r>
              <a:rPr lang="en-US" dirty="0" err="1"/>
              <a:t>đáp</a:t>
            </a:r>
            <a:r>
              <a:rPr lang="en-US" dirty="0"/>
              <a:t> </a:t>
            </a:r>
            <a:r>
              <a:rPr lang="en-US" dirty="0" err="1"/>
              <a:t>ứng</a:t>
            </a:r>
            <a:r>
              <a:rPr lang="en-US" dirty="0"/>
              <a:t> </a:t>
            </a:r>
            <a:r>
              <a:rPr lang="en-US" dirty="0" err="1"/>
              <a:t>được</a:t>
            </a:r>
            <a:r>
              <a:rPr lang="en-US" dirty="0"/>
              <a:t> 2 </a:t>
            </a:r>
            <a:r>
              <a:rPr lang="en-US" dirty="0" err="1"/>
              <a:t>khía</a:t>
            </a:r>
            <a:r>
              <a:rPr lang="en-US" dirty="0"/>
              <a:t> </a:t>
            </a:r>
            <a:r>
              <a:rPr lang="en-US" dirty="0" err="1"/>
              <a:t>cạnh</a:t>
            </a:r>
            <a:r>
              <a:rPr lang="en-US" dirty="0"/>
              <a:t> “</a:t>
            </a:r>
            <a:r>
              <a:rPr lang="en-US" dirty="0" err="1"/>
              <a:t>khoa</a:t>
            </a:r>
            <a:r>
              <a:rPr lang="en-US" dirty="0"/>
              <a:t> </a:t>
            </a:r>
            <a:r>
              <a:rPr lang="en-US" dirty="0" err="1"/>
              <a:t>học</a:t>
            </a:r>
            <a:r>
              <a:rPr lang="en-US" dirty="0"/>
              <a:t>” </a:t>
            </a:r>
            <a:r>
              <a:rPr lang="en-US" dirty="0" err="1"/>
              <a:t>và</a:t>
            </a:r>
            <a:r>
              <a:rPr lang="en-US" dirty="0"/>
              <a:t> “</a:t>
            </a:r>
            <a:r>
              <a:rPr lang="en-US" dirty="0" err="1"/>
              <a:t>nghệ</a:t>
            </a:r>
            <a:r>
              <a:rPr lang="en-US" dirty="0"/>
              <a:t> </a:t>
            </a:r>
            <a:r>
              <a:rPr lang="en-US" dirty="0" err="1"/>
              <a:t>thuật</a:t>
            </a:r>
            <a:r>
              <a:rPr lang="en-US" dirty="0"/>
              <a:t>”.</a:t>
            </a:r>
          </a:p>
          <a:p>
            <a:endParaRPr lang="en-US" dirty="0"/>
          </a:p>
        </p:txBody>
      </p:sp>
      <p:sp>
        <p:nvSpPr>
          <p:cNvPr id="4" name="Slide Number Placeholder 3">
            <a:extLst>
              <a:ext uri="{FF2B5EF4-FFF2-40B4-BE49-F238E27FC236}">
                <a16:creationId xmlns:a16="http://schemas.microsoft.com/office/drawing/2014/main" id="{7FF36EB6-C257-468B-823B-AC6F343E419A}"/>
              </a:ext>
            </a:extLst>
          </p:cNvPr>
          <p:cNvSpPr>
            <a:spLocks noGrp="1"/>
          </p:cNvSpPr>
          <p:nvPr>
            <p:ph type="sldNum" sz="quarter" idx="12"/>
          </p:nvPr>
        </p:nvSpPr>
        <p:spPr/>
        <p:txBody>
          <a:bodyPr/>
          <a:lstStyle/>
          <a:p>
            <a:fld id="{9808288A-7DB6-4C4B-ACD0-1D1E0C6D4C3E}" type="slidenum">
              <a:rPr lang="en-US" smtClean="0"/>
              <a:t>24</a:t>
            </a:fld>
            <a:endParaRPr lang="en-US"/>
          </a:p>
        </p:txBody>
      </p:sp>
      <p:graphicFrame>
        <p:nvGraphicFramePr>
          <p:cNvPr id="5" name="Object 4">
            <a:extLst>
              <a:ext uri="{FF2B5EF4-FFF2-40B4-BE49-F238E27FC236}">
                <a16:creationId xmlns:a16="http://schemas.microsoft.com/office/drawing/2014/main" id="{74DD1C79-9BAC-4A7B-8503-B2D3EBE683DA}"/>
              </a:ext>
            </a:extLst>
          </p:cNvPr>
          <p:cNvGraphicFramePr>
            <a:graphicFrameLocks noChangeAspect="1"/>
          </p:cNvGraphicFramePr>
          <p:nvPr>
            <p:extLst>
              <p:ext uri="{D42A27DB-BD31-4B8C-83A1-F6EECF244321}">
                <p14:modId xmlns:p14="http://schemas.microsoft.com/office/powerpoint/2010/main" val="2370122727"/>
              </p:ext>
            </p:extLst>
          </p:nvPr>
        </p:nvGraphicFramePr>
        <p:xfrm>
          <a:off x="8885794" y="1738363"/>
          <a:ext cx="3306208" cy="3952331"/>
        </p:xfrm>
        <a:graphic>
          <a:graphicData uri="http://schemas.openxmlformats.org/presentationml/2006/ole">
            <mc:AlternateContent xmlns:mc="http://schemas.openxmlformats.org/markup-compatibility/2006">
              <mc:Choice xmlns:v="urn:schemas-microsoft-com:vml" Requires="v">
                <p:oleObj spid="_x0000_s1029" name="Image" r:id="rId3" imgW="3809520" imgH="4164840" progId="Photoshop.Image.13">
                  <p:embed/>
                </p:oleObj>
              </mc:Choice>
              <mc:Fallback>
                <p:oleObj name="Image" r:id="rId3" imgW="3809520" imgH="4164840" progId="Photoshop.Image.13">
                  <p:embed/>
                  <p:pic>
                    <p:nvPicPr>
                      <p:cNvPr id="3" name="Object 2"/>
                      <p:cNvPicPr/>
                      <p:nvPr/>
                    </p:nvPicPr>
                    <p:blipFill>
                      <a:blip r:embed="rId4"/>
                      <a:stretch>
                        <a:fillRect/>
                      </a:stretch>
                    </p:blipFill>
                    <p:spPr>
                      <a:xfrm>
                        <a:off x="8885794" y="1738363"/>
                        <a:ext cx="3306208" cy="3952331"/>
                      </a:xfrm>
                      <a:prstGeom prst="rect">
                        <a:avLst/>
                      </a:prstGeom>
                    </p:spPr>
                  </p:pic>
                </p:oleObj>
              </mc:Fallback>
            </mc:AlternateContent>
          </a:graphicData>
        </a:graphic>
      </p:graphicFrame>
    </p:spTree>
    <p:extLst>
      <p:ext uri="{BB962C8B-B14F-4D97-AF65-F5344CB8AC3E}">
        <p14:creationId xmlns:p14="http://schemas.microsoft.com/office/powerpoint/2010/main" val="3757485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A812-9BE3-3045-BD8F-7A2E617CCF70}"/>
              </a:ext>
            </a:extLst>
          </p:cNvPr>
          <p:cNvSpPr>
            <a:spLocks noGrp="1"/>
          </p:cNvSpPr>
          <p:nvPr>
            <p:ph type="title"/>
          </p:nvPr>
        </p:nvSpPr>
        <p:spPr/>
        <p:txBody>
          <a:bodyPr/>
          <a:lstStyle/>
          <a:p>
            <a:endParaRPr lang="en-US" dirty="0"/>
          </a:p>
        </p:txBody>
      </p:sp>
      <p:pic>
        <p:nvPicPr>
          <p:cNvPr id="5" name="KTPM.mp4">
            <a:hlinkClick r:id="" action="ppaction://media"/>
            <a:extLst>
              <a:ext uri="{FF2B5EF4-FFF2-40B4-BE49-F238E27FC236}">
                <a16:creationId xmlns:a16="http://schemas.microsoft.com/office/drawing/2014/main" id="{67476A6F-7BEF-EE43-BAFB-EEA7BB99CEDE}"/>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220973" y="1092200"/>
            <a:ext cx="4181854" cy="4509724"/>
          </a:xfrm>
        </p:spPr>
      </p:pic>
      <p:sp>
        <p:nvSpPr>
          <p:cNvPr id="4" name="Slide Number Placeholder 3">
            <a:extLst>
              <a:ext uri="{FF2B5EF4-FFF2-40B4-BE49-F238E27FC236}">
                <a16:creationId xmlns:a16="http://schemas.microsoft.com/office/drawing/2014/main" id="{8CF1CA6E-E525-764D-A3FB-9047DD6FA6A1}"/>
              </a:ext>
            </a:extLst>
          </p:cNvPr>
          <p:cNvSpPr>
            <a:spLocks noGrp="1"/>
          </p:cNvSpPr>
          <p:nvPr>
            <p:ph type="sldNum" sz="quarter" idx="12"/>
          </p:nvPr>
        </p:nvSpPr>
        <p:spPr/>
        <p:txBody>
          <a:bodyPr/>
          <a:lstStyle/>
          <a:p>
            <a:fld id="{9808288A-7DB6-4C4B-ACD0-1D1E0C6D4C3E}" type="slidenum">
              <a:rPr lang="en-US" smtClean="0"/>
              <a:t>25</a:t>
            </a:fld>
            <a:endParaRPr lang="en-US"/>
          </a:p>
        </p:txBody>
      </p:sp>
    </p:spTree>
    <p:extLst>
      <p:ext uri="{BB962C8B-B14F-4D97-AF65-F5344CB8AC3E}">
        <p14:creationId xmlns:p14="http://schemas.microsoft.com/office/powerpoint/2010/main" val="207890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6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2355-0A02-441C-B31B-1D87EA5DFB1C}"/>
              </a:ext>
            </a:extLst>
          </p:cNvPr>
          <p:cNvSpPr>
            <a:spLocks noGrp="1"/>
          </p:cNvSpPr>
          <p:nvPr>
            <p:ph type="title"/>
          </p:nvPr>
        </p:nvSpPr>
        <p:spPr/>
        <p:txBody>
          <a:bodyPr/>
          <a:lstStyle/>
          <a:p>
            <a:r>
              <a:rPr lang="en-US"/>
              <a:t>Các thành phần kiến trúc</a:t>
            </a:r>
          </a:p>
        </p:txBody>
      </p:sp>
      <p:sp>
        <p:nvSpPr>
          <p:cNvPr id="3" name="Content Placeholder 2">
            <a:extLst>
              <a:ext uri="{FF2B5EF4-FFF2-40B4-BE49-F238E27FC236}">
                <a16:creationId xmlns:a16="http://schemas.microsoft.com/office/drawing/2014/main" id="{5B05CF63-26AD-40B7-BA53-4B7CA94EAA8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D9C4217-862B-471F-9EB0-075AE4E61B36}"/>
              </a:ext>
            </a:extLst>
          </p:cNvPr>
          <p:cNvSpPr>
            <a:spLocks noGrp="1"/>
          </p:cNvSpPr>
          <p:nvPr>
            <p:ph type="sldNum" sz="quarter" idx="12"/>
          </p:nvPr>
        </p:nvSpPr>
        <p:spPr/>
        <p:txBody>
          <a:bodyPr/>
          <a:lstStyle/>
          <a:p>
            <a:fld id="{9808288A-7DB6-4C4B-ACD0-1D1E0C6D4C3E}" type="slidenum">
              <a:rPr lang="en-US" smtClean="0"/>
              <a:t>26</a:t>
            </a:fld>
            <a:endParaRPr lang="en-US"/>
          </a:p>
        </p:txBody>
      </p:sp>
      <p:sp>
        <p:nvSpPr>
          <p:cNvPr id="38" name="Rectangle 37">
            <a:extLst>
              <a:ext uri="{FF2B5EF4-FFF2-40B4-BE49-F238E27FC236}">
                <a16:creationId xmlns:a16="http://schemas.microsoft.com/office/drawing/2014/main" id="{F355696A-A4DB-4F1F-A259-D819FD8DB231}"/>
              </a:ext>
            </a:extLst>
          </p:cNvPr>
          <p:cNvSpPr/>
          <p:nvPr/>
        </p:nvSpPr>
        <p:spPr>
          <a:xfrm>
            <a:off x="3930680" y="1545548"/>
            <a:ext cx="2649314" cy="5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Người dùng</a:t>
            </a:r>
            <a:endParaRPr lang="en-US" b="1">
              <a:effectLst/>
              <a:latin typeface="Segoe UI" panose="020B0502040204020203" pitchFamily="34" charset="0"/>
              <a:ea typeface="Calibri" panose="020F0502020204030204" pitchFamily="34" charset="0"/>
              <a:cs typeface="Segoe UI" panose="020B0502040204020203" pitchFamily="34" charset="0"/>
            </a:endParaRPr>
          </a:p>
        </p:txBody>
      </p:sp>
      <p:sp>
        <p:nvSpPr>
          <p:cNvPr id="39" name="Rectangle 38">
            <a:extLst>
              <a:ext uri="{FF2B5EF4-FFF2-40B4-BE49-F238E27FC236}">
                <a16:creationId xmlns:a16="http://schemas.microsoft.com/office/drawing/2014/main" id="{6FDCA91C-85A8-4AE8-84D3-CE8537538DC4}"/>
              </a:ext>
            </a:extLst>
          </p:cNvPr>
          <p:cNvSpPr/>
          <p:nvPr/>
        </p:nvSpPr>
        <p:spPr>
          <a:xfrm>
            <a:off x="3930679" y="2532218"/>
            <a:ext cx="2649315"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giao diện</a:t>
            </a:r>
          </a:p>
        </p:txBody>
      </p:sp>
      <p:sp>
        <p:nvSpPr>
          <p:cNvPr id="40" name="Rectangle 39">
            <a:extLst>
              <a:ext uri="{FF2B5EF4-FFF2-40B4-BE49-F238E27FC236}">
                <a16:creationId xmlns:a16="http://schemas.microsoft.com/office/drawing/2014/main" id="{3F2462FA-DF15-4508-9162-7F63420C7301}"/>
              </a:ext>
            </a:extLst>
          </p:cNvPr>
          <p:cNvSpPr/>
          <p:nvPr/>
        </p:nvSpPr>
        <p:spPr>
          <a:xfrm>
            <a:off x="3928234" y="3517656"/>
            <a:ext cx="2651760"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xử lý</a:t>
            </a:r>
          </a:p>
        </p:txBody>
      </p:sp>
      <p:sp>
        <p:nvSpPr>
          <p:cNvPr id="41" name="Rectangle 40">
            <a:extLst>
              <a:ext uri="{FF2B5EF4-FFF2-40B4-BE49-F238E27FC236}">
                <a16:creationId xmlns:a16="http://schemas.microsoft.com/office/drawing/2014/main" id="{66D315AA-07BE-4C7E-A930-893E72209BF3}"/>
              </a:ext>
            </a:extLst>
          </p:cNvPr>
          <p:cNvSpPr/>
          <p:nvPr/>
        </p:nvSpPr>
        <p:spPr>
          <a:xfrm>
            <a:off x="3928234" y="4498837"/>
            <a:ext cx="2651760"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dữ liệu</a:t>
            </a:r>
          </a:p>
        </p:txBody>
      </p:sp>
      <p:sp>
        <p:nvSpPr>
          <p:cNvPr id="42" name="Rectangle 41">
            <a:extLst>
              <a:ext uri="{FF2B5EF4-FFF2-40B4-BE49-F238E27FC236}">
                <a16:creationId xmlns:a16="http://schemas.microsoft.com/office/drawing/2014/main" id="{82E9967B-AF79-445E-A860-8052C871C1AC}"/>
              </a:ext>
            </a:extLst>
          </p:cNvPr>
          <p:cNvSpPr/>
          <p:nvPr/>
        </p:nvSpPr>
        <p:spPr>
          <a:xfrm>
            <a:off x="3928234" y="5480018"/>
            <a:ext cx="2651760" cy="57607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Phần cứng</a:t>
            </a:r>
          </a:p>
        </p:txBody>
      </p:sp>
      <p:cxnSp>
        <p:nvCxnSpPr>
          <p:cNvPr id="43" name="Straight Arrow Connector 42">
            <a:extLst>
              <a:ext uri="{FF2B5EF4-FFF2-40B4-BE49-F238E27FC236}">
                <a16:creationId xmlns:a16="http://schemas.microsoft.com/office/drawing/2014/main" id="{DB050DB3-1386-4476-9858-2039D7991347}"/>
              </a:ext>
            </a:extLst>
          </p:cNvPr>
          <p:cNvCxnSpPr/>
          <p:nvPr/>
        </p:nvCxnSpPr>
        <p:spPr>
          <a:xfrm>
            <a:off x="5065410" y="2206314"/>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9C1810C-1A58-4ED8-BA68-CBE55E2D3B47}"/>
              </a:ext>
            </a:extLst>
          </p:cNvPr>
          <p:cNvCxnSpPr/>
          <p:nvPr/>
        </p:nvCxnSpPr>
        <p:spPr>
          <a:xfrm flipV="1">
            <a:off x="5473715" y="2206949"/>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5BA3660-AB15-4A2D-92E4-46DA2A3069E0}"/>
              </a:ext>
            </a:extLst>
          </p:cNvPr>
          <p:cNvCxnSpPr/>
          <p:nvPr/>
        </p:nvCxnSpPr>
        <p:spPr>
          <a:xfrm>
            <a:off x="5065410" y="3181119"/>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65A4DF63-06A0-42DD-9587-C205F3341EA4}"/>
              </a:ext>
            </a:extLst>
          </p:cNvPr>
          <p:cNvCxnSpPr/>
          <p:nvPr/>
        </p:nvCxnSpPr>
        <p:spPr>
          <a:xfrm flipV="1">
            <a:off x="5473715" y="3181754"/>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F85DD5FF-0C98-4FED-8BA3-887BDF8E8EB3}"/>
              </a:ext>
            </a:extLst>
          </p:cNvPr>
          <p:cNvCxnSpPr/>
          <p:nvPr/>
        </p:nvCxnSpPr>
        <p:spPr>
          <a:xfrm>
            <a:off x="5065410" y="4183566"/>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DC02B23-ED36-40BB-924D-503D4A136EC1}"/>
              </a:ext>
            </a:extLst>
          </p:cNvPr>
          <p:cNvCxnSpPr/>
          <p:nvPr/>
        </p:nvCxnSpPr>
        <p:spPr>
          <a:xfrm flipV="1">
            <a:off x="5473715" y="4184201"/>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495146F-77DC-4C86-81BC-7B817763D01B}"/>
              </a:ext>
            </a:extLst>
          </p:cNvPr>
          <p:cNvCxnSpPr/>
          <p:nvPr/>
        </p:nvCxnSpPr>
        <p:spPr>
          <a:xfrm>
            <a:off x="5065410" y="5117441"/>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CE9D101-151E-4FCE-8E91-540C4124441B}"/>
              </a:ext>
            </a:extLst>
          </p:cNvPr>
          <p:cNvCxnSpPr/>
          <p:nvPr/>
        </p:nvCxnSpPr>
        <p:spPr>
          <a:xfrm flipV="1">
            <a:off x="5473715" y="5118076"/>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18C49B39-908C-4AC7-B8D4-B238A0613EB7}"/>
              </a:ext>
            </a:extLst>
          </p:cNvPr>
          <p:cNvSpPr/>
          <p:nvPr/>
        </p:nvSpPr>
        <p:spPr>
          <a:xfrm>
            <a:off x="7867727" y="3547790"/>
            <a:ext cx="2651760" cy="576072"/>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Phần mềm</a:t>
            </a:r>
          </a:p>
        </p:txBody>
      </p:sp>
      <p:sp>
        <p:nvSpPr>
          <p:cNvPr id="53" name="Right Brace 52">
            <a:extLst>
              <a:ext uri="{FF2B5EF4-FFF2-40B4-BE49-F238E27FC236}">
                <a16:creationId xmlns:a16="http://schemas.microsoft.com/office/drawing/2014/main" id="{062CBBA4-ECDB-4CBF-8142-94B002448D7D}"/>
              </a:ext>
            </a:extLst>
          </p:cNvPr>
          <p:cNvSpPr/>
          <p:nvPr/>
        </p:nvSpPr>
        <p:spPr>
          <a:xfrm>
            <a:off x="6975778" y="2796091"/>
            <a:ext cx="307462" cy="2169314"/>
          </a:xfrm>
          <a:prstGeom prst="rightBrac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8553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0-#ppt_w/2"/>
                                          </p:val>
                                        </p:tav>
                                        <p:tav tm="100000">
                                          <p:val>
                                            <p:strVal val="#ppt_x"/>
                                          </p:val>
                                        </p:tav>
                                      </p:tavLst>
                                    </p:anim>
                                    <p:anim calcmode="lin" valueType="num">
                                      <p:cBhvr additive="base">
                                        <p:cTn id="14"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0-#ppt_w/2"/>
                                          </p:val>
                                        </p:tav>
                                        <p:tav tm="100000">
                                          <p:val>
                                            <p:strVal val="#ppt_x"/>
                                          </p:val>
                                        </p:tav>
                                      </p:tavLst>
                                    </p:anim>
                                    <p:anim calcmode="lin" valueType="num">
                                      <p:cBhvr additive="base">
                                        <p:cTn id="2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up)">
                                      <p:cBhvr>
                                        <p:cTn id="41" dur="500"/>
                                        <p:tgtEl>
                                          <p:spTgt spid="45"/>
                                        </p:tgtEl>
                                      </p:cBhvr>
                                    </p:animEffect>
                                  </p:childTnLst>
                                </p:cTn>
                              </p:par>
                            </p:childTnLst>
                          </p:cTn>
                        </p:par>
                        <p:par>
                          <p:cTn id="42" fill="hold">
                            <p:stCondLst>
                              <p:cond delay="1000"/>
                            </p:stCondLst>
                            <p:childTnLst>
                              <p:par>
                                <p:cTn id="43" presetID="22" presetClass="entr" presetSubtype="1" fill="hold"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childTnLst>
                          </p:cTn>
                        </p:par>
                        <p:par>
                          <p:cTn id="46" fill="hold">
                            <p:stCondLst>
                              <p:cond delay="1500"/>
                            </p:stCondLst>
                            <p:childTnLst>
                              <p:par>
                                <p:cTn id="47" presetID="22" presetClass="entr" presetSubtype="1" fill="hold"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up)">
                                      <p:cBhvr>
                                        <p:cTn id="49" dur="5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down)">
                                      <p:cBhvr>
                                        <p:cTn id="54" dur="500"/>
                                        <p:tgtEl>
                                          <p:spTgt spid="50"/>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down)">
                                      <p:cBhvr>
                                        <p:cTn id="58" dur="500"/>
                                        <p:tgtEl>
                                          <p:spTgt spid="48"/>
                                        </p:tgtEl>
                                      </p:cBhvr>
                                    </p:animEffect>
                                  </p:childTnLst>
                                </p:cTn>
                              </p:par>
                            </p:childTnLst>
                          </p:cTn>
                        </p:par>
                        <p:par>
                          <p:cTn id="59" fill="hold">
                            <p:stCondLst>
                              <p:cond delay="1000"/>
                            </p:stCondLst>
                            <p:childTnLst>
                              <p:par>
                                <p:cTn id="60" presetID="22" presetClass="entr" presetSubtype="4" fill="hold"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down)">
                                      <p:cBhvr>
                                        <p:cTn id="62" dur="500"/>
                                        <p:tgtEl>
                                          <p:spTgt spid="46"/>
                                        </p:tgtEl>
                                      </p:cBhvr>
                                    </p:animEffect>
                                  </p:childTnLst>
                                </p:cTn>
                              </p:par>
                            </p:childTnLst>
                          </p:cTn>
                        </p:par>
                        <p:par>
                          <p:cTn id="63" fill="hold">
                            <p:stCondLst>
                              <p:cond delay="1500"/>
                            </p:stCondLst>
                            <p:childTnLst>
                              <p:par>
                                <p:cTn id="64" presetID="22" presetClass="entr" presetSubtype="4" fill="hold" nodeType="after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down)">
                                      <p:cBhvr>
                                        <p:cTn id="66" dur="500"/>
                                        <p:tgtEl>
                                          <p:spTgt spid="44"/>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circle(in)">
                                      <p:cBhvr>
                                        <p:cTn id="71" dur="500"/>
                                        <p:tgtEl>
                                          <p:spTgt spid="53"/>
                                        </p:tgtEl>
                                      </p:cBhvr>
                                    </p:animEffect>
                                  </p:childTnLst>
                                </p:cTn>
                              </p:par>
                            </p:childTnLst>
                          </p:cTn>
                        </p:par>
                        <p:par>
                          <p:cTn id="72" fill="hold">
                            <p:stCondLst>
                              <p:cond delay="500"/>
                            </p:stCondLst>
                            <p:childTnLst>
                              <p:par>
                                <p:cTn id="73" presetID="21" presetClass="entr" presetSubtype="1"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heel(1)">
                                      <p:cBhvr>
                                        <p:cTn id="7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52" grpId="0" animBg="1"/>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82F5-BA92-4CA1-A814-408FA0FB9291}"/>
              </a:ext>
            </a:extLst>
          </p:cNvPr>
          <p:cNvSpPr>
            <a:spLocks noGrp="1"/>
          </p:cNvSpPr>
          <p:nvPr>
            <p:ph type="title"/>
          </p:nvPr>
        </p:nvSpPr>
        <p:spPr/>
        <p:txBody>
          <a:bodyPr/>
          <a:lstStyle/>
          <a:p>
            <a:r>
              <a:rPr lang="en-US"/>
              <a:t>Các thành phần kiến trúc</a:t>
            </a:r>
          </a:p>
        </p:txBody>
      </p:sp>
      <p:sp>
        <p:nvSpPr>
          <p:cNvPr id="3" name="Content Placeholder 2">
            <a:extLst>
              <a:ext uri="{FF2B5EF4-FFF2-40B4-BE49-F238E27FC236}">
                <a16:creationId xmlns:a16="http://schemas.microsoft.com/office/drawing/2014/main" id="{51B3F205-C212-43AE-B757-5B81D17E8936}"/>
              </a:ext>
            </a:extLst>
          </p:cNvPr>
          <p:cNvSpPr>
            <a:spLocks noGrp="1"/>
          </p:cNvSpPr>
          <p:nvPr>
            <p:ph idx="1"/>
          </p:nvPr>
        </p:nvSpPr>
        <p:spPr/>
        <p:txBody>
          <a:bodyPr/>
          <a:lstStyle/>
          <a:p>
            <a:endParaRPr lang="en-US"/>
          </a:p>
          <a:p>
            <a:pPr algn="just"/>
            <a:r>
              <a:rPr lang="en-US"/>
              <a:t>Cho phép tiếp nhận các yêu cầu về việc muốn thực hiện và cung cấp các dữ liệu nguồn liên quan đến công việc đó hoặc từ các thiết bị thu thập dữ liệu </a:t>
            </a:r>
          </a:p>
          <a:p>
            <a:pPr algn="just"/>
            <a:r>
              <a:rPr lang="vi-VN"/>
              <a:t>Cho phép trình bày các kết quả của việc thực hiện các yêu cầu cho người dùng hoặc điều khiển họat động các thiết bị điều khiển</a:t>
            </a:r>
            <a:endParaRPr lang="en-US"/>
          </a:p>
          <a:p>
            <a:pPr marL="0" indent="0" algn="just">
              <a:buNone/>
            </a:pPr>
            <a:r>
              <a:rPr lang="en-US">
                <a:sym typeface="Wingdings" panose="05000000000000000000" pitchFamily="2" charset="2"/>
              </a:rPr>
              <a:t></a:t>
            </a:r>
            <a:r>
              <a:rPr lang="en-US"/>
              <a:t>H</a:t>
            </a:r>
            <a:r>
              <a:rPr lang="vi-VN"/>
              <a:t>ệ thống các hàm chuyên về</a:t>
            </a:r>
            <a:r>
              <a:rPr lang="en-US"/>
              <a:t> </a:t>
            </a:r>
            <a:r>
              <a:rPr lang="vi-VN"/>
              <a:t>việc nhập/xuất dữ liệu cùng với hình thức trình bày và tổ chức lưu trữ dữ liệu tương ứng</a:t>
            </a:r>
            <a:endParaRPr lang="en-US"/>
          </a:p>
        </p:txBody>
      </p:sp>
      <p:sp>
        <p:nvSpPr>
          <p:cNvPr id="4" name="Slide Number Placeholder 3">
            <a:extLst>
              <a:ext uri="{FF2B5EF4-FFF2-40B4-BE49-F238E27FC236}">
                <a16:creationId xmlns:a16="http://schemas.microsoft.com/office/drawing/2014/main" id="{EC0CF3D4-15CE-4257-B635-208DDB09687E}"/>
              </a:ext>
            </a:extLst>
          </p:cNvPr>
          <p:cNvSpPr>
            <a:spLocks noGrp="1"/>
          </p:cNvSpPr>
          <p:nvPr>
            <p:ph type="sldNum" sz="quarter" idx="12"/>
          </p:nvPr>
        </p:nvSpPr>
        <p:spPr/>
        <p:txBody>
          <a:bodyPr/>
          <a:lstStyle/>
          <a:p>
            <a:fld id="{9808288A-7DB6-4C4B-ACD0-1D1E0C6D4C3E}" type="slidenum">
              <a:rPr lang="en-US" smtClean="0"/>
              <a:t>27</a:t>
            </a:fld>
            <a:endParaRPr lang="en-US"/>
          </a:p>
        </p:txBody>
      </p:sp>
      <p:sp>
        <p:nvSpPr>
          <p:cNvPr id="5" name="Rectangle 4">
            <a:extLst>
              <a:ext uri="{FF2B5EF4-FFF2-40B4-BE49-F238E27FC236}">
                <a16:creationId xmlns:a16="http://schemas.microsoft.com/office/drawing/2014/main" id="{DE7E8DC7-B538-44D8-A90B-4E2D8656DBEC}"/>
              </a:ext>
            </a:extLst>
          </p:cNvPr>
          <p:cNvSpPr/>
          <p:nvPr/>
        </p:nvSpPr>
        <p:spPr>
          <a:xfrm>
            <a:off x="852854" y="1388361"/>
            <a:ext cx="2649315"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giao diện</a:t>
            </a:r>
          </a:p>
        </p:txBody>
      </p:sp>
    </p:spTree>
    <p:extLst>
      <p:ext uri="{BB962C8B-B14F-4D97-AF65-F5344CB8AC3E}">
        <p14:creationId xmlns:p14="http://schemas.microsoft.com/office/powerpoint/2010/main" val="3422293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2355-0A02-441C-B31B-1D87EA5DFB1C}"/>
              </a:ext>
            </a:extLst>
          </p:cNvPr>
          <p:cNvSpPr>
            <a:spLocks noGrp="1"/>
          </p:cNvSpPr>
          <p:nvPr>
            <p:ph type="title"/>
          </p:nvPr>
        </p:nvSpPr>
        <p:spPr/>
        <p:txBody>
          <a:bodyPr/>
          <a:lstStyle/>
          <a:p>
            <a:r>
              <a:rPr lang="en-US"/>
              <a:t>Các thành phần kiến trúc</a:t>
            </a:r>
          </a:p>
        </p:txBody>
      </p:sp>
      <p:sp>
        <p:nvSpPr>
          <p:cNvPr id="3" name="Content Placeholder 2">
            <a:extLst>
              <a:ext uri="{FF2B5EF4-FFF2-40B4-BE49-F238E27FC236}">
                <a16:creationId xmlns:a16="http://schemas.microsoft.com/office/drawing/2014/main" id="{5B05CF63-26AD-40B7-BA53-4B7CA94EAA8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D9C4217-862B-471F-9EB0-075AE4E61B36}"/>
              </a:ext>
            </a:extLst>
          </p:cNvPr>
          <p:cNvSpPr>
            <a:spLocks noGrp="1"/>
          </p:cNvSpPr>
          <p:nvPr>
            <p:ph type="sldNum" sz="quarter" idx="12"/>
          </p:nvPr>
        </p:nvSpPr>
        <p:spPr/>
        <p:txBody>
          <a:bodyPr/>
          <a:lstStyle/>
          <a:p>
            <a:fld id="{9808288A-7DB6-4C4B-ACD0-1D1E0C6D4C3E}" type="slidenum">
              <a:rPr lang="en-US" smtClean="0"/>
              <a:t>28</a:t>
            </a:fld>
            <a:endParaRPr lang="en-US"/>
          </a:p>
        </p:txBody>
      </p:sp>
      <p:sp>
        <p:nvSpPr>
          <p:cNvPr id="38" name="Rectangle 37">
            <a:extLst>
              <a:ext uri="{FF2B5EF4-FFF2-40B4-BE49-F238E27FC236}">
                <a16:creationId xmlns:a16="http://schemas.microsoft.com/office/drawing/2014/main" id="{F355696A-A4DB-4F1F-A259-D819FD8DB231}"/>
              </a:ext>
            </a:extLst>
          </p:cNvPr>
          <p:cNvSpPr/>
          <p:nvPr/>
        </p:nvSpPr>
        <p:spPr>
          <a:xfrm>
            <a:off x="3930680" y="1545548"/>
            <a:ext cx="2649314" cy="5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Người dùng</a:t>
            </a:r>
            <a:endParaRPr lang="en-US" b="1">
              <a:effectLst/>
              <a:latin typeface="Segoe UI" panose="020B0502040204020203" pitchFamily="34" charset="0"/>
              <a:ea typeface="Calibri" panose="020F0502020204030204" pitchFamily="34" charset="0"/>
              <a:cs typeface="Segoe UI" panose="020B0502040204020203" pitchFamily="34" charset="0"/>
            </a:endParaRPr>
          </a:p>
        </p:txBody>
      </p:sp>
      <p:sp>
        <p:nvSpPr>
          <p:cNvPr id="39" name="Rectangle 38">
            <a:extLst>
              <a:ext uri="{FF2B5EF4-FFF2-40B4-BE49-F238E27FC236}">
                <a16:creationId xmlns:a16="http://schemas.microsoft.com/office/drawing/2014/main" id="{6FDCA91C-85A8-4AE8-84D3-CE8537538DC4}"/>
              </a:ext>
            </a:extLst>
          </p:cNvPr>
          <p:cNvSpPr/>
          <p:nvPr/>
        </p:nvSpPr>
        <p:spPr>
          <a:xfrm>
            <a:off x="3930679" y="2532218"/>
            <a:ext cx="2649315"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giao diện</a:t>
            </a:r>
          </a:p>
        </p:txBody>
      </p:sp>
      <p:sp>
        <p:nvSpPr>
          <p:cNvPr id="40" name="Rectangle 39">
            <a:extLst>
              <a:ext uri="{FF2B5EF4-FFF2-40B4-BE49-F238E27FC236}">
                <a16:creationId xmlns:a16="http://schemas.microsoft.com/office/drawing/2014/main" id="{3F2462FA-DF15-4508-9162-7F63420C7301}"/>
              </a:ext>
            </a:extLst>
          </p:cNvPr>
          <p:cNvSpPr/>
          <p:nvPr/>
        </p:nvSpPr>
        <p:spPr>
          <a:xfrm>
            <a:off x="3928234" y="3517656"/>
            <a:ext cx="2651760"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xử lý</a:t>
            </a:r>
          </a:p>
        </p:txBody>
      </p:sp>
      <p:sp>
        <p:nvSpPr>
          <p:cNvPr id="41" name="Rectangle 40">
            <a:extLst>
              <a:ext uri="{FF2B5EF4-FFF2-40B4-BE49-F238E27FC236}">
                <a16:creationId xmlns:a16="http://schemas.microsoft.com/office/drawing/2014/main" id="{66D315AA-07BE-4C7E-A930-893E72209BF3}"/>
              </a:ext>
            </a:extLst>
          </p:cNvPr>
          <p:cNvSpPr/>
          <p:nvPr/>
        </p:nvSpPr>
        <p:spPr>
          <a:xfrm>
            <a:off x="3928234" y="4498837"/>
            <a:ext cx="2651760"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dữ liệu</a:t>
            </a:r>
          </a:p>
        </p:txBody>
      </p:sp>
      <p:sp>
        <p:nvSpPr>
          <p:cNvPr id="42" name="Rectangle 41">
            <a:extLst>
              <a:ext uri="{FF2B5EF4-FFF2-40B4-BE49-F238E27FC236}">
                <a16:creationId xmlns:a16="http://schemas.microsoft.com/office/drawing/2014/main" id="{82E9967B-AF79-445E-A860-8052C871C1AC}"/>
              </a:ext>
            </a:extLst>
          </p:cNvPr>
          <p:cNvSpPr/>
          <p:nvPr/>
        </p:nvSpPr>
        <p:spPr>
          <a:xfrm>
            <a:off x="3928234" y="5480018"/>
            <a:ext cx="2651760" cy="57607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Phần cứng</a:t>
            </a:r>
          </a:p>
        </p:txBody>
      </p:sp>
      <p:cxnSp>
        <p:nvCxnSpPr>
          <p:cNvPr id="43" name="Straight Arrow Connector 42">
            <a:extLst>
              <a:ext uri="{FF2B5EF4-FFF2-40B4-BE49-F238E27FC236}">
                <a16:creationId xmlns:a16="http://schemas.microsoft.com/office/drawing/2014/main" id="{DB050DB3-1386-4476-9858-2039D7991347}"/>
              </a:ext>
            </a:extLst>
          </p:cNvPr>
          <p:cNvCxnSpPr/>
          <p:nvPr/>
        </p:nvCxnSpPr>
        <p:spPr>
          <a:xfrm>
            <a:off x="5065410" y="2206314"/>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9C1810C-1A58-4ED8-BA68-CBE55E2D3B47}"/>
              </a:ext>
            </a:extLst>
          </p:cNvPr>
          <p:cNvCxnSpPr/>
          <p:nvPr/>
        </p:nvCxnSpPr>
        <p:spPr>
          <a:xfrm flipV="1">
            <a:off x="5473715" y="2206949"/>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5BA3660-AB15-4A2D-92E4-46DA2A3069E0}"/>
              </a:ext>
            </a:extLst>
          </p:cNvPr>
          <p:cNvCxnSpPr/>
          <p:nvPr/>
        </p:nvCxnSpPr>
        <p:spPr>
          <a:xfrm>
            <a:off x="5065410" y="3181119"/>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65A4DF63-06A0-42DD-9587-C205F3341EA4}"/>
              </a:ext>
            </a:extLst>
          </p:cNvPr>
          <p:cNvCxnSpPr/>
          <p:nvPr/>
        </p:nvCxnSpPr>
        <p:spPr>
          <a:xfrm flipV="1">
            <a:off x="5473715" y="3181754"/>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F85DD5FF-0C98-4FED-8BA3-887BDF8E8EB3}"/>
              </a:ext>
            </a:extLst>
          </p:cNvPr>
          <p:cNvCxnSpPr/>
          <p:nvPr/>
        </p:nvCxnSpPr>
        <p:spPr>
          <a:xfrm>
            <a:off x="5065410" y="4183566"/>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DC02B23-ED36-40BB-924D-503D4A136EC1}"/>
              </a:ext>
            </a:extLst>
          </p:cNvPr>
          <p:cNvCxnSpPr/>
          <p:nvPr/>
        </p:nvCxnSpPr>
        <p:spPr>
          <a:xfrm flipV="1">
            <a:off x="5473715" y="4184201"/>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495146F-77DC-4C86-81BC-7B817763D01B}"/>
              </a:ext>
            </a:extLst>
          </p:cNvPr>
          <p:cNvCxnSpPr/>
          <p:nvPr/>
        </p:nvCxnSpPr>
        <p:spPr>
          <a:xfrm>
            <a:off x="5065410" y="5117441"/>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CE9D101-151E-4FCE-8E91-540C4124441B}"/>
              </a:ext>
            </a:extLst>
          </p:cNvPr>
          <p:cNvCxnSpPr/>
          <p:nvPr/>
        </p:nvCxnSpPr>
        <p:spPr>
          <a:xfrm flipV="1">
            <a:off x="5473715" y="5118076"/>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18C49B39-908C-4AC7-B8D4-B238A0613EB7}"/>
              </a:ext>
            </a:extLst>
          </p:cNvPr>
          <p:cNvSpPr/>
          <p:nvPr/>
        </p:nvSpPr>
        <p:spPr>
          <a:xfrm>
            <a:off x="7867727" y="3547790"/>
            <a:ext cx="2651760" cy="576072"/>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Phần mềm</a:t>
            </a:r>
          </a:p>
        </p:txBody>
      </p:sp>
      <p:sp>
        <p:nvSpPr>
          <p:cNvPr id="53" name="Right Brace 52">
            <a:extLst>
              <a:ext uri="{FF2B5EF4-FFF2-40B4-BE49-F238E27FC236}">
                <a16:creationId xmlns:a16="http://schemas.microsoft.com/office/drawing/2014/main" id="{062CBBA4-ECDB-4CBF-8142-94B002448D7D}"/>
              </a:ext>
            </a:extLst>
          </p:cNvPr>
          <p:cNvSpPr/>
          <p:nvPr/>
        </p:nvSpPr>
        <p:spPr>
          <a:xfrm>
            <a:off x="6975778" y="2796091"/>
            <a:ext cx="307462" cy="2169314"/>
          </a:xfrm>
          <a:prstGeom prst="rightBrac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048195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D6A8-B87F-4A60-8941-802BD3CBB611}"/>
              </a:ext>
            </a:extLst>
          </p:cNvPr>
          <p:cNvSpPr>
            <a:spLocks noGrp="1"/>
          </p:cNvSpPr>
          <p:nvPr>
            <p:ph type="title"/>
          </p:nvPr>
        </p:nvSpPr>
        <p:spPr/>
        <p:txBody>
          <a:bodyPr/>
          <a:lstStyle/>
          <a:p>
            <a:r>
              <a:rPr lang="en-US"/>
              <a:t>Các thành phần kiến trúc</a:t>
            </a:r>
          </a:p>
        </p:txBody>
      </p:sp>
      <p:sp>
        <p:nvSpPr>
          <p:cNvPr id="3" name="Content Placeholder 2">
            <a:extLst>
              <a:ext uri="{FF2B5EF4-FFF2-40B4-BE49-F238E27FC236}">
                <a16:creationId xmlns:a16="http://schemas.microsoft.com/office/drawing/2014/main" id="{DCEAA8AE-603C-40F2-9C28-A40BA52D865B}"/>
              </a:ext>
            </a:extLst>
          </p:cNvPr>
          <p:cNvSpPr>
            <a:spLocks noGrp="1"/>
          </p:cNvSpPr>
          <p:nvPr>
            <p:ph idx="1"/>
          </p:nvPr>
        </p:nvSpPr>
        <p:spPr/>
        <p:txBody>
          <a:bodyPr/>
          <a:lstStyle/>
          <a:p>
            <a:endParaRPr lang="en-US"/>
          </a:p>
          <a:p>
            <a:r>
              <a:rPr lang="vi-VN"/>
              <a:t>Kiểm tra tính hợp lệ của các dữ liệu nguồn được cung cấp từng</a:t>
            </a:r>
            <a:r>
              <a:rPr lang="en-US"/>
              <a:t> ng</a:t>
            </a:r>
            <a:r>
              <a:rPr lang="vi-VN"/>
              <a:t>ười dùng theo các quy trình ràng buộc trong thế giới thực</a:t>
            </a:r>
            <a:endParaRPr lang="en-US"/>
          </a:p>
          <a:p>
            <a:r>
              <a:rPr lang="en-US"/>
              <a:t>Tiến hành xử lý cho ra kết quả mong đợi theo quy định tính toán có sẵn trong thế giới thực hoặc tự đề xuất</a:t>
            </a:r>
          </a:p>
          <a:p>
            <a:r>
              <a:rPr lang="en-US"/>
              <a:t>Xử lý:</a:t>
            </a:r>
          </a:p>
          <a:p>
            <a:pPr lvl="1"/>
            <a:r>
              <a:rPr lang="en-US"/>
              <a:t>Input: dựa trên dữ liệu người dùng cung cấp hoặc dữ liệu có sẳn</a:t>
            </a:r>
          </a:p>
          <a:p>
            <a:pPr lvl="1"/>
            <a:r>
              <a:rPr lang="en-US"/>
              <a:t>Output: giao diện người dùng hoặc lưu trữ dữ liệu</a:t>
            </a:r>
          </a:p>
          <a:p>
            <a:pPr marL="0" indent="0">
              <a:buNone/>
            </a:pPr>
            <a:r>
              <a:rPr lang="en-US">
                <a:sym typeface="Wingdings" panose="05000000000000000000" pitchFamily="2" charset="2"/>
              </a:rPr>
              <a:t></a:t>
            </a:r>
            <a:r>
              <a:rPr lang="en-US"/>
              <a:t>Xử lý tính toán, biến đổi dữ liệu</a:t>
            </a:r>
          </a:p>
        </p:txBody>
      </p:sp>
      <p:sp>
        <p:nvSpPr>
          <p:cNvPr id="4" name="Slide Number Placeholder 3">
            <a:extLst>
              <a:ext uri="{FF2B5EF4-FFF2-40B4-BE49-F238E27FC236}">
                <a16:creationId xmlns:a16="http://schemas.microsoft.com/office/drawing/2014/main" id="{5A9ADEE1-6EA7-47EF-BE03-79EA091AD3D1}"/>
              </a:ext>
            </a:extLst>
          </p:cNvPr>
          <p:cNvSpPr>
            <a:spLocks noGrp="1"/>
          </p:cNvSpPr>
          <p:nvPr>
            <p:ph type="sldNum" sz="quarter" idx="12"/>
          </p:nvPr>
        </p:nvSpPr>
        <p:spPr/>
        <p:txBody>
          <a:bodyPr/>
          <a:lstStyle/>
          <a:p>
            <a:fld id="{9808288A-7DB6-4C4B-ACD0-1D1E0C6D4C3E}" type="slidenum">
              <a:rPr lang="en-US" smtClean="0"/>
              <a:t>29</a:t>
            </a:fld>
            <a:endParaRPr lang="en-US"/>
          </a:p>
        </p:txBody>
      </p:sp>
      <p:sp>
        <p:nvSpPr>
          <p:cNvPr id="5" name="Rectangle 4">
            <a:extLst>
              <a:ext uri="{FF2B5EF4-FFF2-40B4-BE49-F238E27FC236}">
                <a16:creationId xmlns:a16="http://schemas.microsoft.com/office/drawing/2014/main" id="{FA34F59B-AD37-40D1-8C78-BE18F05D0BFD}"/>
              </a:ext>
            </a:extLst>
          </p:cNvPr>
          <p:cNvSpPr/>
          <p:nvPr/>
        </p:nvSpPr>
        <p:spPr>
          <a:xfrm>
            <a:off x="838200" y="1380512"/>
            <a:ext cx="2651760"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xử lý</a:t>
            </a:r>
          </a:p>
        </p:txBody>
      </p:sp>
    </p:spTree>
    <p:extLst>
      <p:ext uri="{BB962C8B-B14F-4D97-AF65-F5344CB8AC3E}">
        <p14:creationId xmlns:p14="http://schemas.microsoft.com/office/powerpoint/2010/main" val="759436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normAutofit/>
          </a:bodyPr>
          <a:lstStyle/>
          <a:p>
            <a:r>
              <a:rPr lang="en-US" sz="5400" b="1" dirty="0"/>
              <a:t>MỘT SỐ KHÁI NIỆM </a:t>
            </a:r>
            <a:br>
              <a:rPr lang="en-US" sz="5400" b="1" dirty="0"/>
            </a:br>
            <a:r>
              <a:rPr lang="en-US" sz="5400" b="1" dirty="0"/>
              <a:t>					VỀ PHẦN MỀM</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223DCCD6-90E8-4647-A96A-F511AD809542}"/>
              </a:ext>
            </a:extLst>
          </p:cNvPr>
          <p:cNvSpPr>
            <a:spLocks noGrp="1"/>
          </p:cNvSpPr>
          <p:nvPr>
            <p:ph type="sldNum" sz="quarter" idx="12"/>
          </p:nvPr>
        </p:nvSpPr>
        <p:spPr/>
        <p:txBody>
          <a:bodyPr/>
          <a:lstStyle/>
          <a:p>
            <a:fld id="{9808288A-7DB6-4C4B-ACD0-1D1E0C6D4C3E}" type="slidenum">
              <a:rPr lang="en-US" smtClean="0"/>
              <a:t>3</a:t>
            </a:fld>
            <a:endParaRPr lang="en-US"/>
          </a:p>
        </p:txBody>
      </p:sp>
    </p:spTree>
    <p:extLst>
      <p:ext uri="{BB962C8B-B14F-4D97-AF65-F5344CB8AC3E}">
        <p14:creationId xmlns:p14="http://schemas.microsoft.com/office/powerpoint/2010/main" val="2837233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2355-0A02-441C-B31B-1D87EA5DFB1C}"/>
              </a:ext>
            </a:extLst>
          </p:cNvPr>
          <p:cNvSpPr>
            <a:spLocks noGrp="1"/>
          </p:cNvSpPr>
          <p:nvPr>
            <p:ph type="title"/>
          </p:nvPr>
        </p:nvSpPr>
        <p:spPr/>
        <p:txBody>
          <a:bodyPr/>
          <a:lstStyle/>
          <a:p>
            <a:r>
              <a:rPr lang="en-US"/>
              <a:t>Các thành phần kiến trúc</a:t>
            </a:r>
          </a:p>
        </p:txBody>
      </p:sp>
      <p:sp>
        <p:nvSpPr>
          <p:cNvPr id="3" name="Content Placeholder 2">
            <a:extLst>
              <a:ext uri="{FF2B5EF4-FFF2-40B4-BE49-F238E27FC236}">
                <a16:creationId xmlns:a16="http://schemas.microsoft.com/office/drawing/2014/main" id="{5B05CF63-26AD-40B7-BA53-4B7CA94EAA8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D9C4217-862B-471F-9EB0-075AE4E61B36}"/>
              </a:ext>
            </a:extLst>
          </p:cNvPr>
          <p:cNvSpPr>
            <a:spLocks noGrp="1"/>
          </p:cNvSpPr>
          <p:nvPr>
            <p:ph type="sldNum" sz="quarter" idx="12"/>
          </p:nvPr>
        </p:nvSpPr>
        <p:spPr/>
        <p:txBody>
          <a:bodyPr/>
          <a:lstStyle/>
          <a:p>
            <a:fld id="{9808288A-7DB6-4C4B-ACD0-1D1E0C6D4C3E}" type="slidenum">
              <a:rPr lang="en-US" smtClean="0"/>
              <a:t>30</a:t>
            </a:fld>
            <a:endParaRPr lang="en-US"/>
          </a:p>
        </p:txBody>
      </p:sp>
      <p:sp>
        <p:nvSpPr>
          <p:cNvPr id="38" name="Rectangle 37">
            <a:extLst>
              <a:ext uri="{FF2B5EF4-FFF2-40B4-BE49-F238E27FC236}">
                <a16:creationId xmlns:a16="http://schemas.microsoft.com/office/drawing/2014/main" id="{F355696A-A4DB-4F1F-A259-D819FD8DB231}"/>
              </a:ext>
            </a:extLst>
          </p:cNvPr>
          <p:cNvSpPr/>
          <p:nvPr/>
        </p:nvSpPr>
        <p:spPr>
          <a:xfrm>
            <a:off x="3930680" y="1545548"/>
            <a:ext cx="2649314" cy="577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Người dùng</a:t>
            </a:r>
            <a:endParaRPr lang="en-US" b="1">
              <a:effectLst/>
              <a:latin typeface="Segoe UI" panose="020B0502040204020203" pitchFamily="34" charset="0"/>
              <a:ea typeface="Calibri" panose="020F0502020204030204" pitchFamily="34" charset="0"/>
              <a:cs typeface="Segoe UI" panose="020B0502040204020203" pitchFamily="34" charset="0"/>
            </a:endParaRPr>
          </a:p>
        </p:txBody>
      </p:sp>
      <p:sp>
        <p:nvSpPr>
          <p:cNvPr id="39" name="Rectangle 38">
            <a:extLst>
              <a:ext uri="{FF2B5EF4-FFF2-40B4-BE49-F238E27FC236}">
                <a16:creationId xmlns:a16="http://schemas.microsoft.com/office/drawing/2014/main" id="{6FDCA91C-85A8-4AE8-84D3-CE8537538DC4}"/>
              </a:ext>
            </a:extLst>
          </p:cNvPr>
          <p:cNvSpPr/>
          <p:nvPr/>
        </p:nvSpPr>
        <p:spPr>
          <a:xfrm>
            <a:off x="3930679" y="2532218"/>
            <a:ext cx="2649315"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giao diện</a:t>
            </a:r>
          </a:p>
        </p:txBody>
      </p:sp>
      <p:sp>
        <p:nvSpPr>
          <p:cNvPr id="40" name="Rectangle 39">
            <a:extLst>
              <a:ext uri="{FF2B5EF4-FFF2-40B4-BE49-F238E27FC236}">
                <a16:creationId xmlns:a16="http://schemas.microsoft.com/office/drawing/2014/main" id="{3F2462FA-DF15-4508-9162-7F63420C7301}"/>
              </a:ext>
            </a:extLst>
          </p:cNvPr>
          <p:cNvSpPr/>
          <p:nvPr/>
        </p:nvSpPr>
        <p:spPr>
          <a:xfrm>
            <a:off x="3928234" y="3517656"/>
            <a:ext cx="2651760"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xử lý</a:t>
            </a:r>
          </a:p>
        </p:txBody>
      </p:sp>
      <p:sp>
        <p:nvSpPr>
          <p:cNvPr id="41" name="Rectangle 40">
            <a:extLst>
              <a:ext uri="{FF2B5EF4-FFF2-40B4-BE49-F238E27FC236}">
                <a16:creationId xmlns:a16="http://schemas.microsoft.com/office/drawing/2014/main" id="{66D315AA-07BE-4C7E-A930-893E72209BF3}"/>
              </a:ext>
            </a:extLst>
          </p:cNvPr>
          <p:cNvSpPr/>
          <p:nvPr/>
        </p:nvSpPr>
        <p:spPr>
          <a:xfrm>
            <a:off x="3928234" y="4498837"/>
            <a:ext cx="2651760"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dữ liệu</a:t>
            </a:r>
          </a:p>
        </p:txBody>
      </p:sp>
      <p:sp>
        <p:nvSpPr>
          <p:cNvPr id="42" name="Rectangle 41">
            <a:extLst>
              <a:ext uri="{FF2B5EF4-FFF2-40B4-BE49-F238E27FC236}">
                <a16:creationId xmlns:a16="http://schemas.microsoft.com/office/drawing/2014/main" id="{82E9967B-AF79-445E-A860-8052C871C1AC}"/>
              </a:ext>
            </a:extLst>
          </p:cNvPr>
          <p:cNvSpPr/>
          <p:nvPr/>
        </p:nvSpPr>
        <p:spPr>
          <a:xfrm>
            <a:off x="3928234" y="5480018"/>
            <a:ext cx="2651760" cy="57607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Phần cứng</a:t>
            </a:r>
          </a:p>
        </p:txBody>
      </p:sp>
      <p:cxnSp>
        <p:nvCxnSpPr>
          <p:cNvPr id="43" name="Straight Arrow Connector 42">
            <a:extLst>
              <a:ext uri="{FF2B5EF4-FFF2-40B4-BE49-F238E27FC236}">
                <a16:creationId xmlns:a16="http://schemas.microsoft.com/office/drawing/2014/main" id="{DB050DB3-1386-4476-9858-2039D7991347}"/>
              </a:ext>
            </a:extLst>
          </p:cNvPr>
          <p:cNvCxnSpPr/>
          <p:nvPr/>
        </p:nvCxnSpPr>
        <p:spPr>
          <a:xfrm>
            <a:off x="5065410" y="2206314"/>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9C1810C-1A58-4ED8-BA68-CBE55E2D3B47}"/>
              </a:ext>
            </a:extLst>
          </p:cNvPr>
          <p:cNvCxnSpPr/>
          <p:nvPr/>
        </p:nvCxnSpPr>
        <p:spPr>
          <a:xfrm flipV="1">
            <a:off x="5473715" y="2206949"/>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5BA3660-AB15-4A2D-92E4-46DA2A3069E0}"/>
              </a:ext>
            </a:extLst>
          </p:cNvPr>
          <p:cNvCxnSpPr/>
          <p:nvPr/>
        </p:nvCxnSpPr>
        <p:spPr>
          <a:xfrm>
            <a:off x="5065410" y="3181119"/>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65A4DF63-06A0-42DD-9587-C205F3341EA4}"/>
              </a:ext>
            </a:extLst>
          </p:cNvPr>
          <p:cNvCxnSpPr/>
          <p:nvPr/>
        </p:nvCxnSpPr>
        <p:spPr>
          <a:xfrm flipV="1">
            <a:off x="5473715" y="3181754"/>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F85DD5FF-0C98-4FED-8BA3-887BDF8E8EB3}"/>
              </a:ext>
            </a:extLst>
          </p:cNvPr>
          <p:cNvCxnSpPr/>
          <p:nvPr/>
        </p:nvCxnSpPr>
        <p:spPr>
          <a:xfrm>
            <a:off x="5065410" y="4183566"/>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DC02B23-ED36-40BB-924D-503D4A136EC1}"/>
              </a:ext>
            </a:extLst>
          </p:cNvPr>
          <p:cNvCxnSpPr/>
          <p:nvPr/>
        </p:nvCxnSpPr>
        <p:spPr>
          <a:xfrm flipV="1">
            <a:off x="5473715" y="4184201"/>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495146F-77DC-4C86-81BC-7B817763D01B}"/>
              </a:ext>
            </a:extLst>
          </p:cNvPr>
          <p:cNvCxnSpPr/>
          <p:nvPr/>
        </p:nvCxnSpPr>
        <p:spPr>
          <a:xfrm>
            <a:off x="5065410" y="5117441"/>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CE9D101-151E-4FCE-8E91-540C4124441B}"/>
              </a:ext>
            </a:extLst>
          </p:cNvPr>
          <p:cNvCxnSpPr/>
          <p:nvPr/>
        </p:nvCxnSpPr>
        <p:spPr>
          <a:xfrm flipV="1">
            <a:off x="5473715" y="5118076"/>
            <a:ext cx="0" cy="2940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18C49B39-908C-4AC7-B8D4-B238A0613EB7}"/>
              </a:ext>
            </a:extLst>
          </p:cNvPr>
          <p:cNvSpPr/>
          <p:nvPr/>
        </p:nvSpPr>
        <p:spPr>
          <a:xfrm>
            <a:off x="7867727" y="3547790"/>
            <a:ext cx="2651760" cy="576072"/>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Phần mềm</a:t>
            </a:r>
          </a:p>
        </p:txBody>
      </p:sp>
      <p:sp>
        <p:nvSpPr>
          <p:cNvPr id="53" name="Right Brace 52">
            <a:extLst>
              <a:ext uri="{FF2B5EF4-FFF2-40B4-BE49-F238E27FC236}">
                <a16:creationId xmlns:a16="http://schemas.microsoft.com/office/drawing/2014/main" id="{062CBBA4-ECDB-4CBF-8142-94B002448D7D}"/>
              </a:ext>
            </a:extLst>
          </p:cNvPr>
          <p:cNvSpPr/>
          <p:nvPr/>
        </p:nvSpPr>
        <p:spPr>
          <a:xfrm>
            <a:off x="6975778" y="2796091"/>
            <a:ext cx="307462" cy="2169314"/>
          </a:xfrm>
          <a:prstGeom prst="rightBrac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027994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9307-FD0D-404A-83DC-3094B5F1A43B}"/>
              </a:ext>
            </a:extLst>
          </p:cNvPr>
          <p:cNvSpPr>
            <a:spLocks noGrp="1"/>
          </p:cNvSpPr>
          <p:nvPr>
            <p:ph type="title"/>
          </p:nvPr>
        </p:nvSpPr>
        <p:spPr/>
        <p:txBody>
          <a:bodyPr/>
          <a:lstStyle/>
          <a:p>
            <a:r>
              <a:rPr lang="en-US"/>
              <a:t>Các thành phần kiến trúc</a:t>
            </a:r>
          </a:p>
        </p:txBody>
      </p:sp>
      <p:sp>
        <p:nvSpPr>
          <p:cNvPr id="3" name="Content Placeholder 2">
            <a:extLst>
              <a:ext uri="{FF2B5EF4-FFF2-40B4-BE49-F238E27FC236}">
                <a16:creationId xmlns:a16="http://schemas.microsoft.com/office/drawing/2014/main" id="{E75061C7-9427-4496-ACCA-DFD781ED628C}"/>
              </a:ext>
            </a:extLst>
          </p:cNvPr>
          <p:cNvSpPr>
            <a:spLocks noGrp="1"/>
          </p:cNvSpPr>
          <p:nvPr>
            <p:ph idx="1"/>
          </p:nvPr>
        </p:nvSpPr>
        <p:spPr/>
        <p:txBody>
          <a:bodyPr/>
          <a:lstStyle/>
          <a:p>
            <a:endParaRPr lang="en-US"/>
          </a:p>
          <a:p>
            <a:r>
              <a:rPr lang="vi-VN"/>
              <a:t>Cho phép lưu trữ lại các kết quả đã xử lý </a:t>
            </a:r>
            <a:endParaRPr lang="en-US"/>
          </a:p>
          <a:p>
            <a:r>
              <a:rPr lang="vi-VN"/>
              <a:t>Cho phép truy xuất lại các dữ liệu đã lưu trữ phục vụ cho các hàm xử lý tương ứng</a:t>
            </a:r>
            <a:endParaRPr lang="en-US"/>
          </a:p>
          <a:p>
            <a:pPr marL="0" indent="0">
              <a:buNone/>
            </a:pPr>
            <a:r>
              <a:rPr lang="en-US">
                <a:sym typeface="Wingdings" panose="05000000000000000000" pitchFamily="2" charset="2"/>
              </a:rPr>
              <a:t>Thành phần dữ liệu là hệ thống các hàm chuyên về đọc ghi dữ liệu </a:t>
            </a:r>
            <a:endParaRPr lang="en-US"/>
          </a:p>
        </p:txBody>
      </p:sp>
      <p:sp>
        <p:nvSpPr>
          <p:cNvPr id="4" name="Slide Number Placeholder 3">
            <a:extLst>
              <a:ext uri="{FF2B5EF4-FFF2-40B4-BE49-F238E27FC236}">
                <a16:creationId xmlns:a16="http://schemas.microsoft.com/office/drawing/2014/main" id="{6C5C861D-0096-42D0-98A7-104A4692DAA5}"/>
              </a:ext>
            </a:extLst>
          </p:cNvPr>
          <p:cNvSpPr>
            <a:spLocks noGrp="1"/>
          </p:cNvSpPr>
          <p:nvPr>
            <p:ph type="sldNum" sz="quarter" idx="12"/>
          </p:nvPr>
        </p:nvSpPr>
        <p:spPr/>
        <p:txBody>
          <a:bodyPr/>
          <a:lstStyle/>
          <a:p>
            <a:fld id="{9808288A-7DB6-4C4B-ACD0-1D1E0C6D4C3E}" type="slidenum">
              <a:rPr lang="en-US" smtClean="0"/>
              <a:t>31</a:t>
            </a:fld>
            <a:endParaRPr lang="en-US"/>
          </a:p>
        </p:txBody>
      </p:sp>
      <p:sp>
        <p:nvSpPr>
          <p:cNvPr id="5" name="Rectangle 4">
            <a:extLst>
              <a:ext uri="{FF2B5EF4-FFF2-40B4-BE49-F238E27FC236}">
                <a16:creationId xmlns:a16="http://schemas.microsoft.com/office/drawing/2014/main" id="{81435B79-466C-4088-ACA3-FF20DB8F9522}"/>
              </a:ext>
            </a:extLst>
          </p:cNvPr>
          <p:cNvSpPr/>
          <p:nvPr/>
        </p:nvSpPr>
        <p:spPr>
          <a:xfrm>
            <a:off x="852854" y="1398998"/>
            <a:ext cx="2651760" cy="57607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a:effectLst/>
                <a:latin typeface="Segoe UI" panose="020B0502040204020203" pitchFamily="34" charset="0"/>
                <a:ea typeface="Calibri" panose="020F0502020204030204" pitchFamily="34" charset="0"/>
                <a:cs typeface="Segoe UI" panose="020B0502040204020203" pitchFamily="34" charset="0"/>
              </a:rPr>
              <a:t>Hệ thống dữ liệu</a:t>
            </a:r>
          </a:p>
        </p:txBody>
      </p:sp>
    </p:spTree>
    <p:extLst>
      <p:ext uri="{BB962C8B-B14F-4D97-AF65-F5344CB8AC3E}">
        <p14:creationId xmlns:p14="http://schemas.microsoft.com/office/powerpoint/2010/main" val="2299888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8ABE-C008-4950-B7C9-D68C84D7A706}"/>
              </a:ext>
            </a:extLst>
          </p:cNvPr>
          <p:cNvSpPr>
            <a:spLocks noGrp="1"/>
          </p:cNvSpPr>
          <p:nvPr>
            <p:ph type="title"/>
          </p:nvPr>
        </p:nvSpPr>
        <p:spPr/>
        <p:txBody>
          <a:bodyPr/>
          <a:lstStyle/>
          <a:p>
            <a:r>
              <a:rPr lang="en-US" dirty="0" err="1"/>
              <a:t>Một</a:t>
            </a:r>
            <a:r>
              <a:rPr lang="en-US" dirty="0"/>
              <a:t> </a:t>
            </a:r>
            <a:r>
              <a:rPr lang="en-US" err="1"/>
              <a:t>số</a:t>
            </a:r>
            <a:r>
              <a:rPr lang="en-US"/>
              <a:t> mô hình tổ chức phần </a:t>
            </a:r>
            <a:r>
              <a:rPr lang="en-US" dirty="0" err="1"/>
              <a:t>mềm</a:t>
            </a:r>
            <a:endParaRPr lang="en-US" dirty="0"/>
          </a:p>
        </p:txBody>
      </p:sp>
      <p:sp>
        <p:nvSpPr>
          <p:cNvPr id="3" name="Content Placeholder 2">
            <a:extLst>
              <a:ext uri="{FF2B5EF4-FFF2-40B4-BE49-F238E27FC236}">
                <a16:creationId xmlns:a16="http://schemas.microsoft.com/office/drawing/2014/main" id="{FADA9C81-5875-4E6A-AED2-866125086934}"/>
              </a:ext>
            </a:extLst>
          </p:cNvPr>
          <p:cNvSpPr>
            <a:spLocks noGrp="1"/>
          </p:cNvSpPr>
          <p:nvPr>
            <p:ph idx="1"/>
          </p:nvPr>
        </p:nvSpPr>
        <p:spPr/>
        <p:txBody>
          <a:bodyPr/>
          <a:lstStyle/>
          <a:p>
            <a:r>
              <a:rPr lang="en-US" dirty="0" err="1"/>
              <a:t>Mô</a:t>
            </a:r>
            <a:r>
              <a:rPr lang="en-US" dirty="0"/>
              <a:t> </a:t>
            </a:r>
            <a:r>
              <a:rPr lang="en-US" dirty="0" err="1"/>
              <a:t>hình</a:t>
            </a:r>
            <a:r>
              <a:rPr lang="en-US" dirty="0"/>
              <a:t> 3 </a:t>
            </a:r>
            <a:r>
              <a:rPr lang="en-US" dirty="0" err="1"/>
              <a:t>lớp</a:t>
            </a:r>
            <a:r>
              <a:rPr lang="en-US" dirty="0"/>
              <a:t> (Three – layer model)</a:t>
            </a:r>
          </a:p>
        </p:txBody>
      </p:sp>
      <p:sp>
        <p:nvSpPr>
          <p:cNvPr id="4" name="Slide Number Placeholder 3">
            <a:extLst>
              <a:ext uri="{FF2B5EF4-FFF2-40B4-BE49-F238E27FC236}">
                <a16:creationId xmlns:a16="http://schemas.microsoft.com/office/drawing/2014/main" id="{E199C50B-470C-4E27-96C0-966B3B6BEE2C}"/>
              </a:ext>
            </a:extLst>
          </p:cNvPr>
          <p:cNvSpPr>
            <a:spLocks noGrp="1"/>
          </p:cNvSpPr>
          <p:nvPr>
            <p:ph type="sldNum" sz="quarter" idx="12"/>
          </p:nvPr>
        </p:nvSpPr>
        <p:spPr/>
        <p:txBody>
          <a:bodyPr/>
          <a:lstStyle/>
          <a:p>
            <a:fld id="{9808288A-7DB6-4C4B-ACD0-1D1E0C6D4C3E}" type="slidenum">
              <a:rPr lang="en-US" smtClean="0"/>
              <a:t>32</a:t>
            </a:fld>
            <a:endParaRPr lang="en-US"/>
          </a:p>
        </p:txBody>
      </p:sp>
      <p:sp>
        <p:nvSpPr>
          <p:cNvPr id="5" name="Rectangle 4">
            <a:extLst>
              <a:ext uri="{FF2B5EF4-FFF2-40B4-BE49-F238E27FC236}">
                <a16:creationId xmlns:a16="http://schemas.microsoft.com/office/drawing/2014/main" id="{3A1D820C-1B94-4E08-A090-FE95030915A2}"/>
              </a:ext>
            </a:extLst>
          </p:cNvPr>
          <p:cNvSpPr/>
          <p:nvPr/>
        </p:nvSpPr>
        <p:spPr>
          <a:xfrm>
            <a:off x="2029410" y="2569866"/>
            <a:ext cx="190500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a:t>User</a:t>
            </a:r>
          </a:p>
        </p:txBody>
      </p:sp>
      <p:sp>
        <p:nvSpPr>
          <p:cNvPr id="6" name="Rectangle 5">
            <a:extLst>
              <a:ext uri="{FF2B5EF4-FFF2-40B4-BE49-F238E27FC236}">
                <a16:creationId xmlns:a16="http://schemas.microsoft.com/office/drawing/2014/main" id="{15B4C618-F7BC-446D-8209-B9FF93B5ED2A}"/>
              </a:ext>
            </a:extLst>
          </p:cNvPr>
          <p:cNvSpPr/>
          <p:nvPr/>
        </p:nvSpPr>
        <p:spPr>
          <a:xfrm>
            <a:off x="4572000" y="2036466"/>
            <a:ext cx="3048000" cy="40386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2800" b="1"/>
              <a:t>Software</a:t>
            </a:r>
          </a:p>
        </p:txBody>
      </p:sp>
      <p:sp>
        <p:nvSpPr>
          <p:cNvPr id="7" name="Rectangle 6">
            <a:extLst>
              <a:ext uri="{FF2B5EF4-FFF2-40B4-BE49-F238E27FC236}">
                <a16:creationId xmlns:a16="http://schemas.microsoft.com/office/drawing/2014/main" id="{0B0C54BE-2F88-41A5-A7CF-263AC9773643}"/>
              </a:ext>
            </a:extLst>
          </p:cNvPr>
          <p:cNvSpPr/>
          <p:nvPr/>
        </p:nvSpPr>
        <p:spPr>
          <a:xfrm>
            <a:off x="4775688" y="2569866"/>
            <a:ext cx="26289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a:t>Presentation</a:t>
            </a:r>
          </a:p>
        </p:txBody>
      </p:sp>
      <p:sp>
        <p:nvSpPr>
          <p:cNvPr id="8" name="Rectangle 7">
            <a:extLst>
              <a:ext uri="{FF2B5EF4-FFF2-40B4-BE49-F238E27FC236}">
                <a16:creationId xmlns:a16="http://schemas.microsoft.com/office/drawing/2014/main" id="{DC9A2E4A-D583-455E-9C18-F2E231E404AC}"/>
              </a:ext>
            </a:extLst>
          </p:cNvPr>
          <p:cNvSpPr/>
          <p:nvPr/>
        </p:nvSpPr>
        <p:spPr>
          <a:xfrm>
            <a:off x="4775688" y="3922416"/>
            <a:ext cx="2634762"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a:t>Business Logic</a:t>
            </a:r>
          </a:p>
        </p:txBody>
      </p:sp>
      <p:sp>
        <p:nvSpPr>
          <p:cNvPr id="9" name="Rectangle 8">
            <a:extLst>
              <a:ext uri="{FF2B5EF4-FFF2-40B4-BE49-F238E27FC236}">
                <a16:creationId xmlns:a16="http://schemas.microsoft.com/office/drawing/2014/main" id="{EA64A9DA-C58A-469D-B1B2-340212B682BD}"/>
              </a:ext>
            </a:extLst>
          </p:cNvPr>
          <p:cNvSpPr/>
          <p:nvPr/>
        </p:nvSpPr>
        <p:spPr>
          <a:xfrm>
            <a:off x="4775688" y="5274966"/>
            <a:ext cx="26289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a:t>Data Access</a:t>
            </a:r>
          </a:p>
        </p:txBody>
      </p:sp>
      <p:sp>
        <p:nvSpPr>
          <p:cNvPr id="10" name="Rectangle 9">
            <a:extLst>
              <a:ext uri="{FF2B5EF4-FFF2-40B4-BE49-F238E27FC236}">
                <a16:creationId xmlns:a16="http://schemas.microsoft.com/office/drawing/2014/main" id="{9D408D0C-AD6F-4328-8DDE-3E7306DAD7D2}"/>
              </a:ext>
            </a:extLst>
          </p:cNvPr>
          <p:cNvSpPr/>
          <p:nvPr/>
        </p:nvSpPr>
        <p:spPr>
          <a:xfrm>
            <a:off x="8257590" y="5274966"/>
            <a:ext cx="1905000"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a:t>Data</a:t>
            </a:r>
          </a:p>
        </p:txBody>
      </p:sp>
      <p:cxnSp>
        <p:nvCxnSpPr>
          <p:cNvPr id="11" name="Straight Arrow Connector 10">
            <a:extLst>
              <a:ext uri="{FF2B5EF4-FFF2-40B4-BE49-F238E27FC236}">
                <a16:creationId xmlns:a16="http://schemas.microsoft.com/office/drawing/2014/main" id="{1F2EB248-BB53-4DC1-9A0C-B3A5490BCC1C}"/>
              </a:ext>
            </a:extLst>
          </p:cNvPr>
          <p:cNvCxnSpPr/>
          <p:nvPr/>
        </p:nvCxnSpPr>
        <p:spPr>
          <a:xfrm>
            <a:off x="3934410" y="2722266"/>
            <a:ext cx="84127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DC1886A0-5975-4B90-9AD7-356779C71E9C}"/>
              </a:ext>
            </a:extLst>
          </p:cNvPr>
          <p:cNvCxnSpPr/>
          <p:nvPr/>
        </p:nvCxnSpPr>
        <p:spPr>
          <a:xfrm>
            <a:off x="3934410" y="3027066"/>
            <a:ext cx="841278" cy="0"/>
          </a:xfrm>
          <a:prstGeom prst="straightConnector1">
            <a:avLst/>
          </a:prstGeom>
          <a:ln>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D7EFB073-C6F8-4BD7-9025-D83D40BBDDA0}"/>
              </a:ext>
            </a:extLst>
          </p:cNvPr>
          <p:cNvCxnSpPr/>
          <p:nvPr/>
        </p:nvCxnSpPr>
        <p:spPr>
          <a:xfrm>
            <a:off x="6747363" y="3255666"/>
            <a:ext cx="2931" cy="66675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6A33A09-E883-4F8B-8D9B-FF88CC0C5E66}"/>
              </a:ext>
            </a:extLst>
          </p:cNvPr>
          <p:cNvCxnSpPr/>
          <p:nvPr/>
        </p:nvCxnSpPr>
        <p:spPr>
          <a:xfrm>
            <a:off x="5452548" y="3255666"/>
            <a:ext cx="2931" cy="666750"/>
          </a:xfrm>
          <a:prstGeom prst="straightConnector1">
            <a:avLst/>
          </a:prstGeom>
          <a:ln>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552B260-3380-402D-B44E-C1DDE8FFD84B}"/>
              </a:ext>
            </a:extLst>
          </p:cNvPr>
          <p:cNvCxnSpPr/>
          <p:nvPr/>
        </p:nvCxnSpPr>
        <p:spPr>
          <a:xfrm flipH="1">
            <a:off x="6727433" y="4611000"/>
            <a:ext cx="2931" cy="66675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5FB609EB-DA07-492D-9E92-16BF3DE5046C}"/>
              </a:ext>
            </a:extLst>
          </p:cNvPr>
          <p:cNvCxnSpPr/>
          <p:nvPr/>
        </p:nvCxnSpPr>
        <p:spPr>
          <a:xfrm flipH="1">
            <a:off x="5456356" y="4584184"/>
            <a:ext cx="2931" cy="666750"/>
          </a:xfrm>
          <a:prstGeom prst="straightConnector1">
            <a:avLst/>
          </a:prstGeom>
          <a:ln>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D4C855E-3BA6-489A-B481-F200BA829C81}"/>
              </a:ext>
            </a:extLst>
          </p:cNvPr>
          <p:cNvCxnSpPr/>
          <p:nvPr/>
        </p:nvCxnSpPr>
        <p:spPr>
          <a:xfrm>
            <a:off x="7404588" y="5465466"/>
            <a:ext cx="853002"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6F4818C-7D8B-4B32-85A9-1522A4A97F1A}"/>
              </a:ext>
            </a:extLst>
          </p:cNvPr>
          <p:cNvCxnSpPr/>
          <p:nvPr/>
        </p:nvCxnSpPr>
        <p:spPr>
          <a:xfrm>
            <a:off x="7404588" y="5770266"/>
            <a:ext cx="853002" cy="0"/>
          </a:xfrm>
          <a:prstGeom prst="straightConnector1">
            <a:avLst/>
          </a:prstGeom>
          <a:ln>
            <a:headEnd type="arrow"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355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00"/>
                            </p:stCondLst>
                            <p:childTnLst>
                              <p:par>
                                <p:cTn id="26" presetID="10" presetClass="entr" presetSubtype="0" fill="hold" grpId="0" nodeType="afterEffect">
                                  <p:stCondLst>
                                    <p:cond delay="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right)">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right)">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F722-1638-4361-8C1A-EB31740C84DE}"/>
              </a:ext>
            </a:extLst>
          </p:cNvPr>
          <p:cNvSpPr>
            <a:spLocks noGrp="1"/>
          </p:cNvSpPr>
          <p:nvPr>
            <p:ph type="title"/>
          </p:nvPr>
        </p:nvSpPr>
        <p:spPr/>
        <p:txBody>
          <a:bodyPr/>
          <a:lstStyle/>
          <a:p>
            <a:r>
              <a:rPr lang="en-US"/>
              <a:t>Một số mô hình tổ chức phần mềm</a:t>
            </a:r>
            <a:endParaRPr lang="en-US" dirty="0"/>
          </a:p>
        </p:txBody>
      </p:sp>
      <p:sp>
        <p:nvSpPr>
          <p:cNvPr id="3" name="Content Placeholder 2">
            <a:extLst>
              <a:ext uri="{FF2B5EF4-FFF2-40B4-BE49-F238E27FC236}">
                <a16:creationId xmlns:a16="http://schemas.microsoft.com/office/drawing/2014/main" id="{7D094A21-E38E-4A7E-82DE-BA6A10DBB5D2}"/>
              </a:ext>
            </a:extLst>
          </p:cNvPr>
          <p:cNvSpPr>
            <a:spLocks noGrp="1"/>
          </p:cNvSpPr>
          <p:nvPr>
            <p:ph idx="1"/>
          </p:nvPr>
        </p:nvSpPr>
        <p:spPr/>
        <p:txBody>
          <a:bodyPr/>
          <a:lstStyle/>
          <a:p>
            <a:r>
              <a:rPr lang="en-US" dirty="0" err="1"/>
              <a:t>Mô</a:t>
            </a:r>
            <a:r>
              <a:rPr lang="en-US" dirty="0"/>
              <a:t> </a:t>
            </a:r>
            <a:r>
              <a:rPr lang="en-US" dirty="0" err="1"/>
              <a:t>hình</a:t>
            </a:r>
            <a:r>
              <a:rPr lang="en-US" dirty="0"/>
              <a:t> MVC (Model – View - Controller)</a:t>
            </a:r>
          </a:p>
        </p:txBody>
      </p:sp>
      <p:sp>
        <p:nvSpPr>
          <p:cNvPr id="4" name="Slide Number Placeholder 3">
            <a:extLst>
              <a:ext uri="{FF2B5EF4-FFF2-40B4-BE49-F238E27FC236}">
                <a16:creationId xmlns:a16="http://schemas.microsoft.com/office/drawing/2014/main" id="{7F8BBCA2-5947-49D2-8312-262982C850FE}"/>
              </a:ext>
            </a:extLst>
          </p:cNvPr>
          <p:cNvSpPr>
            <a:spLocks noGrp="1"/>
          </p:cNvSpPr>
          <p:nvPr>
            <p:ph type="sldNum" sz="quarter" idx="12"/>
          </p:nvPr>
        </p:nvSpPr>
        <p:spPr/>
        <p:txBody>
          <a:bodyPr/>
          <a:lstStyle/>
          <a:p>
            <a:fld id="{9808288A-7DB6-4C4B-ACD0-1D1E0C6D4C3E}" type="slidenum">
              <a:rPr lang="en-US" smtClean="0"/>
              <a:t>33</a:t>
            </a:fld>
            <a:endParaRPr lang="en-US"/>
          </a:p>
        </p:txBody>
      </p:sp>
      <p:sp>
        <p:nvSpPr>
          <p:cNvPr id="5" name="Rectangle 4">
            <a:extLst>
              <a:ext uri="{FF2B5EF4-FFF2-40B4-BE49-F238E27FC236}">
                <a16:creationId xmlns:a16="http://schemas.microsoft.com/office/drawing/2014/main" id="{F819013D-171D-4B20-A156-694E326B45F1}"/>
              </a:ext>
            </a:extLst>
          </p:cNvPr>
          <p:cNvSpPr/>
          <p:nvPr/>
        </p:nvSpPr>
        <p:spPr>
          <a:xfrm>
            <a:off x="2505032" y="2477354"/>
            <a:ext cx="190500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a:t>User</a:t>
            </a:r>
          </a:p>
        </p:txBody>
      </p:sp>
      <p:sp>
        <p:nvSpPr>
          <p:cNvPr id="6" name="Rectangle 5">
            <a:extLst>
              <a:ext uri="{FF2B5EF4-FFF2-40B4-BE49-F238E27FC236}">
                <a16:creationId xmlns:a16="http://schemas.microsoft.com/office/drawing/2014/main" id="{A345B584-4318-4006-84A1-0D03DC99EA13}"/>
              </a:ext>
            </a:extLst>
          </p:cNvPr>
          <p:cNvSpPr/>
          <p:nvPr/>
        </p:nvSpPr>
        <p:spPr>
          <a:xfrm>
            <a:off x="5251310" y="2477354"/>
            <a:ext cx="26289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a:t>Controller</a:t>
            </a:r>
          </a:p>
        </p:txBody>
      </p:sp>
      <p:sp>
        <p:nvSpPr>
          <p:cNvPr id="7" name="Rectangle 6">
            <a:extLst>
              <a:ext uri="{FF2B5EF4-FFF2-40B4-BE49-F238E27FC236}">
                <a16:creationId xmlns:a16="http://schemas.microsoft.com/office/drawing/2014/main" id="{BABACB05-0877-4C0B-BF35-803CBBEFA972}"/>
              </a:ext>
            </a:extLst>
          </p:cNvPr>
          <p:cNvSpPr/>
          <p:nvPr/>
        </p:nvSpPr>
        <p:spPr>
          <a:xfrm>
            <a:off x="3623044" y="5182454"/>
            <a:ext cx="2634762"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a:t>View</a:t>
            </a:r>
          </a:p>
        </p:txBody>
      </p:sp>
      <p:sp>
        <p:nvSpPr>
          <p:cNvPr id="8" name="Rectangle 7">
            <a:extLst>
              <a:ext uri="{FF2B5EF4-FFF2-40B4-BE49-F238E27FC236}">
                <a16:creationId xmlns:a16="http://schemas.microsoft.com/office/drawing/2014/main" id="{75BC33D6-4EBA-47E9-A10D-EAFFEAB523B1}"/>
              </a:ext>
            </a:extLst>
          </p:cNvPr>
          <p:cNvSpPr/>
          <p:nvPr/>
        </p:nvSpPr>
        <p:spPr>
          <a:xfrm>
            <a:off x="6891300" y="5185898"/>
            <a:ext cx="26289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a:t>Model</a:t>
            </a:r>
          </a:p>
        </p:txBody>
      </p:sp>
      <p:sp>
        <p:nvSpPr>
          <p:cNvPr id="9" name="Rectangle 8">
            <a:extLst>
              <a:ext uri="{FF2B5EF4-FFF2-40B4-BE49-F238E27FC236}">
                <a16:creationId xmlns:a16="http://schemas.microsoft.com/office/drawing/2014/main" id="{0D349340-A2B9-4668-8AE4-F1AA460539FB}"/>
              </a:ext>
            </a:extLst>
          </p:cNvPr>
          <p:cNvSpPr/>
          <p:nvPr/>
        </p:nvSpPr>
        <p:spPr>
          <a:xfrm>
            <a:off x="8840353" y="3153629"/>
            <a:ext cx="1905000"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a:t>Data</a:t>
            </a:r>
          </a:p>
        </p:txBody>
      </p:sp>
      <p:cxnSp>
        <p:nvCxnSpPr>
          <p:cNvPr id="10" name="Straight Arrow Connector 9">
            <a:extLst>
              <a:ext uri="{FF2B5EF4-FFF2-40B4-BE49-F238E27FC236}">
                <a16:creationId xmlns:a16="http://schemas.microsoft.com/office/drawing/2014/main" id="{809882E2-674C-423C-A602-9CB8E86926B2}"/>
              </a:ext>
            </a:extLst>
          </p:cNvPr>
          <p:cNvCxnSpPr>
            <a:stCxn id="5" idx="3"/>
            <a:endCxn id="6" idx="1"/>
          </p:cNvCxnSpPr>
          <p:nvPr/>
        </p:nvCxnSpPr>
        <p:spPr>
          <a:xfrm>
            <a:off x="4410032" y="2820254"/>
            <a:ext cx="84127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F5B4C88F-FE6E-4961-9D7C-03DD92C1B0B2}"/>
              </a:ext>
            </a:extLst>
          </p:cNvPr>
          <p:cNvCxnSpPr>
            <a:endCxn id="7" idx="0"/>
          </p:cNvCxnSpPr>
          <p:nvPr/>
        </p:nvCxnSpPr>
        <p:spPr>
          <a:xfrm flipH="1">
            <a:off x="4940425" y="3163154"/>
            <a:ext cx="1311521" cy="201930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8F63E94-52D3-44D4-8E87-9E4B7E150E38}"/>
              </a:ext>
            </a:extLst>
          </p:cNvPr>
          <p:cNvCxnSpPr>
            <a:endCxn id="8" idx="0"/>
          </p:cNvCxnSpPr>
          <p:nvPr/>
        </p:nvCxnSpPr>
        <p:spPr>
          <a:xfrm>
            <a:off x="6893717" y="3153629"/>
            <a:ext cx="1312033" cy="2032269"/>
          </a:xfrm>
          <a:prstGeom prst="straightConnector1">
            <a:avLst/>
          </a:prstGeom>
          <a:ln>
            <a:headEnd type="arrow" w="med" len="med"/>
            <a:tailEnd type="none" w="med" len="med"/>
          </a:ln>
        </p:spPr>
        <p:style>
          <a:lnRef idx="3">
            <a:schemeClr val="dk1"/>
          </a:lnRef>
          <a:fillRef idx="0">
            <a:schemeClr val="dk1"/>
          </a:fillRef>
          <a:effectRef idx="2">
            <a:schemeClr val="dk1"/>
          </a:effectRef>
          <a:fontRef idx="minor">
            <a:schemeClr val="tx1"/>
          </a:fontRef>
        </p:style>
      </p:cxnSp>
      <p:cxnSp>
        <p:nvCxnSpPr>
          <p:cNvPr id="13" name="Elbow Connector 43">
            <a:extLst>
              <a:ext uri="{FF2B5EF4-FFF2-40B4-BE49-F238E27FC236}">
                <a16:creationId xmlns:a16="http://schemas.microsoft.com/office/drawing/2014/main" id="{A4F3C117-5046-4F95-912F-72F5029BA984}"/>
              </a:ext>
            </a:extLst>
          </p:cNvPr>
          <p:cNvCxnSpPr>
            <a:stCxn id="8" idx="3"/>
          </p:cNvCxnSpPr>
          <p:nvPr/>
        </p:nvCxnSpPr>
        <p:spPr>
          <a:xfrm flipV="1">
            <a:off x="9520200" y="3839429"/>
            <a:ext cx="861422" cy="168936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Elbow Connector 46">
            <a:extLst>
              <a:ext uri="{FF2B5EF4-FFF2-40B4-BE49-F238E27FC236}">
                <a16:creationId xmlns:a16="http://schemas.microsoft.com/office/drawing/2014/main" id="{EA88C5EE-4954-4460-8502-CC61A8C0E544}"/>
              </a:ext>
            </a:extLst>
          </p:cNvPr>
          <p:cNvCxnSpPr>
            <a:stCxn id="7" idx="1"/>
          </p:cNvCxnSpPr>
          <p:nvPr/>
        </p:nvCxnSpPr>
        <p:spPr>
          <a:xfrm rot="10800000">
            <a:off x="2837822" y="3163154"/>
            <a:ext cx="785222" cy="2362200"/>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CBDC590F-ECBB-4F41-866C-19DEC19FCA38}"/>
              </a:ext>
            </a:extLst>
          </p:cNvPr>
          <p:cNvCxnSpPr/>
          <p:nvPr/>
        </p:nvCxnSpPr>
        <p:spPr>
          <a:xfrm>
            <a:off x="7424307" y="3153629"/>
            <a:ext cx="1312033" cy="203226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0109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2C8D-99BA-4DA3-9B84-914F66037814}"/>
              </a:ext>
            </a:extLst>
          </p:cNvPr>
          <p:cNvSpPr>
            <a:spLocks noGrp="1"/>
          </p:cNvSpPr>
          <p:nvPr>
            <p:ph type="title"/>
          </p:nvPr>
        </p:nvSpPr>
        <p:spPr/>
        <p:txBody>
          <a:bodyPr/>
          <a:lstStyle/>
          <a:p>
            <a:r>
              <a:rPr lang="en-US" dirty="0" err="1"/>
              <a:t>Lợi</a:t>
            </a:r>
            <a:r>
              <a:rPr lang="en-US" dirty="0"/>
              <a:t> </a:t>
            </a:r>
            <a:r>
              <a:rPr lang="en-US" dirty="0" err="1"/>
              <a:t>ích</a:t>
            </a:r>
            <a:endParaRPr lang="en-US" dirty="0"/>
          </a:p>
        </p:txBody>
      </p:sp>
      <p:sp>
        <p:nvSpPr>
          <p:cNvPr id="3" name="Content Placeholder 2">
            <a:extLst>
              <a:ext uri="{FF2B5EF4-FFF2-40B4-BE49-F238E27FC236}">
                <a16:creationId xmlns:a16="http://schemas.microsoft.com/office/drawing/2014/main" id="{6565EC19-11BB-4B6A-9F97-8F9E8181F3CB}"/>
              </a:ext>
            </a:extLst>
          </p:cNvPr>
          <p:cNvSpPr>
            <a:spLocks noGrp="1"/>
          </p:cNvSpPr>
          <p:nvPr>
            <p:ph idx="1"/>
          </p:nvPr>
        </p:nvSpPr>
        <p:spPr/>
        <p:txBody>
          <a:bodyPr/>
          <a:lstStyle/>
          <a:p>
            <a:pPr marL="457200" indent="-457200" algn="just"/>
            <a:r>
              <a:rPr lang="en-US" sz="3200" dirty="0" err="1"/>
              <a:t>Hỗ</a:t>
            </a:r>
            <a:r>
              <a:rPr lang="en-US" sz="3200" dirty="0"/>
              <a:t> </a:t>
            </a:r>
            <a:r>
              <a:rPr lang="en-US" sz="3200" dirty="0" err="1"/>
              <a:t>trợ</a:t>
            </a:r>
            <a:r>
              <a:rPr lang="en-US" sz="3200" dirty="0"/>
              <a:t> </a:t>
            </a:r>
            <a:r>
              <a:rPr lang="en-US" sz="3200" dirty="0" err="1"/>
              <a:t>việc</a:t>
            </a:r>
            <a:r>
              <a:rPr lang="en-US" sz="3200" dirty="0"/>
              <a:t> </a:t>
            </a:r>
            <a:r>
              <a:rPr lang="en-US" sz="3200" dirty="0" err="1"/>
              <a:t>giao</a:t>
            </a:r>
            <a:r>
              <a:rPr lang="en-US" sz="3200" dirty="0"/>
              <a:t> </a:t>
            </a:r>
            <a:r>
              <a:rPr lang="en-US" sz="3200" dirty="0" err="1"/>
              <a:t>tiếp</a:t>
            </a:r>
            <a:r>
              <a:rPr lang="en-US" sz="3200" dirty="0"/>
              <a:t> </a:t>
            </a:r>
            <a:r>
              <a:rPr lang="en-US" sz="3200" dirty="0" err="1"/>
              <a:t>giữa</a:t>
            </a:r>
            <a:r>
              <a:rPr lang="en-US" sz="3200" dirty="0"/>
              <a:t> </a:t>
            </a:r>
            <a:r>
              <a:rPr lang="en-US" sz="3200" dirty="0" err="1"/>
              <a:t>các</a:t>
            </a:r>
            <a:r>
              <a:rPr lang="en-US" sz="3200" dirty="0"/>
              <a:t> </a:t>
            </a:r>
            <a:r>
              <a:rPr lang="en-US" sz="3200" dirty="0" err="1"/>
              <a:t>thành</a:t>
            </a:r>
            <a:r>
              <a:rPr lang="en-US" sz="3200" dirty="0"/>
              <a:t> </a:t>
            </a:r>
            <a:r>
              <a:rPr lang="en-US" sz="3200" dirty="0" err="1"/>
              <a:t>viên</a:t>
            </a:r>
            <a:r>
              <a:rPr lang="en-US" sz="3200" dirty="0"/>
              <a:t> </a:t>
            </a:r>
            <a:r>
              <a:rPr lang="en-US" sz="3200" dirty="0" err="1"/>
              <a:t>trong</a:t>
            </a:r>
            <a:r>
              <a:rPr lang="en-US" sz="3200" dirty="0"/>
              <a:t> </a:t>
            </a:r>
            <a:r>
              <a:rPr lang="en-US" sz="3200" dirty="0" err="1"/>
              <a:t>dự</a:t>
            </a:r>
            <a:r>
              <a:rPr lang="en-US" sz="3200" dirty="0"/>
              <a:t> </a:t>
            </a:r>
            <a:r>
              <a:rPr lang="en-US" sz="3200" dirty="0" err="1"/>
              <a:t>án</a:t>
            </a:r>
            <a:r>
              <a:rPr lang="en-US" sz="3200" dirty="0"/>
              <a:t> </a:t>
            </a:r>
            <a:r>
              <a:rPr lang="en-US" sz="3200" dirty="0" err="1"/>
              <a:t>phần</a:t>
            </a:r>
            <a:r>
              <a:rPr lang="en-US" sz="3200" dirty="0"/>
              <a:t> </a:t>
            </a:r>
            <a:r>
              <a:rPr lang="en-US" sz="3200" dirty="0" err="1"/>
              <a:t>mềm</a:t>
            </a:r>
            <a:endParaRPr lang="en-US" sz="3200" dirty="0"/>
          </a:p>
          <a:p>
            <a:pPr marL="457200" indent="-457200" algn="just"/>
            <a:r>
              <a:rPr lang="en-US" sz="3200" dirty="0" err="1"/>
              <a:t>Giúp</a:t>
            </a:r>
            <a:r>
              <a:rPr lang="en-US" sz="3200" dirty="0"/>
              <a:t> </a:t>
            </a:r>
            <a:r>
              <a:rPr lang="en-US" sz="3200" dirty="0" err="1"/>
              <a:t>ra</a:t>
            </a:r>
            <a:r>
              <a:rPr lang="en-US" sz="3200" dirty="0"/>
              <a:t> </a:t>
            </a:r>
            <a:r>
              <a:rPr lang="en-US" sz="3200" dirty="0" err="1"/>
              <a:t>quyết</a:t>
            </a:r>
            <a:r>
              <a:rPr lang="en-US" sz="3200" dirty="0"/>
              <a:t> </a:t>
            </a:r>
            <a:r>
              <a:rPr lang="en-US" sz="3200" dirty="0" err="1"/>
              <a:t>định</a:t>
            </a:r>
            <a:r>
              <a:rPr lang="en-US" sz="3200" dirty="0"/>
              <a:t> </a:t>
            </a:r>
            <a:r>
              <a:rPr lang="en-US" sz="3200" dirty="0" err="1"/>
              <a:t>sớm</a:t>
            </a:r>
            <a:r>
              <a:rPr lang="en-US" sz="3200" dirty="0"/>
              <a:t> </a:t>
            </a:r>
            <a:r>
              <a:rPr lang="en-US" sz="3200" dirty="0" err="1"/>
              <a:t>hơn</a:t>
            </a:r>
            <a:endParaRPr lang="en-US" sz="3200" dirty="0"/>
          </a:p>
          <a:p>
            <a:pPr marL="457200" indent="-457200" algn="just"/>
            <a:r>
              <a:rPr lang="en-US" sz="3200" dirty="0" err="1"/>
              <a:t>Giảm</a:t>
            </a:r>
            <a:r>
              <a:rPr lang="en-US" sz="3200" dirty="0"/>
              <a:t> chi </a:t>
            </a:r>
            <a:r>
              <a:rPr lang="en-US" sz="3200" dirty="0" err="1"/>
              <a:t>phí</a:t>
            </a:r>
            <a:r>
              <a:rPr lang="en-US" sz="3200" dirty="0"/>
              <a:t> </a:t>
            </a:r>
            <a:r>
              <a:rPr lang="en-US" sz="3200" dirty="0" err="1"/>
              <a:t>và</a:t>
            </a:r>
            <a:r>
              <a:rPr lang="en-US" sz="3200" dirty="0"/>
              <a:t> </a:t>
            </a:r>
            <a:r>
              <a:rPr lang="en-US" sz="3200" dirty="0" err="1"/>
              <a:t>dễ</a:t>
            </a:r>
            <a:r>
              <a:rPr lang="en-US" sz="3200" dirty="0"/>
              <a:t> </a:t>
            </a:r>
            <a:r>
              <a:rPr lang="en-US" sz="3200" dirty="0" err="1"/>
              <a:t>quản</a:t>
            </a:r>
            <a:r>
              <a:rPr lang="en-US" sz="3200" dirty="0"/>
              <a:t> </a:t>
            </a:r>
            <a:r>
              <a:rPr lang="en-US" sz="3200" dirty="0" err="1"/>
              <a:t>lí</a:t>
            </a:r>
            <a:r>
              <a:rPr lang="en-US" sz="3200" dirty="0"/>
              <a:t> </a:t>
            </a:r>
            <a:r>
              <a:rPr lang="en-US" sz="3200" dirty="0" err="1"/>
              <a:t>rủi</a:t>
            </a:r>
            <a:r>
              <a:rPr lang="en-US" sz="3200" dirty="0"/>
              <a:t> </a:t>
            </a:r>
            <a:r>
              <a:rPr lang="en-US" sz="3200" dirty="0" err="1"/>
              <a:t>ro</a:t>
            </a:r>
            <a:r>
              <a:rPr lang="en-US" sz="3200" dirty="0"/>
              <a:t> </a:t>
            </a:r>
            <a:r>
              <a:rPr lang="en-US" sz="3200" dirty="0" err="1"/>
              <a:t>hơn</a:t>
            </a:r>
            <a:endParaRPr lang="en-US" sz="3200" dirty="0"/>
          </a:p>
          <a:p>
            <a:pPr marL="457200" indent="-457200" algn="just"/>
            <a:r>
              <a:rPr lang="en-US" sz="3200" dirty="0" err="1"/>
              <a:t>Mô</a:t>
            </a:r>
            <a:r>
              <a:rPr lang="en-US" sz="3200" dirty="0"/>
              <a:t> </a:t>
            </a:r>
            <a:r>
              <a:rPr lang="en-US" sz="3200" dirty="0" err="1"/>
              <a:t>hình</a:t>
            </a:r>
            <a:r>
              <a:rPr lang="en-US" sz="3200" dirty="0"/>
              <a:t> </a:t>
            </a:r>
            <a:r>
              <a:rPr lang="en-US" sz="3200" dirty="0" err="1"/>
              <a:t>hóa</a:t>
            </a:r>
            <a:r>
              <a:rPr lang="en-US" sz="3200" dirty="0"/>
              <a:t> </a:t>
            </a:r>
            <a:r>
              <a:rPr lang="en-US" sz="3200" dirty="0" err="1"/>
              <a:t>được</a:t>
            </a:r>
            <a:r>
              <a:rPr lang="en-US" sz="3200" dirty="0"/>
              <a:t> </a:t>
            </a:r>
            <a:r>
              <a:rPr lang="en-US" sz="3200" dirty="0" err="1"/>
              <a:t>phần</a:t>
            </a:r>
            <a:r>
              <a:rPr lang="en-US" sz="3200" dirty="0"/>
              <a:t> </a:t>
            </a:r>
            <a:r>
              <a:rPr lang="en-US" sz="3200" dirty="0" err="1"/>
              <a:t>mềm</a:t>
            </a:r>
            <a:endParaRPr lang="en-US" sz="3200" dirty="0"/>
          </a:p>
          <a:p>
            <a:endParaRPr lang="en-US" dirty="0"/>
          </a:p>
        </p:txBody>
      </p:sp>
      <p:sp>
        <p:nvSpPr>
          <p:cNvPr id="4" name="Slide Number Placeholder 3">
            <a:extLst>
              <a:ext uri="{FF2B5EF4-FFF2-40B4-BE49-F238E27FC236}">
                <a16:creationId xmlns:a16="http://schemas.microsoft.com/office/drawing/2014/main" id="{E9E684A1-8EC1-4727-87E0-F11C8369E876}"/>
              </a:ext>
            </a:extLst>
          </p:cNvPr>
          <p:cNvSpPr>
            <a:spLocks noGrp="1"/>
          </p:cNvSpPr>
          <p:nvPr>
            <p:ph type="sldNum" sz="quarter" idx="12"/>
          </p:nvPr>
        </p:nvSpPr>
        <p:spPr/>
        <p:txBody>
          <a:bodyPr/>
          <a:lstStyle/>
          <a:p>
            <a:fld id="{9808288A-7DB6-4C4B-ACD0-1D1E0C6D4C3E}" type="slidenum">
              <a:rPr lang="en-US" smtClean="0"/>
              <a:t>34</a:t>
            </a:fld>
            <a:endParaRPr lang="en-US"/>
          </a:p>
        </p:txBody>
      </p:sp>
    </p:spTree>
    <p:extLst>
      <p:ext uri="{BB962C8B-B14F-4D97-AF65-F5344CB8AC3E}">
        <p14:creationId xmlns:p14="http://schemas.microsoft.com/office/powerpoint/2010/main" val="1075214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86F-796C-4F5B-A7D1-990632FE3ACB}"/>
              </a:ext>
            </a:extLst>
          </p:cNvPr>
          <p:cNvSpPr>
            <a:spLocks noGrp="1"/>
          </p:cNvSpPr>
          <p:nvPr>
            <p:ph type="title"/>
          </p:nvPr>
        </p:nvSpPr>
        <p:spPr/>
        <p:txBody>
          <a:bodyPr/>
          <a:lstStyle/>
          <a:p>
            <a:r>
              <a:rPr lang="en-US" b="1" dirty="0"/>
              <a:t>CÔNG NGHỆ PHẦN MỀM</a:t>
            </a:r>
            <a:br>
              <a:rPr lang="en-US" b="1" dirty="0"/>
            </a:br>
            <a:r>
              <a:rPr lang="en-US" b="1" i="1" dirty="0">
                <a:solidFill>
                  <a:schemeClr val="accent6">
                    <a:lumMod val="50000"/>
                  </a:schemeClr>
                </a:solidFill>
              </a:rPr>
              <a:t>software engineering</a:t>
            </a:r>
            <a:endParaRPr lang="en-US" dirty="0"/>
          </a:p>
        </p:txBody>
      </p:sp>
      <p:sp>
        <p:nvSpPr>
          <p:cNvPr id="3" name="Text Placeholder 2">
            <a:extLst>
              <a:ext uri="{FF2B5EF4-FFF2-40B4-BE49-F238E27FC236}">
                <a16:creationId xmlns:a16="http://schemas.microsoft.com/office/drawing/2014/main" id="{99BB8095-37DD-4945-8475-DE8BF8A978B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8CC8DCB-4BB1-4E4F-BD31-151B746415C3}"/>
              </a:ext>
            </a:extLst>
          </p:cNvPr>
          <p:cNvSpPr>
            <a:spLocks noGrp="1"/>
          </p:cNvSpPr>
          <p:nvPr>
            <p:ph type="sldNum" sz="quarter" idx="12"/>
          </p:nvPr>
        </p:nvSpPr>
        <p:spPr/>
        <p:txBody>
          <a:bodyPr/>
          <a:lstStyle/>
          <a:p>
            <a:fld id="{9808288A-7DB6-4C4B-ACD0-1D1E0C6D4C3E}" type="slidenum">
              <a:rPr lang="en-US" smtClean="0"/>
              <a:t>35</a:t>
            </a:fld>
            <a:endParaRPr lang="en-US"/>
          </a:p>
        </p:txBody>
      </p:sp>
    </p:spTree>
    <p:extLst>
      <p:ext uri="{BB962C8B-B14F-4D97-AF65-F5344CB8AC3E}">
        <p14:creationId xmlns:p14="http://schemas.microsoft.com/office/powerpoint/2010/main" val="27028197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0AE2-5807-489F-AE15-FDDC41DF285D}"/>
              </a:ext>
            </a:extLst>
          </p:cNvPr>
          <p:cNvSpPr>
            <a:spLocks noGrp="1"/>
          </p:cNvSpPr>
          <p:nvPr>
            <p:ph type="title"/>
          </p:nvPr>
        </p:nvSpPr>
        <p:spPr/>
        <p:txBody>
          <a:bodyPr/>
          <a:lstStyle/>
          <a:p>
            <a:r>
              <a:rPr lang="en-US" dirty="0" err="1"/>
              <a:t>Định</a:t>
            </a:r>
            <a:r>
              <a:rPr lang="en-US" dirty="0"/>
              <a:t> </a:t>
            </a:r>
            <a:r>
              <a:rPr lang="en-US" dirty="0" err="1"/>
              <a:t>nghĩa</a:t>
            </a:r>
            <a:endParaRPr lang="en-US" dirty="0"/>
          </a:p>
        </p:txBody>
      </p:sp>
      <p:sp>
        <p:nvSpPr>
          <p:cNvPr id="3" name="Content Placeholder 2">
            <a:extLst>
              <a:ext uri="{FF2B5EF4-FFF2-40B4-BE49-F238E27FC236}">
                <a16:creationId xmlns:a16="http://schemas.microsoft.com/office/drawing/2014/main" id="{37F34F4A-B28B-4947-A237-A6BA4E640AF6}"/>
              </a:ext>
            </a:extLst>
          </p:cNvPr>
          <p:cNvSpPr>
            <a:spLocks noGrp="1"/>
          </p:cNvSpPr>
          <p:nvPr>
            <p:ph idx="1"/>
          </p:nvPr>
        </p:nvSpPr>
        <p:spPr/>
        <p:txBody>
          <a:bodyPr/>
          <a:lstStyle/>
          <a:p>
            <a:pPr marL="514350" indent="-514350" algn="just">
              <a:buFont typeface="+mj-lt"/>
              <a:buAutoNum type="arabicPeriod"/>
            </a:pPr>
            <a:r>
              <a:rPr lang="en-US" dirty="0"/>
              <a:t>CNPM </a:t>
            </a:r>
            <a:r>
              <a:rPr lang="en-US" dirty="0" err="1"/>
              <a:t>là</a:t>
            </a:r>
            <a:r>
              <a:rPr lang="en-US" dirty="0"/>
              <a:t> </a:t>
            </a:r>
            <a:r>
              <a:rPr lang="en-US" dirty="0" err="1"/>
              <a:t>ngành</a:t>
            </a:r>
            <a:r>
              <a:rPr lang="en-US" dirty="0"/>
              <a:t> </a:t>
            </a:r>
            <a:r>
              <a:rPr lang="en-US" dirty="0" err="1"/>
              <a:t>khoa</a:t>
            </a:r>
            <a:r>
              <a:rPr lang="en-US" dirty="0"/>
              <a:t> </a:t>
            </a:r>
            <a:r>
              <a:rPr lang="en-US" dirty="0" err="1"/>
              <a:t>học</a:t>
            </a:r>
            <a:r>
              <a:rPr lang="en-US" dirty="0"/>
              <a:t> </a:t>
            </a:r>
            <a:r>
              <a:rPr lang="en-US" dirty="0" err="1"/>
              <a:t>nghiên</a:t>
            </a:r>
            <a:r>
              <a:rPr lang="en-US" dirty="0"/>
              <a:t> </a:t>
            </a:r>
            <a:r>
              <a:rPr lang="en-US" dirty="0" err="1"/>
              <a:t>cứu</a:t>
            </a:r>
            <a:r>
              <a:rPr lang="en-US" dirty="0"/>
              <a:t> </a:t>
            </a:r>
            <a:r>
              <a:rPr lang="en-US" dirty="0" err="1"/>
              <a:t>về</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phần</a:t>
            </a:r>
            <a:r>
              <a:rPr lang="en-US" dirty="0"/>
              <a:t> </a:t>
            </a:r>
            <a:r>
              <a:rPr lang="en-US" dirty="0" err="1"/>
              <a:t>mềm</a:t>
            </a:r>
            <a:r>
              <a:rPr lang="en-US" dirty="0"/>
              <a:t> </a:t>
            </a:r>
            <a:r>
              <a:rPr lang="en-US" dirty="0" err="1"/>
              <a:t>có</a:t>
            </a:r>
            <a:r>
              <a:rPr lang="en-US" dirty="0"/>
              <a:t> </a:t>
            </a:r>
            <a:r>
              <a:rPr lang="en-US" dirty="0" err="1"/>
              <a:t>chất</a:t>
            </a:r>
            <a:r>
              <a:rPr lang="en-US" dirty="0"/>
              <a:t> </a:t>
            </a:r>
            <a:r>
              <a:rPr lang="en-US" dirty="0" err="1"/>
              <a:t>lượng</a:t>
            </a:r>
            <a:r>
              <a:rPr lang="en-US" dirty="0"/>
              <a:t> </a:t>
            </a:r>
            <a:r>
              <a:rPr lang="en-US" dirty="0" err="1"/>
              <a:t>cao</a:t>
            </a:r>
            <a:r>
              <a:rPr lang="en-US" dirty="0"/>
              <a:t> </a:t>
            </a:r>
            <a:r>
              <a:rPr lang="en-US" dirty="0" err="1"/>
              <a:t>trong</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trước</a:t>
            </a:r>
            <a:r>
              <a:rPr lang="en-US" dirty="0"/>
              <a:t> </a:t>
            </a:r>
            <a:r>
              <a:rPr lang="en-US" dirty="0" err="1"/>
              <a:t>và</a:t>
            </a:r>
            <a:r>
              <a:rPr lang="en-US" dirty="0"/>
              <a:t> </a:t>
            </a:r>
            <a:r>
              <a:rPr lang="en-US" dirty="0" err="1"/>
              <a:t>với</a:t>
            </a:r>
            <a:r>
              <a:rPr lang="en-US" dirty="0"/>
              <a:t> chi </a:t>
            </a:r>
            <a:r>
              <a:rPr lang="en-US" dirty="0" err="1"/>
              <a:t>phí</a:t>
            </a:r>
            <a:r>
              <a:rPr lang="en-US" dirty="0"/>
              <a:t> </a:t>
            </a:r>
            <a:r>
              <a:rPr lang="en-US" dirty="0" err="1"/>
              <a:t>hợp</a:t>
            </a:r>
            <a:r>
              <a:rPr lang="en-US" dirty="0"/>
              <a:t> </a:t>
            </a:r>
            <a:r>
              <a:rPr lang="en-US" dirty="0" err="1"/>
              <a:t>lí</a:t>
            </a:r>
            <a:r>
              <a:rPr lang="en-US" dirty="0"/>
              <a:t>.</a:t>
            </a:r>
          </a:p>
          <a:p>
            <a:pPr marL="514350" indent="-514350" algn="just">
              <a:buFont typeface="+mj-lt"/>
              <a:buAutoNum type="arabicPeriod"/>
            </a:pPr>
            <a:r>
              <a:rPr lang="en-US" dirty="0"/>
              <a:t>CNPM </a:t>
            </a:r>
            <a:r>
              <a:rPr lang="en-US" dirty="0" err="1"/>
              <a:t>là</a:t>
            </a:r>
            <a:r>
              <a:rPr lang="en-US" dirty="0"/>
              <a:t> </a:t>
            </a:r>
            <a:r>
              <a:rPr lang="en-US" dirty="0" err="1"/>
              <a:t>sự</a:t>
            </a:r>
            <a:r>
              <a:rPr lang="en-US" dirty="0"/>
              <a:t> </a:t>
            </a:r>
            <a:r>
              <a:rPr lang="en-US" dirty="0" err="1"/>
              <a:t>áp</a:t>
            </a:r>
            <a:r>
              <a:rPr lang="en-US" dirty="0"/>
              <a:t> </a:t>
            </a:r>
            <a:r>
              <a:rPr lang="en-US" dirty="0" err="1"/>
              <a:t>dụng</a:t>
            </a:r>
            <a:r>
              <a:rPr lang="en-US" dirty="0"/>
              <a:t> </a:t>
            </a:r>
            <a:r>
              <a:rPr lang="en-US" dirty="0" err="1"/>
              <a:t>những</a:t>
            </a:r>
            <a:r>
              <a:rPr lang="en-US" dirty="0"/>
              <a:t> </a:t>
            </a:r>
            <a:r>
              <a:rPr lang="en-US" dirty="0" err="1"/>
              <a:t>hướng</a:t>
            </a:r>
            <a:r>
              <a:rPr lang="en-US" dirty="0"/>
              <a:t> </a:t>
            </a:r>
            <a:r>
              <a:rPr lang="en-US" dirty="0" err="1"/>
              <a:t>tiếp</a:t>
            </a:r>
            <a:r>
              <a:rPr lang="en-US" dirty="0"/>
              <a:t> </a:t>
            </a:r>
            <a:r>
              <a:rPr lang="en-US" dirty="0" err="1"/>
              <a:t>cận</a:t>
            </a:r>
            <a:r>
              <a:rPr lang="en-US" dirty="0"/>
              <a:t> </a:t>
            </a:r>
            <a:r>
              <a:rPr lang="en-US" dirty="0" err="1"/>
              <a:t>có</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kỉ</a:t>
            </a:r>
            <a:r>
              <a:rPr lang="en-US" dirty="0"/>
              <a:t> </a:t>
            </a:r>
            <a:r>
              <a:rPr lang="en-US" dirty="0" err="1"/>
              <a:t>luật</a:t>
            </a:r>
            <a:r>
              <a:rPr lang="en-US" dirty="0"/>
              <a:t> </a:t>
            </a:r>
            <a:r>
              <a:rPr lang="en-US" dirty="0" err="1"/>
              <a:t>và</a:t>
            </a:r>
            <a:r>
              <a:rPr lang="en-US" dirty="0"/>
              <a:t> </a:t>
            </a:r>
            <a:r>
              <a:rPr lang="en-US" dirty="0" err="1"/>
              <a:t>có</a:t>
            </a:r>
            <a:r>
              <a:rPr lang="en-US" dirty="0"/>
              <a:t> </a:t>
            </a:r>
            <a:r>
              <a:rPr lang="en-US" dirty="0" err="1"/>
              <a:t>định</a:t>
            </a:r>
            <a:r>
              <a:rPr lang="en-US" dirty="0"/>
              <a:t> </a:t>
            </a:r>
            <a:r>
              <a:rPr lang="en-US" dirty="0" err="1"/>
              <a:t>lượng</a:t>
            </a:r>
            <a:r>
              <a:rPr lang="en-US" dirty="0"/>
              <a:t> </a:t>
            </a:r>
            <a:r>
              <a:rPr lang="en-US" dirty="0" err="1"/>
              <a:t>cho</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hoạt</a:t>
            </a:r>
            <a:r>
              <a:rPr lang="en-US" dirty="0"/>
              <a:t> </a:t>
            </a:r>
            <a:r>
              <a:rPr lang="en-US" dirty="0" err="1"/>
              <a:t>động</a:t>
            </a:r>
            <a:r>
              <a:rPr lang="en-US" dirty="0"/>
              <a:t>, </a:t>
            </a:r>
            <a:r>
              <a:rPr lang="en-US" dirty="0" err="1"/>
              <a:t>bảo</a:t>
            </a:r>
            <a:r>
              <a:rPr lang="en-US" dirty="0"/>
              <a:t> </a:t>
            </a:r>
            <a:r>
              <a:rPr lang="en-US" dirty="0" err="1"/>
              <a:t>trì</a:t>
            </a:r>
            <a:r>
              <a:rPr lang="en-US" dirty="0"/>
              <a:t> </a:t>
            </a:r>
            <a:r>
              <a:rPr lang="en-US" dirty="0" err="1"/>
              <a:t>phần</a:t>
            </a:r>
            <a:r>
              <a:rPr lang="en-US" dirty="0"/>
              <a:t> </a:t>
            </a:r>
            <a:r>
              <a:rPr lang="en-US" dirty="0" err="1"/>
              <a:t>mềm</a:t>
            </a:r>
            <a:r>
              <a:rPr lang="en-US" dirty="0"/>
              <a: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8488A2B-108E-4B29-91B8-0A375996C955}"/>
              </a:ext>
            </a:extLst>
          </p:cNvPr>
          <p:cNvSpPr>
            <a:spLocks noGrp="1"/>
          </p:cNvSpPr>
          <p:nvPr>
            <p:ph type="sldNum" sz="quarter" idx="12"/>
          </p:nvPr>
        </p:nvSpPr>
        <p:spPr/>
        <p:txBody>
          <a:bodyPr/>
          <a:lstStyle/>
          <a:p>
            <a:fld id="{9808288A-7DB6-4C4B-ACD0-1D1E0C6D4C3E}" type="slidenum">
              <a:rPr lang="en-US" smtClean="0"/>
              <a:t>36</a:t>
            </a:fld>
            <a:endParaRPr lang="en-US"/>
          </a:p>
        </p:txBody>
      </p:sp>
    </p:spTree>
    <p:extLst>
      <p:ext uri="{BB962C8B-B14F-4D97-AF65-F5344CB8AC3E}">
        <p14:creationId xmlns:p14="http://schemas.microsoft.com/office/powerpoint/2010/main" val="26701469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1F21-524D-4A1B-BD83-9ADDBE917F34}"/>
              </a:ext>
            </a:extLst>
          </p:cNvPr>
          <p:cNvSpPr>
            <a:spLocks noGrp="1"/>
          </p:cNvSpPr>
          <p:nvPr>
            <p:ph type="title"/>
          </p:nvPr>
        </p:nvSpPr>
        <p:spPr/>
        <p:txBody>
          <a:bodyPr/>
          <a:lstStyle/>
          <a:p>
            <a:r>
              <a:rPr lang="en-US" dirty="0" err="1"/>
              <a:t>Công</a:t>
            </a:r>
            <a:r>
              <a:rPr lang="en-US" dirty="0"/>
              <a:t> </a:t>
            </a:r>
            <a:r>
              <a:rPr lang="en-US" dirty="0" err="1"/>
              <a:t>nghệ</a:t>
            </a:r>
            <a:r>
              <a:rPr lang="en-US" dirty="0"/>
              <a:t> - </a:t>
            </a:r>
            <a:r>
              <a:rPr lang="en-US" dirty="0" err="1"/>
              <a:t>kỹ</a:t>
            </a:r>
            <a:r>
              <a:rPr lang="en-US" dirty="0"/>
              <a:t> </a:t>
            </a:r>
            <a:r>
              <a:rPr lang="en-US" dirty="0" err="1"/>
              <a:t>nghệ</a:t>
            </a:r>
            <a:endParaRPr lang="en-US" dirty="0"/>
          </a:p>
        </p:txBody>
      </p:sp>
      <p:sp>
        <p:nvSpPr>
          <p:cNvPr id="3" name="Content Placeholder 2">
            <a:extLst>
              <a:ext uri="{FF2B5EF4-FFF2-40B4-BE49-F238E27FC236}">
                <a16:creationId xmlns:a16="http://schemas.microsoft.com/office/drawing/2014/main" id="{45F22693-AE86-4F4D-93B7-C95C8BA0F30B}"/>
              </a:ext>
            </a:extLst>
          </p:cNvPr>
          <p:cNvSpPr>
            <a:spLocks noGrp="1"/>
          </p:cNvSpPr>
          <p:nvPr>
            <p:ph idx="1"/>
          </p:nvPr>
        </p:nvSpPr>
        <p:spPr/>
        <p:txBody>
          <a:bodyPr>
            <a:normAutofit/>
          </a:bodyPr>
          <a:lstStyle/>
          <a:p>
            <a:pPr algn="just"/>
            <a:r>
              <a:rPr lang="en-US" dirty="0"/>
              <a:t>CNPM: bao </a:t>
            </a:r>
            <a:r>
              <a:rPr lang="en-US" dirty="0" err="1"/>
              <a:t>gồm</a:t>
            </a:r>
            <a:r>
              <a:rPr lang="en-US" dirty="0"/>
              <a:t> </a:t>
            </a:r>
            <a:r>
              <a:rPr lang="en-US" dirty="0" err="1"/>
              <a:t>kiến</a:t>
            </a:r>
            <a:r>
              <a:rPr lang="en-US" dirty="0"/>
              <a:t> </a:t>
            </a:r>
            <a:r>
              <a:rPr lang="en-US" dirty="0" err="1"/>
              <a:t>thức</a:t>
            </a:r>
            <a:r>
              <a:rPr lang="en-US" dirty="0"/>
              <a:t>, </a:t>
            </a:r>
            <a:r>
              <a:rPr lang="en-US" dirty="0" err="1"/>
              <a:t>công</a:t>
            </a:r>
            <a:r>
              <a:rPr lang="en-US" dirty="0"/>
              <a:t> </a:t>
            </a:r>
            <a:r>
              <a:rPr lang="en-US" dirty="0" err="1"/>
              <a:t>cụ</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cho</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r>
              <a:rPr lang="en-US" dirty="0"/>
              <a:t>, </a:t>
            </a:r>
            <a:r>
              <a:rPr lang="en-US" dirty="0" err="1"/>
              <a:t>xây</a:t>
            </a:r>
            <a:r>
              <a:rPr lang="en-US" dirty="0"/>
              <a:t> </a:t>
            </a:r>
            <a:r>
              <a:rPr lang="en-US" dirty="0" err="1"/>
              <a:t>dựng</a:t>
            </a:r>
            <a:r>
              <a:rPr lang="en-US" dirty="0"/>
              <a:t> </a:t>
            </a:r>
            <a:r>
              <a:rPr lang="en-US" dirty="0" err="1"/>
              <a:t>phần</a:t>
            </a:r>
            <a:r>
              <a:rPr lang="en-US" dirty="0"/>
              <a:t> </a:t>
            </a:r>
            <a:r>
              <a:rPr lang="en-US" dirty="0" err="1"/>
              <a:t>mềm</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bảo</a:t>
            </a:r>
            <a:r>
              <a:rPr lang="en-US" dirty="0"/>
              <a:t> </a:t>
            </a:r>
            <a:r>
              <a:rPr lang="en-US" dirty="0" err="1"/>
              <a:t>trì</a:t>
            </a:r>
            <a:r>
              <a:rPr lang="en-US" dirty="0"/>
              <a:t> </a:t>
            </a:r>
            <a:r>
              <a:rPr lang="en-US" dirty="0" err="1"/>
              <a:t>phần</a:t>
            </a:r>
            <a:r>
              <a:rPr lang="en-US" dirty="0"/>
              <a:t> </a:t>
            </a:r>
            <a:r>
              <a:rPr lang="en-US" dirty="0" err="1"/>
              <a:t>mềm</a:t>
            </a:r>
            <a:r>
              <a:rPr lang="en-US" dirty="0"/>
              <a:t>.</a:t>
            </a:r>
          </a:p>
          <a:p>
            <a:pPr algn="just"/>
            <a:r>
              <a:rPr lang="en-US" dirty="0" err="1"/>
              <a:t>Kỹ</a:t>
            </a:r>
            <a:r>
              <a:rPr lang="en-US" dirty="0"/>
              <a:t> </a:t>
            </a:r>
            <a:r>
              <a:rPr lang="en-US" dirty="0" err="1"/>
              <a:t>nghệ</a:t>
            </a:r>
            <a:r>
              <a:rPr lang="en-US" dirty="0"/>
              <a:t> </a:t>
            </a:r>
            <a:r>
              <a:rPr lang="en-US" dirty="0" err="1"/>
              <a:t>phần</a:t>
            </a:r>
            <a:r>
              <a:rPr lang="en-US" dirty="0"/>
              <a:t> </a:t>
            </a:r>
            <a:r>
              <a:rPr lang="en-US" dirty="0" err="1"/>
              <a:t>mềm</a:t>
            </a:r>
            <a:r>
              <a:rPr lang="en-US" dirty="0"/>
              <a:t>: </a:t>
            </a:r>
            <a:r>
              <a:rPr lang="vi-VN" dirty="0"/>
              <a:t>sử dụng kiến</a:t>
            </a:r>
            <a:r>
              <a:rPr lang="en-US" dirty="0"/>
              <a:t> </a:t>
            </a:r>
            <a:r>
              <a:rPr lang="vi-VN" dirty="0"/>
              <a:t>thức của các lĩnh vực như kỹ thuật</a:t>
            </a:r>
            <a:r>
              <a:rPr lang="en-US" dirty="0"/>
              <a:t> </a:t>
            </a:r>
            <a:r>
              <a:rPr lang="vi-VN" dirty="0"/>
              <a:t>máy tính, khoa học máy tính, quản</a:t>
            </a:r>
            <a:r>
              <a:rPr lang="en-US" dirty="0"/>
              <a:t> </a:t>
            </a:r>
            <a:r>
              <a:rPr lang="vi-VN" dirty="0"/>
              <a:t>lý, toán học, quản lý dự án, quản lý</a:t>
            </a:r>
            <a:r>
              <a:rPr lang="en-US" dirty="0"/>
              <a:t> </a:t>
            </a:r>
            <a:r>
              <a:rPr lang="vi-VN" dirty="0"/>
              <a:t>chất lượng, </a:t>
            </a:r>
            <a:r>
              <a:rPr lang="en-US" dirty="0"/>
              <a:t>…</a:t>
            </a:r>
          </a:p>
        </p:txBody>
      </p:sp>
      <p:sp>
        <p:nvSpPr>
          <p:cNvPr id="4" name="Slide Number Placeholder 3">
            <a:extLst>
              <a:ext uri="{FF2B5EF4-FFF2-40B4-BE49-F238E27FC236}">
                <a16:creationId xmlns:a16="http://schemas.microsoft.com/office/drawing/2014/main" id="{64339718-0481-4F5B-A6A7-49D844BCF8E8}"/>
              </a:ext>
            </a:extLst>
          </p:cNvPr>
          <p:cNvSpPr>
            <a:spLocks noGrp="1"/>
          </p:cNvSpPr>
          <p:nvPr>
            <p:ph type="sldNum" sz="quarter" idx="12"/>
          </p:nvPr>
        </p:nvSpPr>
        <p:spPr/>
        <p:txBody>
          <a:bodyPr/>
          <a:lstStyle/>
          <a:p>
            <a:fld id="{9808288A-7DB6-4C4B-ACD0-1D1E0C6D4C3E}" type="slidenum">
              <a:rPr lang="en-US" smtClean="0"/>
              <a:t>37</a:t>
            </a:fld>
            <a:endParaRPr lang="en-US"/>
          </a:p>
        </p:txBody>
      </p:sp>
    </p:spTree>
    <p:extLst>
      <p:ext uri="{BB962C8B-B14F-4D97-AF65-F5344CB8AC3E}">
        <p14:creationId xmlns:p14="http://schemas.microsoft.com/office/powerpoint/2010/main" val="265964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4B3C-B6FE-4F96-BC13-D0EDE5B99BDB}"/>
              </a:ext>
            </a:extLst>
          </p:cNvPr>
          <p:cNvSpPr>
            <a:spLocks noGrp="1"/>
          </p:cNvSpPr>
          <p:nvPr>
            <p:ph type="title"/>
          </p:nvPr>
        </p:nvSpPr>
        <p:spPr/>
        <p:txBody>
          <a:bodyPr/>
          <a:lstStyle/>
          <a:p>
            <a:r>
              <a:rPr lang="en-US" dirty="0" err="1"/>
              <a:t>Quy</a:t>
            </a:r>
            <a:r>
              <a:rPr lang="en-US" dirty="0"/>
              <a:t> </a:t>
            </a:r>
            <a:r>
              <a:rPr lang="en-US" dirty="0" err="1"/>
              <a:t>trình</a:t>
            </a:r>
            <a:r>
              <a:rPr lang="en-US" dirty="0"/>
              <a:t> CNPM</a:t>
            </a:r>
          </a:p>
        </p:txBody>
      </p:sp>
      <p:sp>
        <p:nvSpPr>
          <p:cNvPr id="3" name="Content Placeholder 2">
            <a:extLst>
              <a:ext uri="{FF2B5EF4-FFF2-40B4-BE49-F238E27FC236}">
                <a16:creationId xmlns:a16="http://schemas.microsoft.com/office/drawing/2014/main" id="{88A837F5-1A67-4255-8D91-42BF586614FD}"/>
              </a:ext>
            </a:extLst>
          </p:cNvPr>
          <p:cNvSpPr>
            <a:spLocks noGrp="1"/>
          </p:cNvSpPr>
          <p:nvPr>
            <p:ph idx="1"/>
          </p:nvPr>
        </p:nvSpPr>
        <p:spPr/>
        <p:txBody>
          <a:bodyPr/>
          <a:lstStyle/>
          <a:p>
            <a:pPr marL="457200" indent="-457200" algn="just"/>
            <a:r>
              <a:rPr lang="en-US" sz="3200" dirty="0" err="1"/>
              <a:t>Là</a:t>
            </a:r>
            <a:r>
              <a:rPr lang="en-US" sz="3200" dirty="0"/>
              <a:t> </a:t>
            </a:r>
            <a:r>
              <a:rPr lang="en-US" sz="3200" dirty="0" err="1"/>
              <a:t>tổ</a:t>
            </a:r>
            <a:r>
              <a:rPr lang="en-US" sz="3200" dirty="0"/>
              <a:t> </a:t>
            </a:r>
            <a:r>
              <a:rPr lang="en-US" sz="3200" dirty="0" err="1"/>
              <a:t>hợp</a:t>
            </a:r>
            <a:r>
              <a:rPr lang="en-US" sz="3200" dirty="0"/>
              <a:t> </a:t>
            </a:r>
            <a:r>
              <a:rPr lang="en-US" sz="3200" dirty="0" err="1"/>
              <a:t>các</a:t>
            </a:r>
            <a:r>
              <a:rPr lang="en-US" sz="3200" dirty="0"/>
              <a:t> </a:t>
            </a:r>
            <a:r>
              <a:rPr lang="en-US" sz="3200" dirty="0" err="1"/>
              <a:t>bước</a:t>
            </a:r>
            <a:r>
              <a:rPr lang="en-US" sz="3200" dirty="0"/>
              <a:t>, </a:t>
            </a:r>
            <a:r>
              <a:rPr lang="en-US" sz="3200" dirty="0" err="1"/>
              <a:t>các</a:t>
            </a:r>
            <a:r>
              <a:rPr lang="en-US" sz="3200" dirty="0"/>
              <a:t> </a:t>
            </a:r>
            <a:r>
              <a:rPr lang="en-US" sz="3200" dirty="0" err="1"/>
              <a:t>giai</a:t>
            </a:r>
            <a:r>
              <a:rPr lang="en-US" sz="3200" dirty="0"/>
              <a:t> </a:t>
            </a:r>
            <a:r>
              <a:rPr lang="en-US" sz="3200" dirty="0" err="1"/>
              <a:t>đoạn</a:t>
            </a:r>
            <a:r>
              <a:rPr lang="en-US" sz="3200" dirty="0"/>
              <a:t> </a:t>
            </a:r>
            <a:r>
              <a:rPr lang="en-US" sz="3200" dirty="0" err="1"/>
              <a:t>phải</a:t>
            </a:r>
            <a:r>
              <a:rPr lang="en-US" sz="3200" dirty="0"/>
              <a:t> </a:t>
            </a:r>
            <a:r>
              <a:rPr lang="en-US" sz="3200" dirty="0" err="1"/>
              <a:t>trải</a:t>
            </a:r>
            <a:r>
              <a:rPr lang="en-US" sz="3200" dirty="0"/>
              <a:t> qua </a:t>
            </a:r>
            <a:r>
              <a:rPr lang="en-US" sz="3200" dirty="0" err="1"/>
              <a:t>khi</a:t>
            </a:r>
            <a:r>
              <a:rPr lang="en-US" sz="3200" dirty="0"/>
              <a:t> </a:t>
            </a:r>
            <a:r>
              <a:rPr lang="en-US" sz="3200" dirty="0" err="1"/>
              <a:t>thực</a:t>
            </a:r>
            <a:r>
              <a:rPr lang="en-US" sz="3200" dirty="0"/>
              <a:t> </a:t>
            </a:r>
            <a:r>
              <a:rPr lang="en-US" sz="3200" dirty="0" err="1"/>
              <a:t>hiện</a:t>
            </a:r>
            <a:r>
              <a:rPr lang="en-US" sz="3200" dirty="0"/>
              <a:t> </a:t>
            </a:r>
            <a:r>
              <a:rPr lang="en-US" sz="3200" dirty="0" err="1"/>
              <a:t>việc</a:t>
            </a:r>
            <a:r>
              <a:rPr lang="en-US" sz="3200" dirty="0"/>
              <a:t> </a:t>
            </a:r>
            <a:r>
              <a:rPr lang="en-US" sz="3200" dirty="0" err="1"/>
              <a:t>sản</a:t>
            </a:r>
            <a:r>
              <a:rPr lang="en-US" sz="3200" dirty="0"/>
              <a:t> </a:t>
            </a:r>
            <a:r>
              <a:rPr lang="en-US" sz="3200" dirty="0" err="1"/>
              <a:t>xuất</a:t>
            </a:r>
            <a:r>
              <a:rPr lang="en-US" sz="3200" dirty="0"/>
              <a:t> </a:t>
            </a:r>
            <a:r>
              <a:rPr lang="en-US" sz="3200" dirty="0" err="1"/>
              <a:t>phần</a:t>
            </a:r>
            <a:r>
              <a:rPr lang="en-US" sz="3200" dirty="0"/>
              <a:t> </a:t>
            </a:r>
            <a:r>
              <a:rPr lang="en-US" sz="3200" dirty="0" err="1"/>
              <a:t>mềm</a:t>
            </a:r>
            <a:endParaRPr lang="en-US" sz="3200" dirty="0"/>
          </a:p>
          <a:p>
            <a:pPr marL="457200" indent="-457200" algn="just"/>
            <a:r>
              <a:rPr lang="en-US" sz="3200" dirty="0" err="1"/>
              <a:t>Gồm</a:t>
            </a:r>
            <a:r>
              <a:rPr lang="en-US" sz="3200" dirty="0"/>
              <a:t> </a:t>
            </a:r>
            <a:r>
              <a:rPr lang="en-US" sz="3200" dirty="0" err="1"/>
              <a:t>nhiều</a:t>
            </a:r>
            <a:r>
              <a:rPr lang="en-US" sz="3200" dirty="0"/>
              <a:t> </a:t>
            </a:r>
            <a:r>
              <a:rPr lang="en-US" sz="3200" dirty="0" err="1"/>
              <a:t>loại</a:t>
            </a:r>
            <a:r>
              <a:rPr lang="en-US" sz="3200" dirty="0"/>
              <a:t>: </a:t>
            </a:r>
            <a:r>
              <a:rPr lang="en-US" sz="3200" dirty="0" err="1"/>
              <a:t>mô</a:t>
            </a:r>
            <a:r>
              <a:rPr lang="en-US" sz="3200" dirty="0"/>
              <a:t> </a:t>
            </a:r>
            <a:r>
              <a:rPr lang="en-US" sz="3200" dirty="0" err="1"/>
              <a:t>hình</a:t>
            </a:r>
            <a:r>
              <a:rPr lang="en-US" sz="3200" dirty="0"/>
              <a:t> </a:t>
            </a:r>
            <a:r>
              <a:rPr lang="en-US" sz="3200" dirty="0" err="1"/>
              <a:t>thác</a:t>
            </a:r>
            <a:r>
              <a:rPr lang="en-US" sz="3200" dirty="0"/>
              <a:t> </a:t>
            </a:r>
            <a:r>
              <a:rPr lang="en-US" sz="3200" dirty="0" err="1"/>
              <a:t>nước</a:t>
            </a:r>
            <a:r>
              <a:rPr lang="en-US" sz="3200" dirty="0"/>
              <a:t>, </a:t>
            </a:r>
            <a:r>
              <a:rPr lang="en-US" sz="3200" dirty="0" err="1"/>
              <a:t>mô</a:t>
            </a:r>
            <a:r>
              <a:rPr lang="en-US" sz="3200" dirty="0"/>
              <a:t> </a:t>
            </a:r>
            <a:r>
              <a:rPr lang="en-US" sz="3200" dirty="0" err="1"/>
              <a:t>hình</a:t>
            </a:r>
            <a:r>
              <a:rPr lang="en-US" sz="3200" dirty="0"/>
              <a:t> </a:t>
            </a:r>
            <a:r>
              <a:rPr lang="en-US" sz="3200" dirty="0" err="1"/>
              <a:t>chữ</a:t>
            </a:r>
            <a:r>
              <a:rPr lang="en-US" sz="3200" dirty="0"/>
              <a:t> V, </a:t>
            </a:r>
            <a:r>
              <a:rPr lang="en-US" sz="3200" dirty="0" err="1"/>
              <a:t>mô</a:t>
            </a:r>
            <a:r>
              <a:rPr lang="en-US" sz="3200" dirty="0"/>
              <a:t> </a:t>
            </a:r>
            <a:r>
              <a:rPr lang="en-US" sz="3200" dirty="0" err="1"/>
              <a:t>hình</a:t>
            </a:r>
            <a:r>
              <a:rPr lang="en-US" sz="3200" dirty="0"/>
              <a:t> </a:t>
            </a:r>
            <a:r>
              <a:rPr lang="en-US" sz="3200" dirty="0" err="1"/>
              <a:t>xoắn</a:t>
            </a:r>
            <a:r>
              <a:rPr lang="en-US" sz="3200" dirty="0"/>
              <a:t> </a:t>
            </a:r>
            <a:r>
              <a:rPr lang="en-US" sz="3200" dirty="0" err="1"/>
              <a:t>ốc</a:t>
            </a:r>
            <a:r>
              <a:rPr lang="en-US" sz="3200" dirty="0"/>
              <a:t>…</a:t>
            </a:r>
          </a:p>
          <a:p>
            <a:endParaRPr lang="en-US" dirty="0"/>
          </a:p>
        </p:txBody>
      </p:sp>
      <p:sp>
        <p:nvSpPr>
          <p:cNvPr id="4" name="Slide Number Placeholder 3">
            <a:extLst>
              <a:ext uri="{FF2B5EF4-FFF2-40B4-BE49-F238E27FC236}">
                <a16:creationId xmlns:a16="http://schemas.microsoft.com/office/drawing/2014/main" id="{4ABD9475-B59A-4AA6-AB86-0C1F59D009A4}"/>
              </a:ext>
            </a:extLst>
          </p:cNvPr>
          <p:cNvSpPr>
            <a:spLocks noGrp="1"/>
          </p:cNvSpPr>
          <p:nvPr>
            <p:ph type="sldNum" sz="quarter" idx="12"/>
          </p:nvPr>
        </p:nvSpPr>
        <p:spPr/>
        <p:txBody>
          <a:bodyPr/>
          <a:lstStyle/>
          <a:p>
            <a:fld id="{9808288A-7DB6-4C4B-ACD0-1D1E0C6D4C3E}" type="slidenum">
              <a:rPr lang="en-US" smtClean="0"/>
              <a:t>38</a:t>
            </a:fld>
            <a:endParaRPr lang="en-US"/>
          </a:p>
        </p:txBody>
      </p:sp>
    </p:spTree>
    <p:extLst>
      <p:ext uri="{BB962C8B-B14F-4D97-AF65-F5344CB8AC3E}">
        <p14:creationId xmlns:p14="http://schemas.microsoft.com/office/powerpoint/2010/main" val="2978207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077D-D0DE-4150-A8EE-FDD6C658B9CE}"/>
              </a:ext>
            </a:extLst>
          </p:cNvPr>
          <p:cNvSpPr>
            <a:spLocks noGrp="1"/>
          </p:cNvSpPr>
          <p:nvPr>
            <p:ph type="title"/>
          </p:nvPr>
        </p:nvSpPr>
        <p:spPr/>
        <p:txBody>
          <a:bodyPr/>
          <a:lstStyle/>
          <a:p>
            <a:r>
              <a:rPr lang="en-US" dirty="0" err="1"/>
              <a:t>Quy</a:t>
            </a:r>
            <a:r>
              <a:rPr lang="en-US" dirty="0"/>
              <a:t> </a:t>
            </a:r>
            <a:r>
              <a:rPr lang="en-US" dirty="0" err="1"/>
              <a:t>trình</a:t>
            </a:r>
            <a:r>
              <a:rPr lang="en-US" dirty="0"/>
              <a:t> CNPM</a:t>
            </a:r>
          </a:p>
        </p:txBody>
      </p:sp>
      <p:sp>
        <p:nvSpPr>
          <p:cNvPr id="3" name="Content Placeholder 2">
            <a:extLst>
              <a:ext uri="{FF2B5EF4-FFF2-40B4-BE49-F238E27FC236}">
                <a16:creationId xmlns:a16="http://schemas.microsoft.com/office/drawing/2014/main" id="{B139665F-06D7-4DB6-B2DE-2AA99749FFA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DB60D7D-4048-4A8F-97FF-ADD3C777A595}"/>
              </a:ext>
            </a:extLst>
          </p:cNvPr>
          <p:cNvSpPr>
            <a:spLocks noGrp="1"/>
          </p:cNvSpPr>
          <p:nvPr>
            <p:ph type="sldNum" sz="quarter" idx="12"/>
          </p:nvPr>
        </p:nvSpPr>
        <p:spPr/>
        <p:txBody>
          <a:bodyPr/>
          <a:lstStyle/>
          <a:p>
            <a:fld id="{9808288A-7DB6-4C4B-ACD0-1D1E0C6D4C3E}" type="slidenum">
              <a:rPr lang="en-US" smtClean="0"/>
              <a:t>39</a:t>
            </a:fld>
            <a:endParaRPr lang="en-US"/>
          </a:p>
        </p:txBody>
      </p:sp>
      <p:graphicFrame>
        <p:nvGraphicFramePr>
          <p:cNvPr id="5" name="Diagram 4">
            <a:extLst>
              <a:ext uri="{FF2B5EF4-FFF2-40B4-BE49-F238E27FC236}">
                <a16:creationId xmlns:a16="http://schemas.microsoft.com/office/drawing/2014/main" id="{FB230BA9-A5B1-42E0-93E9-EF62C0012B50}"/>
              </a:ext>
            </a:extLst>
          </p:cNvPr>
          <p:cNvGraphicFramePr/>
          <p:nvPr>
            <p:extLst>
              <p:ext uri="{D42A27DB-BD31-4B8C-83A1-F6EECF244321}">
                <p14:modId xmlns:p14="http://schemas.microsoft.com/office/powerpoint/2010/main" val="2893058984"/>
              </p:ext>
            </p:extLst>
          </p:nvPr>
        </p:nvGraphicFramePr>
        <p:xfrm>
          <a:off x="838199" y="1364677"/>
          <a:ext cx="10787743" cy="5160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graphicEl>
                                              <a:dgm id="{D642D8D7-D926-412C-A716-F439C361B896}"/>
                                            </p:graphicEl>
                                          </p:spTgt>
                                        </p:tgtEl>
                                        <p:attrNameLst>
                                          <p:attrName>style.visibility</p:attrName>
                                        </p:attrNameLst>
                                      </p:cBhvr>
                                      <p:to>
                                        <p:strVal val="visible"/>
                                      </p:to>
                                    </p:set>
                                    <p:animEffect transition="in" filter="fade">
                                      <p:cBhvr>
                                        <p:cTn id="7" dur="500"/>
                                        <p:tgtEl>
                                          <p:spTgt spid="5">
                                            <p:graphicEl>
                                              <a:dgm id="{D642D8D7-D926-412C-A716-F439C361B896}"/>
                                            </p:graphicEl>
                                          </p:spTgt>
                                        </p:tgtEl>
                                      </p:cBhvr>
                                    </p:animEffect>
                                    <p:anim calcmode="lin" valueType="num">
                                      <p:cBhvr>
                                        <p:cTn id="8" dur="500" fill="hold"/>
                                        <p:tgtEl>
                                          <p:spTgt spid="5">
                                            <p:graphicEl>
                                              <a:dgm id="{D642D8D7-D926-412C-A716-F439C361B896}"/>
                                            </p:graphicEl>
                                          </p:spTgt>
                                        </p:tgtEl>
                                        <p:attrNameLst>
                                          <p:attrName>ppt_x</p:attrName>
                                        </p:attrNameLst>
                                      </p:cBhvr>
                                      <p:tavLst>
                                        <p:tav tm="0">
                                          <p:val>
                                            <p:strVal val="#ppt_x"/>
                                          </p:val>
                                        </p:tav>
                                        <p:tav tm="100000">
                                          <p:val>
                                            <p:strVal val="#ppt_x"/>
                                          </p:val>
                                        </p:tav>
                                      </p:tavLst>
                                    </p:anim>
                                    <p:anim calcmode="lin" valueType="num">
                                      <p:cBhvr>
                                        <p:cTn id="9" dur="500" fill="hold"/>
                                        <p:tgtEl>
                                          <p:spTgt spid="5">
                                            <p:graphicEl>
                                              <a:dgm id="{D642D8D7-D926-412C-A716-F439C361B896}"/>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graphicEl>
                                              <a:dgm id="{4920FD7A-615F-4F3A-B58D-7C30483FA88D}"/>
                                            </p:graphicEl>
                                          </p:spTgt>
                                        </p:tgtEl>
                                        <p:attrNameLst>
                                          <p:attrName>style.visibility</p:attrName>
                                        </p:attrNameLst>
                                      </p:cBhvr>
                                      <p:to>
                                        <p:strVal val="visible"/>
                                      </p:to>
                                    </p:set>
                                    <p:animEffect transition="in" filter="fade">
                                      <p:cBhvr>
                                        <p:cTn id="12" dur="500"/>
                                        <p:tgtEl>
                                          <p:spTgt spid="5">
                                            <p:graphicEl>
                                              <a:dgm id="{4920FD7A-615F-4F3A-B58D-7C30483FA88D}"/>
                                            </p:graphicEl>
                                          </p:spTgt>
                                        </p:tgtEl>
                                      </p:cBhvr>
                                    </p:animEffect>
                                    <p:anim calcmode="lin" valueType="num">
                                      <p:cBhvr>
                                        <p:cTn id="13" dur="500" fill="hold"/>
                                        <p:tgtEl>
                                          <p:spTgt spid="5">
                                            <p:graphicEl>
                                              <a:dgm id="{4920FD7A-615F-4F3A-B58D-7C30483FA88D}"/>
                                            </p:graphicEl>
                                          </p:spTgt>
                                        </p:tgtEl>
                                        <p:attrNameLst>
                                          <p:attrName>ppt_x</p:attrName>
                                        </p:attrNameLst>
                                      </p:cBhvr>
                                      <p:tavLst>
                                        <p:tav tm="0">
                                          <p:val>
                                            <p:strVal val="#ppt_x"/>
                                          </p:val>
                                        </p:tav>
                                        <p:tav tm="100000">
                                          <p:val>
                                            <p:strVal val="#ppt_x"/>
                                          </p:val>
                                        </p:tav>
                                      </p:tavLst>
                                    </p:anim>
                                    <p:anim calcmode="lin" valueType="num">
                                      <p:cBhvr>
                                        <p:cTn id="14" dur="500" fill="hold"/>
                                        <p:tgtEl>
                                          <p:spTgt spid="5">
                                            <p:graphicEl>
                                              <a:dgm id="{4920FD7A-615F-4F3A-B58D-7C30483FA88D}"/>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5">
                                            <p:graphicEl>
                                              <a:dgm id="{149AA043-5531-4DDE-B65B-5EB815E3D743}"/>
                                            </p:graphicEl>
                                          </p:spTgt>
                                        </p:tgtEl>
                                        <p:attrNameLst>
                                          <p:attrName>style.visibility</p:attrName>
                                        </p:attrNameLst>
                                      </p:cBhvr>
                                      <p:to>
                                        <p:strVal val="visible"/>
                                      </p:to>
                                    </p:set>
                                    <p:animEffect transition="in" filter="fade">
                                      <p:cBhvr>
                                        <p:cTn id="19" dur="500"/>
                                        <p:tgtEl>
                                          <p:spTgt spid="5">
                                            <p:graphicEl>
                                              <a:dgm id="{149AA043-5531-4DDE-B65B-5EB815E3D743}"/>
                                            </p:graphicEl>
                                          </p:spTgt>
                                        </p:tgtEl>
                                      </p:cBhvr>
                                    </p:animEffect>
                                    <p:anim calcmode="lin" valueType="num">
                                      <p:cBhvr>
                                        <p:cTn id="20" dur="500" fill="hold"/>
                                        <p:tgtEl>
                                          <p:spTgt spid="5">
                                            <p:graphicEl>
                                              <a:dgm id="{149AA043-5531-4DDE-B65B-5EB815E3D743}"/>
                                            </p:graphicEl>
                                          </p:spTgt>
                                        </p:tgtEl>
                                        <p:attrNameLst>
                                          <p:attrName>ppt_x</p:attrName>
                                        </p:attrNameLst>
                                      </p:cBhvr>
                                      <p:tavLst>
                                        <p:tav tm="0">
                                          <p:val>
                                            <p:strVal val="#ppt_x"/>
                                          </p:val>
                                        </p:tav>
                                        <p:tav tm="100000">
                                          <p:val>
                                            <p:strVal val="#ppt_x"/>
                                          </p:val>
                                        </p:tav>
                                      </p:tavLst>
                                    </p:anim>
                                    <p:anim calcmode="lin" valueType="num">
                                      <p:cBhvr>
                                        <p:cTn id="21" dur="500" fill="hold"/>
                                        <p:tgtEl>
                                          <p:spTgt spid="5">
                                            <p:graphicEl>
                                              <a:dgm id="{149AA043-5531-4DDE-B65B-5EB815E3D743}"/>
                                            </p:graphic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5">
                                            <p:graphicEl>
                                              <a:dgm id="{6F96C8C5-6273-4FC6-9D9C-879605477000}"/>
                                            </p:graphicEl>
                                          </p:spTgt>
                                        </p:tgtEl>
                                        <p:attrNameLst>
                                          <p:attrName>style.visibility</p:attrName>
                                        </p:attrNameLst>
                                      </p:cBhvr>
                                      <p:to>
                                        <p:strVal val="visible"/>
                                      </p:to>
                                    </p:set>
                                    <p:animEffect transition="in" filter="fade">
                                      <p:cBhvr>
                                        <p:cTn id="24" dur="500"/>
                                        <p:tgtEl>
                                          <p:spTgt spid="5">
                                            <p:graphicEl>
                                              <a:dgm id="{6F96C8C5-6273-4FC6-9D9C-879605477000}"/>
                                            </p:graphicEl>
                                          </p:spTgt>
                                        </p:tgtEl>
                                      </p:cBhvr>
                                    </p:animEffect>
                                    <p:anim calcmode="lin" valueType="num">
                                      <p:cBhvr>
                                        <p:cTn id="25" dur="500" fill="hold"/>
                                        <p:tgtEl>
                                          <p:spTgt spid="5">
                                            <p:graphicEl>
                                              <a:dgm id="{6F96C8C5-6273-4FC6-9D9C-879605477000}"/>
                                            </p:graphicEl>
                                          </p:spTgt>
                                        </p:tgtEl>
                                        <p:attrNameLst>
                                          <p:attrName>ppt_x</p:attrName>
                                        </p:attrNameLst>
                                      </p:cBhvr>
                                      <p:tavLst>
                                        <p:tav tm="0">
                                          <p:val>
                                            <p:strVal val="#ppt_x"/>
                                          </p:val>
                                        </p:tav>
                                        <p:tav tm="100000">
                                          <p:val>
                                            <p:strVal val="#ppt_x"/>
                                          </p:val>
                                        </p:tav>
                                      </p:tavLst>
                                    </p:anim>
                                    <p:anim calcmode="lin" valueType="num">
                                      <p:cBhvr>
                                        <p:cTn id="26" dur="500" fill="hold"/>
                                        <p:tgtEl>
                                          <p:spTgt spid="5">
                                            <p:graphicEl>
                                              <a:dgm id="{6F96C8C5-6273-4FC6-9D9C-879605477000}"/>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5">
                                            <p:graphicEl>
                                              <a:dgm id="{B624F9CD-BE5D-409B-A741-588C5F91E31A}"/>
                                            </p:graphicEl>
                                          </p:spTgt>
                                        </p:tgtEl>
                                        <p:attrNameLst>
                                          <p:attrName>style.visibility</p:attrName>
                                        </p:attrNameLst>
                                      </p:cBhvr>
                                      <p:to>
                                        <p:strVal val="visible"/>
                                      </p:to>
                                    </p:set>
                                    <p:animEffect transition="in" filter="fade">
                                      <p:cBhvr>
                                        <p:cTn id="31" dur="500"/>
                                        <p:tgtEl>
                                          <p:spTgt spid="5">
                                            <p:graphicEl>
                                              <a:dgm id="{B624F9CD-BE5D-409B-A741-588C5F91E31A}"/>
                                            </p:graphicEl>
                                          </p:spTgt>
                                        </p:tgtEl>
                                      </p:cBhvr>
                                    </p:animEffect>
                                    <p:anim calcmode="lin" valueType="num">
                                      <p:cBhvr>
                                        <p:cTn id="32" dur="500" fill="hold"/>
                                        <p:tgtEl>
                                          <p:spTgt spid="5">
                                            <p:graphicEl>
                                              <a:dgm id="{B624F9CD-BE5D-409B-A741-588C5F91E31A}"/>
                                            </p:graphicEl>
                                          </p:spTgt>
                                        </p:tgtEl>
                                        <p:attrNameLst>
                                          <p:attrName>ppt_x</p:attrName>
                                        </p:attrNameLst>
                                      </p:cBhvr>
                                      <p:tavLst>
                                        <p:tav tm="0">
                                          <p:val>
                                            <p:strVal val="#ppt_x"/>
                                          </p:val>
                                        </p:tav>
                                        <p:tav tm="100000">
                                          <p:val>
                                            <p:strVal val="#ppt_x"/>
                                          </p:val>
                                        </p:tav>
                                      </p:tavLst>
                                    </p:anim>
                                    <p:anim calcmode="lin" valueType="num">
                                      <p:cBhvr>
                                        <p:cTn id="33" dur="500" fill="hold"/>
                                        <p:tgtEl>
                                          <p:spTgt spid="5">
                                            <p:graphicEl>
                                              <a:dgm id="{B624F9CD-BE5D-409B-A741-588C5F91E31A}"/>
                                            </p:graphic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5">
                                            <p:graphicEl>
                                              <a:dgm id="{E4416632-AAA2-4E11-93D5-55A183410CC9}"/>
                                            </p:graphicEl>
                                          </p:spTgt>
                                        </p:tgtEl>
                                        <p:attrNameLst>
                                          <p:attrName>style.visibility</p:attrName>
                                        </p:attrNameLst>
                                      </p:cBhvr>
                                      <p:to>
                                        <p:strVal val="visible"/>
                                      </p:to>
                                    </p:set>
                                    <p:animEffect transition="in" filter="fade">
                                      <p:cBhvr>
                                        <p:cTn id="36" dur="500"/>
                                        <p:tgtEl>
                                          <p:spTgt spid="5">
                                            <p:graphicEl>
                                              <a:dgm id="{E4416632-AAA2-4E11-93D5-55A183410CC9}"/>
                                            </p:graphicEl>
                                          </p:spTgt>
                                        </p:tgtEl>
                                      </p:cBhvr>
                                    </p:animEffect>
                                    <p:anim calcmode="lin" valueType="num">
                                      <p:cBhvr>
                                        <p:cTn id="37" dur="500" fill="hold"/>
                                        <p:tgtEl>
                                          <p:spTgt spid="5">
                                            <p:graphicEl>
                                              <a:dgm id="{E4416632-AAA2-4E11-93D5-55A183410CC9}"/>
                                            </p:graphicEl>
                                          </p:spTgt>
                                        </p:tgtEl>
                                        <p:attrNameLst>
                                          <p:attrName>ppt_x</p:attrName>
                                        </p:attrNameLst>
                                      </p:cBhvr>
                                      <p:tavLst>
                                        <p:tav tm="0">
                                          <p:val>
                                            <p:strVal val="#ppt_x"/>
                                          </p:val>
                                        </p:tav>
                                        <p:tav tm="100000">
                                          <p:val>
                                            <p:strVal val="#ppt_x"/>
                                          </p:val>
                                        </p:tav>
                                      </p:tavLst>
                                    </p:anim>
                                    <p:anim calcmode="lin" valueType="num">
                                      <p:cBhvr>
                                        <p:cTn id="38" dur="500" fill="hold"/>
                                        <p:tgtEl>
                                          <p:spTgt spid="5">
                                            <p:graphicEl>
                                              <a:dgm id="{E4416632-AAA2-4E11-93D5-55A183410CC9}"/>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5">
                                            <p:graphicEl>
                                              <a:dgm id="{BEB7731C-1845-4E94-90F6-668F2F2400C2}"/>
                                            </p:graphicEl>
                                          </p:spTgt>
                                        </p:tgtEl>
                                        <p:attrNameLst>
                                          <p:attrName>style.visibility</p:attrName>
                                        </p:attrNameLst>
                                      </p:cBhvr>
                                      <p:to>
                                        <p:strVal val="visible"/>
                                      </p:to>
                                    </p:set>
                                    <p:animEffect transition="in" filter="fade">
                                      <p:cBhvr>
                                        <p:cTn id="43" dur="500"/>
                                        <p:tgtEl>
                                          <p:spTgt spid="5">
                                            <p:graphicEl>
                                              <a:dgm id="{BEB7731C-1845-4E94-90F6-668F2F2400C2}"/>
                                            </p:graphicEl>
                                          </p:spTgt>
                                        </p:tgtEl>
                                      </p:cBhvr>
                                    </p:animEffect>
                                    <p:anim calcmode="lin" valueType="num">
                                      <p:cBhvr>
                                        <p:cTn id="44" dur="500" fill="hold"/>
                                        <p:tgtEl>
                                          <p:spTgt spid="5">
                                            <p:graphicEl>
                                              <a:dgm id="{BEB7731C-1845-4E94-90F6-668F2F2400C2}"/>
                                            </p:graphicEl>
                                          </p:spTgt>
                                        </p:tgtEl>
                                        <p:attrNameLst>
                                          <p:attrName>ppt_x</p:attrName>
                                        </p:attrNameLst>
                                      </p:cBhvr>
                                      <p:tavLst>
                                        <p:tav tm="0">
                                          <p:val>
                                            <p:strVal val="#ppt_x"/>
                                          </p:val>
                                        </p:tav>
                                        <p:tav tm="100000">
                                          <p:val>
                                            <p:strVal val="#ppt_x"/>
                                          </p:val>
                                        </p:tav>
                                      </p:tavLst>
                                    </p:anim>
                                    <p:anim calcmode="lin" valueType="num">
                                      <p:cBhvr>
                                        <p:cTn id="45" dur="500" fill="hold"/>
                                        <p:tgtEl>
                                          <p:spTgt spid="5">
                                            <p:graphicEl>
                                              <a:dgm id="{BEB7731C-1845-4E94-90F6-668F2F2400C2}"/>
                                            </p:graphic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5">
                                            <p:graphicEl>
                                              <a:dgm id="{FA6AF9B6-594E-4961-9D8E-8B731C75D829}"/>
                                            </p:graphicEl>
                                          </p:spTgt>
                                        </p:tgtEl>
                                        <p:attrNameLst>
                                          <p:attrName>style.visibility</p:attrName>
                                        </p:attrNameLst>
                                      </p:cBhvr>
                                      <p:to>
                                        <p:strVal val="visible"/>
                                      </p:to>
                                    </p:set>
                                    <p:animEffect transition="in" filter="fade">
                                      <p:cBhvr>
                                        <p:cTn id="48" dur="500"/>
                                        <p:tgtEl>
                                          <p:spTgt spid="5">
                                            <p:graphicEl>
                                              <a:dgm id="{FA6AF9B6-594E-4961-9D8E-8B731C75D829}"/>
                                            </p:graphicEl>
                                          </p:spTgt>
                                        </p:tgtEl>
                                      </p:cBhvr>
                                    </p:animEffect>
                                    <p:anim calcmode="lin" valueType="num">
                                      <p:cBhvr>
                                        <p:cTn id="49" dur="500" fill="hold"/>
                                        <p:tgtEl>
                                          <p:spTgt spid="5">
                                            <p:graphicEl>
                                              <a:dgm id="{FA6AF9B6-594E-4961-9D8E-8B731C75D829}"/>
                                            </p:graphicEl>
                                          </p:spTgt>
                                        </p:tgtEl>
                                        <p:attrNameLst>
                                          <p:attrName>ppt_x</p:attrName>
                                        </p:attrNameLst>
                                      </p:cBhvr>
                                      <p:tavLst>
                                        <p:tav tm="0">
                                          <p:val>
                                            <p:strVal val="#ppt_x"/>
                                          </p:val>
                                        </p:tav>
                                        <p:tav tm="100000">
                                          <p:val>
                                            <p:strVal val="#ppt_x"/>
                                          </p:val>
                                        </p:tav>
                                      </p:tavLst>
                                    </p:anim>
                                    <p:anim calcmode="lin" valueType="num">
                                      <p:cBhvr>
                                        <p:cTn id="50" dur="500" fill="hold"/>
                                        <p:tgtEl>
                                          <p:spTgt spid="5">
                                            <p:graphicEl>
                                              <a:dgm id="{FA6AF9B6-594E-4961-9D8E-8B731C75D829}"/>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5">
                                            <p:graphicEl>
                                              <a:dgm id="{2DB6B221-0E14-4A92-A99C-157237FEDFCE}"/>
                                            </p:graphicEl>
                                          </p:spTgt>
                                        </p:tgtEl>
                                        <p:attrNameLst>
                                          <p:attrName>style.visibility</p:attrName>
                                        </p:attrNameLst>
                                      </p:cBhvr>
                                      <p:to>
                                        <p:strVal val="visible"/>
                                      </p:to>
                                    </p:set>
                                    <p:animEffect transition="in" filter="fade">
                                      <p:cBhvr>
                                        <p:cTn id="55" dur="500"/>
                                        <p:tgtEl>
                                          <p:spTgt spid="5">
                                            <p:graphicEl>
                                              <a:dgm id="{2DB6B221-0E14-4A92-A99C-157237FEDFCE}"/>
                                            </p:graphicEl>
                                          </p:spTgt>
                                        </p:tgtEl>
                                      </p:cBhvr>
                                    </p:animEffect>
                                    <p:anim calcmode="lin" valueType="num">
                                      <p:cBhvr>
                                        <p:cTn id="56" dur="500" fill="hold"/>
                                        <p:tgtEl>
                                          <p:spTgt spid="5">
                                            <p:graphicEl>
                                              <a:dgm id="{2DB6B221-0E14-4A92-A99C-157237FEDFCE}"/>
                                            </p:graphicEl>
                                          </p:spTgt>
                                        </p:tgtEl>
                                        <p:attrNameLst>
                                          <p:attrName>ppt_x</p:attrName>
                                        </p:attrNameLst>
                                      </p:cBhvr>
                                      <p:tavLst>
                                        <p:tav tm="0">
                                          <p:val>
                                            <p:strVal val="#ppt_x"/>
                                          </p:val>
                                        </p:tav>
                                        <p:tav tm="100000">
                                          <p:val>
                                            <p:strVal val="#ppt_x"/>
                                          </p:val>
                                        </p:tav>
                                      </p:tavLst>
                                    </p:anim>
                                    <p:anim calcmode="lin" valueType="num">
                                      <p:cBhvr>
                                        <p:cTn id="57" dur="500" fill="hold"/>
                                        <p:tgtEl>
                                          <p:spTgt spid="5">
                                            <p:graphicEl>
                                              <a:dgm id="{2DB6B221-0E14-4A92-A99C-157237FEDFCE}"/>
                                            </p:graphicEl>
                                          </p:spTgt>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
                                            <p:graphicEl>
                                              <a:dgm id="{3860405E-1ABE-43C9-BDD0-CC65E92115A2}"/>
                                            </p:graphicEl>
                                          </p:spTgt>
                                        </p:tgtEl>
                                        <p:attrNameLst>
                                          <p:attrName>style.visibility</p:attrName>
                                        </p:attrNameLst>
                                      </p:cBhvr>
                                      <p:to>
                                        <p:strVal val="visible"/>
                                      </p:to>
                                    </p:set>
                                    <p:animEffect transition="in" filter="fade">
                                      <p:cBhvr>
                                        <p:cTn id="60" dur="500"/>
                                        <p:tgtEl>
                                          <p:spTgt spid="5">
                                            <p:graphicEl>
                                              <a:dgm id="{3860405E-1ABE-43C9-BDD0-CC65E92115A2}"/>
                                            </p:graphicEl>
                                          </p:spTgt>
                                        </p:tgtEl>
                                      </p:cBhvr>
                                    </p:animEffect>
                                    <p:anim calcmode="lin" valueType="num">
                                      <p:cBhvr>
                                        <p:cTn id="61" dur="500" fill="hold"/>
                                        <p:tgtEl>
                                          <p:spTgt spid="5">
                                            <p:graphicEl>
                                              <a:dgm id="{3860405E-1ABE-43C9-BDD0-CC65E92115A2}"/>
                                            </p:graphicEl>
                                          </p:spTgt>
                                        </p:tgtEl>
                                        <p:attrNameLst>
                                          <p:attrName>ppt_x</p:attrName>
                                        </p:attrNameLst>
                                      </p:cBhvr>
                                      <p:tavLst>
                                        <p:tav tm="0">
                                          <p:val>
                                            <p:strVal val="#ppt_x"/>
                                          </p:val>
                                        </p:tav>
                                        <p:tav tm="100000">
                                          <p:val>
                                            <p:strVal val="#ppt_x"/>
                                          </p:val>
                                        </p:tav>
                                      </p:tavLst>
                                    </p:anim>
                                    <p:anim calcmode="lin" valueType="num">
                                      <p:cBhvr>
                                        <p:cTn id="62" dur="500" fill="hold"/>
                                        <p:tgtEl>
                                          <p:spTgt spid="5">
                                            <p:graphicEl>
                                              <a:dgm id="{3860405E-1ABE-43C9-BDD0-CC65E92115A2}"/>
                                            </p:graphic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5">
                                            <p:graphicEl>
                                              <a:dgm id="{09C5DEE6-EE63-47D3-9EA9-146FCF5224FC}"/>
                                            </p:graphicEl>
                                          </p:spTgt>
                                        </p:tgtEl>
                                        <p:attrNameLst>
                                          <p:attrName>style.visibility</p:attrName>
                                        </p:attrNameLst>
                                      </p:cBhvr>
                                      <p:to>
                                        <p:strVal val="visible"/>
                                      </p:to>
                                    </p:set>
                                    <p:animEffect transition="in" filter="fade">
                                      <p:cBhvr>
                                        <p:cTn id="67" dur="500"/>
                                        <p:tgtEl>
                                          <p:spTgt spid="5">
                                            <p:graphicEl>
                                              <a:dgm id="{09C5DEE6-EE63-47D3-9EA9-146FCF5224FC}"/>
                                            </p:graphicEl>
                                          </p:spTgt>
                                        </p:tgtEl>
                                      </p:cBhvr>
                                    </p:animEffect>
                                    <p:anim calcmode="lin" valueType="num">
                                      <p:cBhvr>
                                        <p:cTn id="68" dur="500" fill="hold"/>
                                        <p:tgtEl>
                                          <p:spTgt spid="5">
                                            <p:graphicEl>
                                              <a:dgm id="{09C5DEE6-EE63-47D3-9EA9-146FCF5224FC}"/>
                                            </p:graphicEl>
                                          </p:spTgt>
                                        </p:tgtEl>
                                        <p:attrNameLst>
                                          <p:attrName>ppt_x</p:attrName>
                                        </p:attrNameLst>
                                      </p:cBhvr>
                                      <p:tavLst>
                                        <p:tav tm="0">
                                          <p:val>
                                            <p:strVal val="#ppt_x"/>
                                          </p:val>
                                        </p:tav>
                                        <p:tav tm="100000">
                                          <p:val>
                                            <p:strVal val="#ppt_x"/>
                                          </p:val>
                                        </p:tav>
                                      </p:tavLst>
                                    </p:anim>
                                    <p:anim calcmode="lin" valueType="num">
                                      <p:cBhvr>
                                        <p:cTn id="69" dur="500" fill="hold"/>
                                        <p:tgtEl>
                                          <p:spTgt spid="5">
                                            <p:graphicEl>
                                              <a:dgm id="{09C5DEE6-EE63-47D3-9EA9-146FCF5224FC}"/>
                                            </p:graphicEl>
                                          </p:spTgt>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5">
                                            <p:graphicEl>
                                              <a:dgm id="{876C973E-9064-487A-A6EE-639DB1B3BF9B}"/>
                                            </p:graphicEl>
                                          </p:spTgt>
                                        </p:tgtEl>
                                        <p:attrNameLst>
                                          <p:attrName>style.visibility</p:attrName>
                                        </p:attrNameLst>
                                      </p:cBhvr>
                                      <p:to>
                                        <p:strVal val="visible"/>
                                      </p:to>
                                    </p:set>
                                    <p:animEffect transition="in" filter="fade">
                                      <p:cBhvr>
                                        <p:cTn id="72" dur="500"/>
                                        <p:tgtEl>
                                          <p:spTgt spid="5">
                                            <p:graphicEl>
                                              <a:dgm id="{876C973E-9064-487A-A6EE-639DB1B3BF9B}"/>
                                            </p:graphicEl>
                                          </p:spTgt>
                                        </p:tgtEl>
                                      </p:cBhvr>
                                    </p:animEffect>
                                    <p:anim calcmode="lin" valueType="num">
                                      <p:cBhvr>
                                        <p:cTn id="73" dur="500" fill="hold"/>
                                        <p:tgtEl>
                                          <p:spTgt spid="5">
                                            <p:graphicEl>
                                              <a:dgm id="{876C973E-9064-487A-A6EE-639DB1B3BF9B}"/>
                                            </p:graphicEl>
                                          </p:spTgt>
                                        </p:tgtEl>
                                        <p:attrNameLst>
                                          <p:attrName>ppt_x</p:attrName>
                                        </p:attrNameLst>
                                      </p:cBhvr>
                                      <p:tavLst>
                                        <p:tav tm="0">
                                          <p:val>
                                            <p:strVal val="#ppt_x"/>
                                          </p:val>
                                        </p:tav>
                                        <p:tav tm="100000">
                                          <p:val>
                                            <p:strVal val="#ppt_x"/>
                                          </p:val>
                                        </p:tav>
                                      </p:tavLst>
                                    </p:anim>
                                    <p:anim calcmode="lin" valueType="num">
                                      <p:cBhvr>
                                        <p:cTn id="74" dur="500" fill="hold"/>
                                        <p:tgtEl>
                                          <p:spTgt spid="5">
                                            <p:graphicEl>
                                              <a:dgm id="{876C973E-9064-487A-A6EE-639DB1B3BF9B}"/>
                                            </p:graphic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grpId="0" nodeType="clickEffect">
                                  <p:stCondLst>
                                    <p:cond delay="0"/>
                                  </p:stCondLst>
                                  <p:childTnLst>
                                    <p:set>
                                      <p:cBhvr>
                                        <p:cTn id="78" dur="1" fill="hold">
                                          <p:stCondLst>
                                            <p:cond delay="0"/>
                                          </p:stCondLst>
                                        </p:cTn>
                                        <p:tgtEl>
                                          <p:spTgt spid="5">
                                            <p:graphicEl>
                                              <a:dgm id="{25F8473C-7DE3-47AE-948D-CC1CDDDC7B9D}"/>
                                            </p:graphicEl>
                                          </p:spTgt>
                                        </p:tgtEl>
                                        <p:attrNameLst>
                                          <p:attrName>style.visibility</p:attrName>
                                        </p:attrNameLst>
                                      </p:cBhvr>
                                      <p:to>
                                        <p:strVal val="visible"/>
                                      </p:to>
                                    </p:set>
                                    <p:animEffect transition="in" filter="fade">
                                      <p:cBhvr>
                                        <p:cTn id="79" dur="500"/>
                                        <p:tgtEl>
                                          <p:spTgt spid="5">
                                            <p:graphicEl>
                                              <a:dgm id="{25F8473C-7DE3-47AE-948D-CC1CDDDC7B9D}"/>
                                            </p:graphicEl>
                                          </p:spTgt>
                                        </p:tgtEl>
                                      </p:cBhvr>
                                    </p:animEffect>
                                    <p:anim calcmode="lin" valueType="num">
                                      <p:cBhvr>
                                        <p:cTn id="80" dur="500" fill="hold"/>
                                        <p:tgtEl>
                                          <p:spTgt spid="5">
                                            <p:graphicEl>
                                              <a:dgm id="{25F8473C-7DE3-47AE-948D-CC1CDDDC7B9D}"/>
                                            </p:graphicEl>
                                          </p:spTgt>
                                        </p:tgtEl>
                                        <p:attrNameLst>
                                          <p:attrName>ppt_x</p:attrName>
                                        </p:attrNameLst>
                                      </p:cBhvr>
                                      <p:tavLst>
                                        <p:tav tm="0">
                                          <p:val>
                                            <p:strVal val="#ppt_x"/>
                                          </p:val>
                                        </p:tav>
                                        <p:tav tm="100000">
                                          <p:val>
                                            <p:strVal val="#ppt_x"/>
                                          </p:val>
                                        </p:tav>
                                      </p:tavLst>
                                    </p:anim>
                                    <p:anim calcmode="lin" valueType="num">
                                      <p:cBhvr>
                                        <p:cTn id="81" dur="500" fill="hold"/>
                                        <p:tgtEl>
                                          <p:spTgt spid="5">
                                            <p:graphicEl>
                                              <a:dgm id="{25F8473C-7DE3-47AE-948D-CC1CDDDC7B9D}"/>
                                            </p:graphicEl>
                                          </p:spTgt>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5">
                                            <p:graphicEl>
                                              <a:dgm id="{0DD75FC8-BE42-4B8D-9DF4-F9E4252324B1}"/>
                                            </p:graphicEl>
                                          </p:spTgt>
                                        </p:tgtEl>
                                        <p:attrNameLst>
                                          <p:attrName>style.visibility</p:attrName>
                                        </p:attrNameLst>
                                      </p:cBhvr>
                                      <p:to>
                                        <p:strVal val="visible"/>
                                      </p:to>
                                    </p:set>
                                    <p:animEffect transition="in" filter="fade">
                                      <p:cBhvr>
                                        <p:cTn id="84" dur="500"/>
                                        <p:tgtEl>
                                          <p:spTgt spid="5">
                                            <p:graphicEl>
                                              <a:dgm id="{0DD75FC8-BE42-4B8D-9DF4-F9E4252324B1}"/>
                                            </p:graphicEl>
                                          </p:spTgt>
                                        </p:tgtEl>
                                      </p:cBhvr>
                                    </p:animEffect>
                                    <p:anim calcmode="lin" valueType="num">
                                      <p:cBhvr>
                                        <p:cTn id="85" dur="500" fill="hold"/>
                                        <p:tgtEl>
                                          <p:spTgt spid="5">
                                            <p:graphicEl>
                                              <a:dgm id="{0DD75FC8-BE42-4B8D-9DF4-F9E4252324B1}"/>
                                            </p:graphicEl>
                                          </p:spTgt>
                                        </p:tgtEl>
                                        <p:attrNameLst>
                                          <p:attrName>ppt_x</p:attrName>
                                        </p:attrNameLst>
                                      </p:cBhvr>
                                      <p:tavLst>
                                        <p:tav tm="0">
                                          <p:val>
                                            <p:strVal val="#ppt_x"/>
                                          </p:val>
                                        </p:tav>
                                        <p:tav tm="100000">
                                          <p:val>
                                            <p:strVal val="#ppt_x"/>
                                          </p:val>
                                        </p:tav>
                                      </p:tavLst>
                                    </p:anim>
                                    <p:anim calcmode="lin" valueType="num">
                                      <p:cBhvr>
                                        <p:cTn id="86" dur="500" fill="hold"/>
                                        <p:tgtEl>
                                          <p:spTgt spid="5">
                                            <p:graphicEl>
                                              <a:dgm id="{0DD75FC8-BE42-4B8D-9DF4-F9E4252324B1}"/>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7" presetClass="entr" presetSubtype="0" fill="hold" grpId="0" nodeType="clickEffect">
                                  <p:stCondLst>
                                    <p:cond delay="0"/>
                                  </p:stCondLst>
                                  <p:childTnLst>
                                    <p:set>
                                      <p:cBhvr>
                                        <p:cTn id="90" dur="1" fill="hold">
                                          <p:stCondLst>
                                            <p:cond delay="0"/>
                                          </p:stCondLst>
                                        </p:cTn>
                                        <p:tgtEl>
                                          <p:spTgt spid="5">
                                            <p:graphicEl>
                                              <a:dgm id="{E897FDBB-66A9-4D16-92EB-CDDB0266DF58}"/>
                                            </p:graphicEl>
                                          </p:spTgt>
                                        </p:tgtEl>
                                        <p:attrNameLst>
                                          <p:attrName>style.visibility</p:attrName>
                                        </p:attrNameLst>
                                      </p:cBhvr>
                                      <p:to>
                                        <p:strVal val="visible"/>
                                      </p:to>
                                    </p:set>
                                    <p:animEffect transition="in" filter="fade">
                                      <p:cBhvr>
                                        <p:cTn id="91" dur="500"/>
                                        <p:tgtEl>
                                          <p:spTgt spid="5">
                                            <p:graphicEl>
                                              <a:dgm id="{E897FDBB-66A9-4D16-92EB-CDDB0266DF58}"/>
                                            </p:graphicEl>
                                          </p:spTgt>
                                        </p:tgtEl>
                                      </p:cBhvr>
                                    </p:animEffect>
                                    <p:anim calcmode="lin" valueType="num">
                                      <p:cBhvr>
                                        <p:cTn id="92" dur="500" fill="hold"/>
                                        <p:tgtEl>
                                          <p:spTgt spid="5">
                                            <p:graphicEl>
                                              <a:dgm id="{E897FDBB-66A9-4D16-92EB-CDDB0266DF58}"/>
                                            </p:graphicEl>
                                          </p:spTgt>
                                        </p:tgtEl>
                                        <p:attrNameLst>
                                          <p:attrName>ppt_x</p:attrName>
                                        </p:attrNameLst>
                                      </p:cBhvr>
                                      <p:tavLst>
                                        <p:tav tm="0">
                                          <p:val>
                                            <p:strVal val="#ppt_x"/>
                                          </p:val>
                                        </p:tav>
                                        <p:tav tm="100000">
                                          <p:val>
                                            <p:strVal val="#ppt_x"/>
                                          </p:val>
                                        </p:tav>
                                      </p:tavLst>
                                    </p:anim>
                                    <p:anim calcmode="lin" valueType="num">
                                      <p:cBhvr>
                                        <p:cTn id="93" dur="500" fill="hold"/>
                                        <p:tgtEl>
                                          <p:spTgt spid="5">
                                            <p:graphicEl>
                                              <a:dgm id="{E897FDBB-66A9-4D16-92EB-CDDB0266DF5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A480-C86C-4E59-A8F5-32129C2A82C9}"/>
              </a:ext>
            </a:extLst>
          </p:cNvPr>
          <p:cNvSpPr>
            <a:spLocks noGrp="1"/>
          </p:cNvSpPr>
          <p:nvPr>
            <p:ph type="title"/>
          </p:nvPr>
        </p:nvSpPr>
        <p:spPr/>
        <p:txBody>
          <a:bodyPr/>
          <a:lstStyle/>
          <a:p>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8E91319E-E201-4B2A-B85A-510FDEAD47D5}"/>
              </a:ext>
            </a:extLst>
          </p:cNvPr>
          <p:cNvSpPr>
            <a:spLocks noGrp="1"/>
          </p:cNvSpPr>
          <p:nvPr>
            <p:ph idx="1"/>
          </p:nvPr>
        </p:nvSpPr>
        <p:spPr/>
        <p:txBody>
          <a:bodyPr/>
          <a:lstStyle/>
          <a:p>
            <a:r>
              <a:rPr lang="en-US" b="1" dirty="0" err="1"/>
              <a:t>Phần</a:t>
            </a:r>
            <a:r>
              <a:rPr lang="en-US" b="1" dirty="0"/>
              <a:t> </a:t>
            </a:r>
            <a:r>
              <a:rPr lang="en-US" b="1" dirty="0" err="1"/>
              <a:t>mềm</a:t>
            </a:r>
            <a:r>
              <a:rPr lang="en-US" b="1" dirty="0"/>
              <a:t> (Software)</a:t>
            </a:r>
          </a:p>
          <a:p>
            <a:pPr marL="0" indent="0" algn="just">
              <a:buNone/>
            </a:pPr>
            <a:r>
              <a:rPr lang="en-US" dirty="0">
                <a:solidFill>
                  <a:srgbClr val="000000"/>
                </a:solidFill>
                <a:latin typeface="Calibri" panose="020F0502020204030204" pitchFamily="34" charset="0"/>
                <a:cs typeface="Calibri" panose="020F0502020204030204" pitchFamily="34" charset="0"/>
              </a:rPr>
              <a:t>L</a:t>
            </a:r>
            <a:r>
              <a:rPr lang="vi-VN" dirty="0">
                <a:solidFill>
                  <a:srgbClr val="000000"/>
                </a:solidFill>
                <a:latin typeface="Calibri" panose="020F0502020204030204" pitchFamily="34" charset="0"/>
                <a:cs typeface="Calibri" panose="020F0502020204030204" pitchFamily="34" charset="0"/>
              </a:rPr>
              <a:t>à tập hợp những câu lệnh được viết bằng một hoặc nhiều ngôn ngữ lập trình theo trật tự </a:t>
            </a:r>
            <a:r>
              <a:rPr lang="en-US" dirty="0" err="1">
                <a:solidFill>
                  <a:srgbClr val="000000"/>
                </a:solidFill>
                <a:latin typeface="Calibri" panose="020F0502020204030204" pitchFamily="34" charset="0"/>
                <a:cs typeface="Calibri" panose="020F0502020204030204" pitchFamily="34" charset="0"/>
              </a:rPr>
              <a:t>và</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quy</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tắc</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quy</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chuẩn</a:t>
            </a:r>
            <a:r>
              <a:rPr lang="en-US" dirty="0">
                <a:solidFill>
                  <a:srgbClr val="000000"/>
                </a:solidFill>
                <a:latin typeface="Calibri" panose="020F0502020204030204" pitchFamily="34" charset="0"/>
                <a:cs typeface="Calibri" panose="020F0502020204030204" pitchFamily="34" charset="0"/>
              </a:rPr>
              <a:t> </a:t>
            </a:r>
            <a:r>
              <a:rPr lang="vi-VN" dirty="0">
                <a:solidFill>
                  <a:srgbClr val="000000"/>
                </a:solidFill>
                <a:latin typeface="Calibri" panose="020F0502020204030204" pitchFamily="34" charset="0"/>
                <a:cs typeface="Calibri" panose="020F0502020204030204" pitchFamily="34" charset="0"/>
              </a:rPr>
              <a:t>xác định nhằm tự động thực hiện</a:t>
            </a:r>
            <a:r>
              <a:rPr lang="en-US" dirty="0">
                <a:solidFill>
                  <a:srgbClr val="000000"/>
                </a:solidFill>
                <a:latin typeface="Calibri" panose="020F0502020204030204" pitchFamily="34" charset="0"/>
                <a:cs typeface="Calibri" panose="020F0502020204030204" pitchFamily="34" charset="0"/>
              </a:rPr>
              <a:t>, </a:t>
            </a:r>
            <a:r>
              <a:rPr lang="vi-VN" dirty="0">
                <a:solidFill>
                  <a:srgbClr val="000000"/>
                </a:solidFill>
                <a:latin typeface="Calibri" panose="020F0502020204030204" pitchFamily="34" charset="0"/>
                <a:cs typeface="Calibri" panose="020F0502020204030204" pitchFamily="34" charset="0"/>
              </a:rPr>
              <a:t>giải quyết một bài toán</a:t>
            </a:r>
            <a:r>
              <a:rPr lang="en-US" dirty="0">
                <a:solidFill>
                  <a:srgbClr val="000000"/>
                </a:solidFill>
                <a:latin typeface="Calibri" panose="020F0502020204030204" pitchFamily="34" charset="0"/>
                <a:cs typeface="Calibri" panose="020F0502020204030204" pitchFamily="34" charset="0"/>
              </a:rPr>
              <a:t>/</a:t>
            </a:r>
            <a:r>
              <a:rPr lang="en-US" dirty="0" err="1">
                <a:solidFill>
                  <a:srgbClr val="000000"/>
                </a:solidFill>
                <a:latin typeface="Calibri" panose="020F0502020204030204" pitchFamily="34" charset="0"/>
                <a:cs typeface="Calibri" panose="020F0502020204030204" pitchFamily="34" charset="0"/>
              </a:rPr>
              <a:t>vấn</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đề</a:t>
            </a:r>
            <a:r>
              <a:rPr lang="vi-VN" dirty="0">
                <a:solidFill>
                  <a:srgbClr val="000000"/>
                </a:solidFill>
                <a:latin typeface="Calibri" panose="020F0502020204030204" pitchFamily="34" charset="0"/>
                <a:cs typeface="Calibri" panose="020F0502020204030204" pitchFamily="34" charset="0"/>
              </a:rPr>
              <a:t> nào đó.</a:t>
            </a:r>
            <a:endParaRPr lang="en-US" dirty="0"/>
          </a:p>
          <a:p>
            <a:r>
              <a:rPr lang="en-US" b="1" dirty="0"/>
              <a:t>Ng</a:t>
            </a:r>
            <a:r>
              <a:rPr lang="vi-VN" b="1" dirty="0"/>
              <a:t>ư</a:t>
            </a:r>
            <a:r>
              <a:rPr lang="en-US" b="1" dirty="0" err="1"/>
              <a:t>ời</a:t>
            </a:r>
            <a:r>
              <a:rPr lang="en-US" b="1" dirty="0"/>
              <a:t> </a:t>
            </a:r>
            <a:r>
              <a:rPr lang="en-US" b="1" dirty="0" err="1"/>
              <a:t>sử</a:t>
            </a:r>
            <a:r>
              <a:rPr lang="en-US" b="1" dirty="0"/>
              <a:t> </a:t>
            </a:r>
            <a:r>
              <a:rPr lang="en-US" b="1" dirty="0" err="1"/>
              <a:t>dụng</a:t>
            </a:r>
            <a:r>
              <a:rPr lang="en-US" b="1" dirty="0"/>
              <a:t> (User)</a:t>
            </a:r>
          </a:p>
          <a:p>
            <a:pPr marL="0" indent="0">
              <a:buNone/>
            </a:pPr>
            <a:r>
              <a:rPr lang="en-US" dirty="0" err="1"/>
              <a:t>Là</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nhà</a:t>
            </a:r>
            <a:r>
              <a:rPr lang="en-US" dirty="0"/>
              <a:t> </a:t>
            </a:r>
            <a:r>
              <a:rPr lang="en-US" dirty="0" err="1"/>
              <a:t>chuyên</a:t>
            </a:r>
            <a:r>
              <a:rPr lang="en-US" dirty="0"/>
              <a:t> </a:t>
            </a:r>
            <a:r>
              <a:rPr lang="en-US" dirty="0" err="1"/>
              <a:t>môn</a:t>
            </a:r>
            <a:r>
              <a:rPr lang="en-US" dirty="0"/>
              <a:t> </a:t>
            </a:r>
            <a:r>
              <a:rPr lang="en-US" dirty="0" err="1"/>
              <a:t>thực</a:t>
            </a:r>
            <a:r>
              <a:rPr lang="en-US" dirty="0"/>
              <a:t> </a:t>
            </a:r>
            <a:r>
              <a:rPr lang="en-US" dirty="0" err="1"/>
              <a:t>hiện</a:t>
            </a:r>
            <a:r>
              <a:rPr lang="en-US" dirty="0"/>
              <a:t> </a:t>
            </a:r>
            <a:r>
              <a:rPr lang="en-US" dirty="0" err="1"/>
              <a:t>tốt</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trên</a:t>
            </a:r>
            <a:r>
              <a:rPr lang="en-US" dirty="0"/>
              <a:t> </a:t>
            </a:r>
            <a:r>
              <a:rPr lang="en-US" dirty="0" err="1"/>
              <a:t>máy</a:t>
            </a:r>
            <a:r>
              <a:rPr lang="en-US" dirty="0"/>
              <a:t> </a:t>
            </a:r>
            <a:r>
              <a:rPr lang="en-US" dirty="0" err="1"/>
              <a:t>tính</a:t>
            </a:r>
            <a:r>
              <a:rPr lang="en-US" dirty="0"/>
              <a:t>.</a:t>
            </a:r>
          </a:p>
          <a:p>
            <a:r>
              <a:rPr lang="en-US" b="1" dirty="0" err="1"/>
              <a:t>Nhà</a:t>
            </a:r>
            <a:r>
              <a:rPr lang="en-US" b="1" dirty="0"/>
              <a:t> </a:t>
            </a:r>
            <a:r>
              <a:rPr lang="en-US" b="1" dirty="0" err="1"/>
              <a:t>phát</a:t>
            </a:r>
            <a:r>
              <a:rPr lang="en-US" b="1" dirty="0"/>
              <a:t> </a:t>
            </a:r>
            <a:r>
              <a:rPr lang="en-US" b="1" dirty="0" err="1"/>
              <a:t>triển</a:t>
            </a:r>
            <a:r>
              <a:rPr lang="en-US" b="1" dirty="0"/>
              <a:t> (Developer)</a:t>
            </a:r>
          </a:p>
          <a:p>
            <a:pPr marL="0" indent="0">
              <a:buNone/>
            </a:pPr>
            <a:r>
              <a:rPr lang="en-US" dirty="0" err="1"/>
              <a:t>Là</a:t>
            </a:r>
            <a:r>
              <a:rPr lang="en-US" dirty="0"/>
              <a:t> </a:t>
            </a:r>
            <a:r>
              <a:rPr lang="en-US" dirty="0" err="1"/>
              <a:t>hệ</a:t>
            </a:r>
            <a:r>
              <a:rPr lang="en-US" dirty="0"/>
              <a:t> </a:t>
            </a:r>
            <a:r>
              <a:rPr lang="en-US" dirty="0" err="1"/>
              <a:t>thống</a:t>
            </a:r>
            <a:r>
              <a:rPr lang="en-US" dirty="0"/>
              <a:t> </a:t>
            </a:r>
            <a:r>
              <a:rPr lang="en-US" dirty="0" err="1"/>
              <a:t>các</a:t>
            </a:r>
            <a:r>
              <a:rPr lang="en-US" dirty="0"/>
              <a:t> đ</a:t>
            </a:r>
            <a:r>
              <a:rPr lang="vi-VN" dirty="0"/>
              <a:t>ơ</a:t>
            </a:r>
            <a:r>
              <a:rPr lang="en-US" dirty="0"/>
              <a:t>n </a:t>
            </a:r>
            <a:r>
              <a:rPr lang="en-US" dirty="0" err="1"/>
              <a:t>thể</a:t>
            </a:r>
            <a:r>
              <a:rPr lang="en-US" dirty="0"/>
              <a:t>. </a:t>
            </a:r>
            <a:r>
              <a:rPr lang="en-US" dirty="0" err="1"/>
              <a:t>Trong</a:t>
            </a:r>
            <a:r>
              <a:rPr lang="en-US" dirty="0"/>
              <a:t> </a:t>
            </a:r>
            <a:r>
              <a:rPr lang="en-US" dirty="0" err="1"/>
              <a:t>đó</a:t>
            </a:r>
            <a:r>
              <a:rPr lang="en-US" dirty="0"/>
              <a:t>, </a:t>
            </a:r>
            <a:r>
              <a:rPr lang="en-US" dirty="0" err="1"/>
              <a:t>mỗi</a:t>
            </a:r>
            <a:r>
              <a:rPr lang="en-US" dirty="0"/>
              <a:t> đ</a:t>
            </a:r>
            <a:r>
              <a:rPr lang="vi-VN" dirty="0"/>
              <a:t>ơ</a:t>
            </a:r>
            <a:r>
              <a:rPr lang="en-US" dirty="0"/>
              <a:t>n </a:t>
            </a:r>
            <a:r>
              <a:rPr lang="en-US" dirty="0" err="1"/>
              <a:t>thể</a:t>
            </a:r>
            <a:r>
              <a:rPr lang="en-US" dirty="0"/>
              <a:t> </a:t>
            </a:r>
            <a:r>
              <a:rPr lang="en-US" dirty="0" err="1"/>
              <a:t>là</a:t>
            </a:r>
            <a:r>
              <a:rPr lang="en-US" dirty="0"/>
              <a:t> </a:t>
            </a:r>
            <a:r>
              <a:rPr lang="en-US" dirty="0" err="1"/>
              <a:t>hệ</a:t>
            </a:r>
            <a:r>
              <a:rPr lang="en-US" dirty="0"/>
              <a:t> </a:t>
            </a:r>
            <a:r>
              <a:rPr lang="en-US" dirty="0" err="1"/>
              <a:t>thống</a:t>
            </a:r>
            <a:r>
              <a:rPr lang="en-US" dirty="0"/>
              <a:t> </a:t>
            </a:r>
            <a:r>
              <a:rPr lang="en-US" dirty="0" err="1"/>
              <a:t>các</a:t>
            </a:r>
            <a:r>
              <a:rPr lang="en-US" dirty="0"/>
              <a:t> </a:t>
            </a:r>
            <a:r>
              <a:rPr lang="en-US" dirty="0" err="1"/>
              <a:t>thủ</a:t>
            </a:r>
            <a:r>
              <a:rPr lang="en-US" dirty="0"/>
              <a:t> </a:t>
            </a:r>
            <a:r>
              <a:rPr lang="en-US" dirty="0" err="1"/>
              <a:t>tục</a:t>
            </a:r>
            <a:r>
              <a:rPr lang="en-US" dirty="0"/>
              <a:t> </a:t>
            </a:r>
            <a:r>
              <a:rPr lang="en-US" dirty="0" err="1"/>
              <a:t>và</a:t>
            </a:r>
            <a:r>
              <a:rPr lang="en-US" dirty="0"/>
              <a:t> </a:t>
            </a:r>
            <a:r>
              <a:rPr lang="en-US" dirty="0" err="1"/>
              <a:t>hàm</a:t>
            </a:r>
            <a:r>
              <a:rPr lang="en-US" dirty="0"/>
              <a:t>.</a:t>
            </a:r>
          </a:p>
          <a:p>
            <a:endParaRPr lang="en-US" dirty="0"/>
          </a:p>
        </p:txBody>
      </p:sp>
      <p:sp>
        <p:nvSpPr>
          <p:cNvPr id="4" name="Slide Number Placeholder 3">
            <a:extLst>
              <a:ext uri="{FF2B5EF4-FFF2-40B4-BE49-F238E27FC236}">
                <a16:creationId xmlns:a16="http://schemas.microsoft.com/office/drawing/2014/main" id="{91605756-893A-498A-9ACE-7F7E45FDCCDD}"/>
              </a:ext>
            </a:extLst>
          </p:cNvPr>
          <p:cNvSpPr>
            <a:spLocks noGrp="1"/>
          </p:cNvSpPr>
          <p:nvPr>
            <p:ph type="sldNum" sz="quarter" idx="12"/>
          </p:nvPr>
        </p:nvSpPr>
        <p:spPr/>
        <p:txBody>
          <a:bodyPr/>
          <a:lstStyle/>
          <a:p>
            <a:fld id="{9808288A-7DB6-4C4B-ACD0-1D1E0C6D4C3E}" type="slidenum">
              <a:rPr lang="en-US" smtClean="0"/>
              <a:t>4</a:t>
            </a:fld>
            <a:endParaRPr lang="en-US"/>
          </a:p>
        </p:txBody>
      </p:sp>
    </p:spTree>
    <p:extLst>
      <p:ext uri="{BB962C8B-B14F-4D97-AF65-F5344CB8AC3E}">
        <p14:creationId xmlns:p14="http://schemas.microsoft.com/office/powerpoint/2010/main" val="3902710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40</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57C6-0340-446C-8C6F-3F5A666A1416}"/>
              </a:ext>
            </a:extLst>
          </p:cNvPr>
          <p:cNvSpPr>
            <a:spLocks noGrp="1"/>
          </p:cNvSpPr>
          <p:nvPr>
            <p:ph type="title"/>
          </p:nvPr>
        </p:nvSpPr>
        <p:spPr/>
        <p:txBody>
          <a:bodyPr/>
          <a:lstStyle/>
          <a:p>
            <a:r>
              <a:rPr lang="en-US" dirty="0" err="1"/>
              <a:t>Bài</a:t>
            </a:r>
            <a:r>
              <a:rPr lang="en-US" dirty="0"/>
              <a:t> </a:t>
            </a:r>
            <a:r>
              <a:rPr lang="en-US" dirty="0" err="1"/>
              <a:t>tiếp</a:t>
            </a:r>
            <a:r>
              <a:rPr lang="en-US" dirty="0"/>
              <a:t> </a:t>
            </a:r>
            <a:r>
              <a:rPr lang="en-US" dirty="0" err="1"/>
              <a:t>theo</a:t>
            </a:r>
            <a:endParaRPr lang="en-US" dirty="0"/>
          </a:p>
        </p:txBody>
      </p:sp>
      <p:sp>
        <p:nvSpPr>
          <p:cNvPr id="3" name="Content Placeholder 2">
            <a:extLst>
              <a:ext uri="{FF2B5EF4-FFF2-40B4-BE49-F238E27FC236}">
                <a16:creationId xmlns:a16="http://schemas.microsoft.com/office/drawing/2014/main" id="{370B3850-494E-4657-8155-ECAC32BCD59B}"/>
              </a:ext>
            </a:extLst>
          </p:cNvPr>
          <p:cNvSpPr>
            <a:spLocks noGrp="1"/>
          </p:cNvSpPr>
          <p:nvPr>
            <p:ph idx="1"/>
          </p:nvPr>
        </p:nvSpPr>
        <p:spPr/>
        <p:txBody>
          <a:bodyPr/>
          <a:lstStyle/>
          <a:p>
            <a:pPr marL="0" indent="0">
              <a:buNone/>
            </a:pPr>
            <a:r>
              <a:rPr lang="en-US" b="1" dirty="0" err="1"/>
              <a:t>Các</a:t>
            </a:r>
            <a:r>
              <a:rPr lang="en-US" b="1" dirty="0"/>
              <a:t> </a:t>
            </a:r>
            <a:r>
              <a:rPr lang="en-US" b="1" dirty="0" err="1"/>
              <a:t>quy</a:t>
            </a:r>
            <a:r>
              <a:rPr lang="en-US" b="1" dirty="0"/>
              <a:t> </a:t>
            </a:r>
            <a:r>
              <a:rPr lang="en-US" b="1" dirty="0" err="1"/>
              <a:t>trình</a:t>
            </a:r>
            <a:r>
              <a:rPr lang="en-US" b="1" dirty="0"/>
              <a:t> </a:t>
            </a:r>
            <a:r>
              <a:rPr lang="en-US" b="1" dirty="0" err="1"/>
              <a:t>công</a:t>
            </a:r>
            <a:r>
              <a:rPr lang="en-US" b="1" dirty="0"/>
              <a:t> </a:t>
            </a:r>
            <a:r>
              <a:rPr lang="en-US" b="1" dirty="0" err="1"/>
              <a:t>nghệ</a:t>
            </a:r>
            <a:r>
              <a:rPr lang="en-US" b="1" dirty="0"/>
              <a:t> </a:t>
            </a:r>
            <a:r>
              <a:rPr lang="en-US" b="1" dirty="0" err="1"/>
              <a:t>phần</a:t>
            </a:r>
            <a:r>
              <a:rPr lang="en-US" b="1" dirty="0"/>
              <a:t> </a:t>
            </a:r>
            <a:r>
              <a:rPr lang="en-US" b="1"/>
              <a:t>mềm</a:t>
            </a:r>
            <a:endParaRPr lang="en-US" b="1" dirty="0"/>
          </a:p>
        </p:txBody>
      </p:sp>
      <p:sp>
        <p:nvSpPr>
          <p:cNvPr id="4" name="Slide Number Placeholder 3">
            <a:extLst>
              <a:ext uri="{FF2B5EF4-FFF2-40B4-BE49-F238E27FC236}">
                <a16:creationId xmlns:a16="http://schemas.microsoft.com/office/drawing/2014/main" id="{702E8E0F-E9AE-46CD-B22F-3259D0B48B35}"/>
              </a:ext>
            </a:extLst>
          </p:cNvPr>
          <p:cNvSpPr>
            <a:spLocks noGrp="1"/>
          </p:cNvSpPr>
          <p:nvPr>
            <p:ph type="sldNum" sz="quarter" idx="12"/>
          </p:nvPr>
        </p:nvSpPr>
        <p:spPr/>
        <p:txBody>
          <a:bodyPr/>
          <a:lstStyle/>
          <a:p>
            <a:fld id="{9808288A-7DB6-4C4B-ACD0-1D1E0C6D4C3E}" type="slidenum">
              <a:rPr lang="en-US" smtClean="0"/>
              <a:t>41</a:t>
            </a:fld>
            <a:endParaRPr lang="en-US"/>
          </a:p>
        </p:txBody>
      </p:sp>
    </p:spTree>
    <p:extLst>
      <p:ext uri="{BB962C8B-B14F-4D97-AF65-F5344CB8AC3E}">
        <p14:creationId xmlns:p14="http://schemas.microsoft.com/office/powerpoint/2010/main" val="254286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392-55E5-46D6-931D-FFEE0C754CBE}"/>
              </a:ext>
            </a:extLst>
          </p:cNvPr>
          <p:cNvSpPr>
            <a:spLocks noGrp="1"/>
          </p:cNvSpPr>
          <p:nvPr>
            <p:ph type="title"/>
          </p:nvPr>
        </p:nvSpPr>
        <p:spPr/>
        <p:txBody>
          <a:bodyPr/>
          <a:lstStyle/>
          <a:p>
            <a:r>
              <a:rPr lang="en-US"/>
              <a:t>Phần mềm(tt)</a:t>
            </a:r>
          </a:p>
        </p:txBody>
      </p:sp>
      <p:sp>
        <p:nvSpPr>
          <p:cNvPr id="3" name="Content Placeholder 2">
            <a:extLst>
              <a:ext uri="{FF2B5EF4-FFF2-40B4-BE49-F238E27FC236}">
                <a16:creationId xmlns:a16="http://schemas.microsoft.com/office/drawing/2014/main" id="{3BB025E5-2F95-4367-8217-5037EFFB1E3A}"/>
              </a:ext>
            </a:extLst>
          </p:cNvPr>
          <p:cNvSpPr>
            <a:spLocks noGrp="1"/>
          </p:cNvSpPr>
          <p:nvPr>
            <p:ph idx="1"/>
          </p:nvPr>
        </p:nvSpPr>
        <p:spPr/>
        <p:txBody>
          <a:bodyPr/>
          <a:lstStyle/>
          <a:p>
            <a:pPr algn="just"/>
            <a:r>
              <a:rPr lang="vi-VN" i="1"/>
              <a:t>Phần mềm là một hệ thống các chương trình có thể thực hiện trên máy tính nhằm hỗ trợ các nhà chuyên môn trong từng lĩnh vực chuyên ngành thực hiện tốt nhất các thao tác nghiệp vụ</a:t>
            </a:r>
            <a:endParaRPr lang="en-US" i="1"/>
          </a:p>
          <a:p>
            <a:pPr algn="just"/>
            <a:r>
              <a:rPr lang="en-US" b="1"/>
              <a:t>Nhiệm vụ</a:t>
            </a:r>
            <a:r>
              <a:rPr lang="en-US"/>
              <a:t>: </a:t>
            </a:r>
            <a:r>
              <a:rPr lang="vi-VN"/>
              <a:t>cho phép các nhà chuyên môn thực hiện các công việc của họ trên máy tính dễ dàng và nhanh chóng hơn</a:t>
            </a:r>
            <a:r>
              <a:rPr lang="en-US"/>
              <a:t>.</a:t>
            </a:r>
          </a:p>
          <a:p>
            <a:pPr algn="just"/>
            <a:r>
              <a:rPr lang="en-US" b="1"/>
              <a:t>Hoạt động</a:t>
            </a:r>
            <a:r>
              <a:rPr lang="en-US"/>
              <a:t>: mô phỏng lại các hoạt động của thế giới thực trong một góc độ thu hẹp nào đó trên máy tính</a:t>
            </a:r>
          </a:p>
        </p:txBody>
      </p:sp>
      <p:sp>
        <p:nvSpPr>
          <p:cNvPr id="4" name="Slide Number Placeholder 3">
            <a:extLst>
              <a:ext uri="{FF2B5EF4-FFF2-40B4-BE49-F238E27FC236}">
                <a16:creationId xmlns:a16="http://schemas.microsoft.com/office/drawing/2014/main" id="{B1DD70B1-A7A0-42D9-93ED-1EC2904F4597}"/>
              </a:ext>
            </a:extLst>
          </p:cNvPr>
          <p:cNvSpPr>
            <a:spLocks noGrp="1"/>
          </p:cNvSpPr>
          <p:nvPr>
            <p:ph type="sldNum" sz="quarter" idx="12"/>
          </p:nvPr>
        </p:nvSpPr>
        <p:spPr/>
        <p:txBody>
          <a:bodyPr/>
          <a:lstStyle/>
          <a:p>
            <a:fld id="{9808288A-7DB6-4C4B-ACD0-1D1E0C6D4C3E}" type="slidenum">
              <a:rPr lang="en-US" smtClean="0"/>
              <a:t>5</a:t>
            </a:fld>
            <a:endParaRPr lang="en-US"/>
          </a:p>
        </p:txBody>
      </p:sp>
    </p:spTree>
    <p:extLst>
      <p:ext uri="{BB962C8B-B14F-4D97-AF65-F5344CB8AC3E}">
        <p14:creationId xmlns:p14="http://schemas.microsoft.com/office/powerpoint/2010/main" val="409412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07DA-07E2-469A-B8C8-CA8803754F7D}"/>
              </a:ext>
            </a:extLst>
          </p:cNvPr>
          <p:cNvSpPr>
            <a:spLocks noGrp="1"/>
          </p:cNvSpPr>
          <p:nvPr>
            <p:ph type="title"/>
          </p:nvPr>
        </p:nvSpPr>
        <p:spPr/>
        <p:txBody>
          <a:bodyPr/>
          <a:lstStyle/>
          <a:p>
            <a:r>
              <a:rPr lang="en-US" dirty="0" err="1"/>
              <a:t>Phần</a:t>
            </a:r>
            <a:r>
              <a:rPr lang="en-US" dirty="0"/>
              <a:t> </a:t>
            </a:r>
            <a:r>
              <a:rPr lang="en-US" dirty="0" err="1"/>
              <a:t>mềm</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B8B18E0-2DDD-4659-9372-3A834483596F}"/>
              </a:ext>
            </a:extLst>
          </p:cNvPr>
          <p:cNvSpPr>
            <a:spLocks noGrp="1"/>
          </p:cNvSpPr>
          <p:nvPr>
            <p:ph idx="1"/>
          </p:nvPr>
        </p:nvSpPr>
        <p:spPr/>
        <p:txBody>
          <a:bodyPr/>
          <a:lstStyle/>
          <a:p>
            <a:r>
              <a:rPr lang="en-US" dirty="0" err="1"/>
              <a:t>Phân</a:t>
            </a:r>
            <a:r>
              <a:rPr lang="en-US" dirty="0"/>
              <a:t> </a:t>
            </a:r>
            <a:r>
              <a:rPr lang="en-US" dirty="0" err="1"/>
              <a:t>biệt</a:t>
            </a:r>
            <a:r>
              <a:rPr lang="en-US" dirty="0"/>
              <a:t> </a:t>
            </a:r>
            <a:r>
              <a:rPr lang="en-US" dirty="0" err="1"/>
              <a:t>giữa</a:t>
            </a:r>
            <a:r>
              <a:rPr lang="en-US" dirty="0"/>
              <a:t> </a:t>
            </a:r>
            <a:r>
              <a:rPr lang="en-US" dirty="0" err="1"/>
              <a:t>phần</a:t>
            </a:r>
            <a:r>
              <a:rPr lang="en-US" dirty="0"/>
              <a:t> </a:t>
            </a:r>
            <a:r>
              <a:rPr lang="en-US" dirty="0" err="1"/>
              <a:t>mềm</a:t>
            </a:r>
            <a:r>
              <a:rPr lang="en-US" dirty="0"/>
              <a:t> (software) </a:t>
            </a:r>
            <a:r>
              <a:rPr lang="en-US" dirty="0" err="1"/>
              <a:t>với</a:t>
            </a:r>
            <a:endParaRPr lang="en-US" dirty="0"/>
          </a:p>
          <a:p>
            <a:pPr lvl="1"/>
            <a:r>
              <a:rPr lang="en-US" dirty="0" err="1"/>
              <a:t>Ứng</a:t>
            </a:r>
            <a:r>
              <a:rPr lang="en-US" dirty="0"/>
              <a:t> </a:t>
            </a:r>
            <a:r>
              <a:rPr lang="en-US" dirty="0" err="1"/>
              <a:t>dụng</a:t>
            </a:r>
            <a:r>
              <a:rPr lang="en-US" dirty="0"/>
              <a:t> (Application)</a:t>
            </a:r>
          </a:p>
          <a:p>
            <a:pPr lvl="1"/>
            <a:r>
              <a:rPr lang="en-US" dirty="0"/>
              <a:t>Ch</a:t>
            </a:r>
            <a:r>
              <a:rPr lang="vi-VN" dirty="0"/>
              <a:t>ư</a:t>
            </a:r>
            <a:r>
              <a:rPr lang="en-US" dirty="0" err="1"/>
              <a:t>ơng</a:t>
            </a:r>
            <a:r>
              <a:rPr lang="en-US" dirty="0"/>
              <a:t> </a:t>
            </a:r>
            <a:r>
              <a:rPr lang="en-US" dirty="0" err="1"/>
              <a:t>trình</a:t>
            </a:r>
            <a:r>
              <a:rPr lang="en-US" dirty="0"/>
              <a:t> (Program)</a:t>
            </a:r>
          </a:p>
        </p:txBody>
      </p:sp>
      <p:sp>
        <p:nvSpPr>
          <p:cNvPr id="5" name="Slide Number Placeholder 4">
            <a:extLst>
              <a:ext uri="{FF2B5EF4-FFF2-40B4-BE49-F238E27FC236}">
                <a16:creationId xmlns:a16="http://schemas.microsoft.com/office/drawing/2014/main" id="{B65DFCBB-4DB3-4624-A5CA-E2845B655748}"/>
              </a:ext>
            </a:extLst>
          </p:cNvPr>
          <p:cNvSpPr>
            <a:spLocks noGrp="1"/>
          </p:cNvSpPr>
          <p:nvPr>
            <p:ph type="sldNum" sz="quarter" idx="12"/>
          </p:nvPr>
        </p:nvSpPr>
        <p:spPr/>
        <p:txBody>
          <a:bodyPr/>
          <a:lstStyle/>
          <a:p>
            <a:fld id="{9808288A-7DB6-4C4B-ACD0-1D1E0C6D4C3E}" type="slidenum">
              <a:rPr lang="en-US" smtClean="0"/>
              <a:t>6</a:t>
            </a:fld>
            <a:endParaRPr lang="en-US"/>
          </a:p>
        </p:txBody>
      </p:sp>
      <p:graphicFrame>
        <p:nvGraphicFramePr>
          <p:cNvPr id="4" name="Diagram 3">
            <a:extLst>
              <a:ext uri="{FF2B5EF4-FFF2-40B4-BE49-F238E27FC236}">
                <a16:creationId xmlns:a16="http://schemas.microsoft.com/office/drawing/2014/main" id="{3DE6C6DF-12AC-427C-A488-0D896B7A0B21}"/>
              </a:ext>
            </a:extLst>
          </p:cNvPr>
          <p:cNvGraphicFramePr/>
          <p:nvPr>
            <p:extLst>
              <p:ext uri="{D42A27DB-BD31-4B8C-83A1-F6EECF244321}">
                <p14:modId xmlns:p14="http://schemas.microsoft.com/office/powerpoint/2010/main" val="349378578"/>
              </p:ext>
            </p:extLst>
          </p:nvPr>
        </p:nvGraphicFramePr>
        <p:xfrm>
          <a:off x="363987" y="1414793"/>
          <a:ext cx="11526173" cy="4897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540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9D8CB886-782F-43D6-8781-660E62CFCFAC}"/>
                                            </p:graphicEl>
                                          </p:spTgt>
                                        </p:tgtEl>
                                        <p:attrNameLst>
                                          <p:attrName>style.visibility</p:attrName>
                                        </p:attrNameLst>
                                      </p:cBhvr>
                                      <p:to>
                                        <p:strVal val="visible"/>
                                      </p:to>
                                    </p:set>
                                    <p:animEffect transition="in" filter="wipe(down)">
                                      <p:cBhvr>
                                        <p:cTn id="7" dur="500"/>
                                        <p:tgtEl>
                                          <p:spTgt spid="4">
                                            <p:graphicEl>
                                              <a:dgm id="{9D8CB886-782F-43D6-8781-660E62CFCF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CD584E66-449E-4AFC-872D-9F04EEA2A8C3}"/>
                                            </p:graphicEl>
                                          </p:spTgt>
                                        </p:tgtEl>
                                        <p:attrNameLst>
                                          <p:attrName>style.visibility</p:attrName>
                                        </p:attrNameLst>
                                      </p:cBhvr>
                                      <p:to>
                                        <p:strVal val="visible"/>
                                      </p:to>
                                    </p:set>
                                    <p:animEffect transition="in" filter="wipe(left)">
                                      <p:cBhvr>
                                        <p:cTn id="12" dur="500"/>
                                        <p:tgtEl>
                                          <p:spTgt spid="4">
                                            <p:graphicEl>
                                              <a:dgm id="{CD584E66-449E-4AFC-872D-9F04EEA2A8C3}"/>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graphicEl>
                                              <a:dgm id="{4C7508ED-7A8B-44B2-B096-98D5FEE5BF71}"/>
                                            </p:graphicEl>
                                          </p:spTgt>
                                        </p:tgtEl>
                                        <p:attrNameLst>
                                          <p:attrName>style.visibility</p:attrName>
                                        </p:attrNameLst>
                                      </p:cBhvr>
                                      <p:to>
                                        <p:strVal val="visible"/>
                                      </p:to>
                                    </p:set>
                                    <p:animEffect transition="in" filter="wipe(left)">
                                      <p:cBhvr>
                                        <p:cTn id="15" dur="500"/>
                                        <p:tgtEl>
                                          <p:spTgt spid="4">
                                            <p:graphicEl>
                                              <a:dgm id="{4C7508ED-7A8B-44B2-B096-98D5FEE5BF71}"/>
                                            </p:graphicEl>
                                          </p:spTgt>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
                                            <p:graphicEl>
                                              <a:dgm id="{C704FCED-4B80-43B3-945C-BE6258E0FEF5}"/>
                                            </p:graphicEl>
                                          </p:spTgt>
                                        </p:tgtEl>
                                        <p:attrNameLst>
                                          <p:attrName>style.visibility</p:attrName>
                                        </p:attrNameLst>
                                      </p:cBhvr>
                                      <p:to>
                                        <p:strVal val="visible"/>
                                      </p:to>
                                    </p:set>
                                    <p:animEffect transition="in" filter="wipe(left)">
                                      <p:cBhvr>
                                        <p:cTn id="19" dur="500"/>
                                        <p:tgtEl>
                                          <p:spTgt spid="4">
                                            <p:graphicEl>
                                              <a:dgm id="{C704FCED-4B80-43B3-945C-BE6258E0FEF5}"/>
                                            </p:graphic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graphicEl>
                                              <a:dgm id="{6BE3CA08-E395-4FE9-9B00-D46361A3D310}"/>
                                            </p:graphicEl>
                                          </p:spTgt>
                                        </p:tgtEl>
                                        <p:attrNameLst>
                                          <p:attrName>style.visibility</p:attrName>
                                        </p:attrNameLst>
                                      </p:cBhvr>
                                      <p:to>
                                        <p:strVal val="visible"/>
                                      </p:to>
                                    </p:set>
                                    <p:animEffect transition="in" filter="wipe(left)">
                                      <p:cBhvr>
                                        <p:cTn id="22" dur="500"/>
                                        <p:tgtEl>
                                          <p:spTgt spid="4">
                                            <p:graphicEl>
                                              <a:dgm id="{6BE3CA08-E395-4FE9-9B00-D46361A3D310}"/>
                                            </p:graphicEl>
                                          </p:spTgt>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4">
                                            <p:graphicEl>
                                              <a:dgm id="{8C0D2798-11DE-4B8B-B17A-3C5B85F1FAB9}"/>
                                            </p:graphicEl>
                                          </p:spTgt>
                                        </p:tgtEl>
                                        <p:attrNameLst>
                                          <p:attrName>style.visibility</p:attrName>
                                        </p:attrNameLst>
                                      </p:cBhvr>
                                      <p:to>
                                        <p:strVal val="visible"/>
                                      </p:to>
                                    </p:set>
                                    <p:animEffect transition="in" filter="wipe(left)">
                                      <p:cBhvr>
                                        <p:cTn id="26" dur="500"/>
                                        <p:tgtEl>
                                          <p:spTgt spid="4">
                                            <p:graphicEl>
                                              <a:dgm id="{8C0D2798-11DE-4B8B-B17A-3C5B85F1FAB9}"/>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graphicEl>
                                              <a:dgm id="{D720540B-56D0-4DB8-A0E9-8467B764E752}"/>
                                            </p:graphicEl>
                                          </p:spTgt>
                                        </p:tgtEl>
                                        <p:attrNameLst>
                                          <p:attrName>style.visibility</p:attrName>
                                        </p:attrNameLst>
                                      </p:cBhvr>
                                      <p:to>
                                        <p:strVal val="visible"/>
                                      </p:to>
                                    </p:set>
                                    <p:animEffect transition="in" filter="wipe(left)">
                                      <p:cBhvr>
                                        <p:cTn id="29" dur="500"/>
                                        <p:tgtEl>
                                          <p:spTgt spid="4">
                                            <p:graphicEl>
                                              <a:dgm id="{D720540B-56D0-4DB8-A0E9-8467B764E752}"/>
                                            </p:graphicEl>
                                          </p:spTgt>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4">
                                            <p:graphicEl>
                                              <a:dgm id="{B0EC417C-C3CC-40E2-8786-5EEB2AF53A63}"/>
                                            </p:graphicEl>
                                          </p:spTgt>
                                        </p:tgtEl>
                                        <p:attrNameLst>
                                          <p:attrName>style.visibility</p:attrName>
                                        </p:attrNameLst>
                                      </p:cBhvr>
                                      <p:to>
                                        <p:strVal val="visible"/>
                                      </p:to>
                                    </p:set>
                                    <p:animEffect transition="in" filter="wipe(left)">
                                      <p:cBhvr>
                                        <p:cTn id="33" dur="500"/>
                                        <p:tgtEl>
                                          <p:spTgt spid="4">
                                            <p:graphicEl>
                                              <a:dgm id="{B0EC417C-C3CC-40E2-8786-5EEB2AF53A63}"/>
                                            </p:graphic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
                                            <p:graphicEl>
                                              <a:dgm id="{25641F22-A967-4B83-BA19-D25AA75BF7E0}"/>
                                            </p:graphicEl>
                                          </p:spTgt>
                                        </p:tgtEl>
                                        <p:attrNameLst>
                                          <p:attrName>style.visibility</p:attrName>
                                        </p:attrNameLst>
                                      </p:cBhvr>
                                      <p:to>
                                        <p:strVal val="visible"/>
                                      </p:to>
                                    </p:set>
                                    <p:animEffect transition="in" filter="wipe(left)">
                                      <p:cBhvr>
                                        <p:cTn id="36" dur="500"/>
                                        <p:tgtEl>
                                          <p:spTgt spid="4">
                                            <p:graphicEl>
                                              <a:dgm id="{25641F22-A967-4B83-BA19-D25AA75BF7E0}"/>
                                            </p:graphic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graphicEl>
                                              <a:dgm id="{C59D56B0-4CC2-495C-A278-35FBB895296F}"/>
                                            </p:graphicEl>
                                          </p:spTgt>
                                        </p:tgtEl>
                                        <p:attrNameLst>
                                          <p:attrName>style.visibility</p:attrName>
                                        </p:attrNameLst>
                                      </p:cBhvr>
                                      <p:to>
                                        <p:strVal val="visible"/>
                                      </p:to>
                                    </p:set>
                                    <p:animEffect transition="in" filter="wipe(left)">
                                      <p:cBhvr>
                                        <p:cTn id="40" dur="500"/>
                                        <p:tgtEl>
                                          <p:spTgt spid="4">
                                            <p:graphicEl>
                                              <a:dgm id="{C59D56B0-4CC2-495C-A278-35FBB895296F}"/>
                                            </p:graphic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
                                            <p:graphicEl>
                                              <a:dgm id="{76542380-3210-4D98-8AA7-9F6306405136}"/>
                                            </p:graphicEl>
                                          </p:spTgt>
                                        </p:tgtEl>
                                        <p:attrNameLst>
                                          <p:attrName>style.visibility</p:attrName>
                                        </p:attrNameLst>
                                      </p:cBhvr>
                                      <p:to>
                                        <p:strVal val="visible"/>
                                      </p:to>
                                    </p:set>
                                    <p:animEffect transition="in" filter="wipe(left)">
                                      <p:cBhvr>
                                        <p:cTn id="43" dur="500"/>
                                        <p:tgtEl>
                                          <p:spTgt spid="4">
                                            <p:graphicEl>
                                              <a:dgm id="{76542380-3210-4D98-8AA7-9F6306405136}"/>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graphicEl>
                                              <a:dgm id="{338FEBF5-327E-4DBB-BEC9-F94DF7DA3FFE}"/>
                                            </p:graphicEl>
                                          </p:spTgt>
                                        </p:tgtEl>
                                        <p:attrNameLst>
                                          <p:attrName>style.visibility</p:attrName>
                                        </p:attrNameLst>
                                      </p:cBhvr>
                                      <p:to>
                                        <p:strVal val="visible"/>
                                      </p:to>
                                    </p:set>
                                    <p:animEffect transition="in" filter="wipe(left)">
                                      <p:cBhvr>
                                        <p:cTn id="48" dur="500"/>
                                        <p:tgtEl>
                                          <p:spTgt spid="4">
                                            <p:graphicEl>
                                              <a:dgm id="{338FEBF5-327E-4DBB-BEC9-F94DF7DA3FFE}"/>
                                            </p:graphic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graphicEl>
                                              <a:dgm id="{47FAB6B3-C49F-4DEF-8CA7-154678B8D8BC}"/>
                                            </p:graphicEl>
                                          </p:spTgt>
                                        </p:tgtEl>
                                        <p:attrNameLst>
                                          <p:attrName>style.visibility</p:attrName>
                                        </p:attrNameLst>
                                      </p:cBhvr>
                                      <p:to>
                                        <p:strVal val="visible"/>
                                      </p:to>
                                    </p:set>
                                    <p:animEffect transition="in" filter="wipe(left)">
                                      <p:cBhvr>
                                        <p:cTn id="51" dur="500"/>
                                        <p:tgtEl>
                                          <p:spTgt spid="4">
                                            <p:graphicEl>
                                              <a:dgm id="{47FAB6B3-C49F-4DEF-8CA7-154678B8D8BC}"/>
                                            </p:graphicEl>
                                          </p:spTgt>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4">
                                            <p:graphicEl>
                                              <a:dgm id="{3B548540-597D-4938-8358-70DF8586BC45}"/>
                                            </p:graphicEl>
                                          </p:spTgt>
                                        </p:tgtEl>
                                        <p:attrNameLst>
                                          <p:attrName>style.visibility</p:attrName>
                                        </p:attrNameLst>
                                      </p:cBhvr>
                                      <p:to>
                                        <p:strVal val="visible"/>
                                      </p:to>
                                    </p:set>
                                    <p:animEffect transition="in" filter="wipe(left)">
                                      <p:cBhvr>
                                        <p:cTn id="55" dur="500"/>
                                        <p:tgtEl>
                                          <p:spTgt spid="4">
                                            <p:graphicEl>
                                              <a:dgm id="{3B548540-597D-4938-8358-70DF8586BC45}"/>
                                            </p:graphic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
                                            <p:graphicEl>
                                              <a:dgm id="{C82B1150-FD3A-4D6C-AF76-CA237041F4C0}"/>
                                            </p:graphicEl>
                                          </p:spTgt>
                                        </p:tgtEl>
                                        <p:attrNameLst>
                                          <p:attrName>style.visibility</p:attrName>
                                        </p:attrNameLst>
                                      </p:cBhvr>
                                      <p:to>
                                        <p:strVal val="visible"/>
                                      </p:to>
                                    </p:set>
                                    <p:animEffect transition="in" filter="wipe(left)">
                                      <p:cBhvr>
                                        <p:cTn id="58" dur="500"/>
                                        <p:tgtEl>
                                          <p:spTgt spid="4">
                                            <p:graphicEl>
                                              <a:dgm id="{C82B1150-FD3A-4D6C-AF76-CA237041F4C0}"/>
                                            </p:graphicEl>
                                          </p:spTgt>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4">
                                            <p:graphicEl>
                                              <a:dgm id="{8B0294AB-5AA6-4A9C-9122-FF78988A8D8C}"/>
                                            </p:graphicEl>
                                          </p:spTgt>
                                        </p:tgtEl>
                                        <p:attrNameLst>
                                          <p:attrName>style.visibility</p:attrName>
                                        </p:attrNameLst>
                                      </p:cBhvr>
                                      <p:to>
                                        <p:strVal val="visible"/>
                                      </p:to>
                                    </p:set>
                                    <p:animEffect transition="in" filter="wipe(left)">
                                      <p:cBhvr>
                                        <p:cTn id="62" dur="500"/>
                                        <p:tgtEl>
                                          <p:spTgt spid="4">
                                            <p:graphicEl>
                                              <a:dgm id="{8B0294AB-5AA6-4A9C-9122-FF78988A8D8C}"/>
                                            </p:graphic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
                                            <p:graphicEl>
                                              <a:dgm id="{4C2FD6A7-D655-4B41-A60E-A3A394B8F4E5}"/>
                                            </p:graphicEl>
                                          </p:spTgt>
                                        </p:tgtEl>
                                        <p:attrNameLst>
                                          <p:attrName>style.visibility</p:attrName>
                                        </p:attrNameLst>
                                      </p:cBhvr>
                                      <p:to>
                                        <p:strVal val="visible"/>
                                      </p:to>
                                    </p:set>
                                    <p:animEffect transition="in" filter="wipe(left)">
                                      <p:cBhvr>
                                        <p:cTn id="65" dur="500"/>
                                        <p:tgtEl>
                                          <p:spTgt spid="4">
                                            <p:graphicEl>
                                              <a:dgm id="{4C2FD6A7-D655-4B41-A60E-A3A394B8F4E5}"/>
                                            </p:graphicEl>
                                          </p:spTgt>
                                        </p:tgtEl>
                                      </p:cBhvr>
                                    </p:animEffect>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4">
                                            <p:graphicEl>
                                              <a:dgm id="{5A245F09-9D45-4FD1-9009-683D5C5C7C1B}"/>
                                            </p:graphicEl>
                                          </p:spTgt>
                                        </p:tgtEl>
                                        <p:attrNameLst>
                                          <p:attrName>style.visibility</p:attrName>
                                        </p:attrNameLst>
                                      </p:cBhvr>
                                      <p:to>
                                        <p:strVal val="visible"/>
                                      </p:to>
                                    </p:set>
                                    <p:animEffect transition="in" filter="wipe(left)">
                                      <p:cBhvr>
                                        <p:cTn id="69" dur="500"/>
                                        <p:tgtEl>
                                          <p:spTgt spid="4">
                                            <p:graphicEl>
                                              <a:dgm id="{5A245F09-9D45-4FD1-9009-683D5C5C7C1B}"/>
                                            </p:graphic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
                                            <p:graphicEl>
                                              <a:dgm id="{0F1163C9-C20D-47D3-A4DB-AD4BD0406F61}"/>
                                            </p:graphicEl>
                                          </p:spTgt>
                                        </p:tgtEl>
                                        <p:attrNameLst>
                                          <p:attrName>style.visibility</p:attrName>
                                        </p:attrNameLst>
                                      </p:cBhvr>
                                      <p:to>
                                        <p:strVal val="visible"/>
                                      </p:to>
                                    </p:set>
                                    <p:animEffect transition="in" filter="wipe(left)">
                                      <p:cBhvr>
                                        <p:cTn id="72" dur="500"/>
                                        <p:tgtEl>
                                          <p:spTgt spid="4">
                                            <p:graphicEl>
                                              <a:dgm id="{0F1163C9-C20D-47D3-A4DB-AD4BD0406F61}"/>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
                                            <p:graphicEl>
                                              <a:dgm id="{DB33AF97-BB5D-4517-909F-73D489E26AEF}"/>
                                            </p:graphicEl>
                                          </p:spTgt>
                                        </p:tgtEl>
                                        <p:attrNameLst>
                                          <p:attrName>style.visibility</p:attrName>
                                        </p:attrNameLst>
                                      </p:cBhvr>
                                      <p:to>
                                        <p:strVal val="visible"/>
                                      </p:to>
                                    </p:set>
                                    <p:animEffect transition="in" filter="wipe(left)">
                                      <p:cBhvr>
                                        <p:cTn id="77" dur="500"/>
                                        <p:tgtEl>
                                          <p:spTgt spid="4">
                                            <p:graphicEl>
                                              <a:dgm id="{DB33AF97-BB5D-4517-909F-73D489E26AEF}"/>
                                            </p:graphicEl>
                                          </p:spTgt>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
                                            <p:graphicEl>
                                              <a:dgm id="{4B7A4519-0BF2-4D1A-82C2-5E1700EB1869}"/>
                                            </p:graphicEl>
                                          </p:spTgt>
                                        </p:tgtEl>
                                        <p:attrNameLst>
                                          <p:attrName>style.visibility</p:attrName>
                                        </p:attrNameLst>
                                      </p:cBhvr>
                                      <p:to>
                                        <p:strVal val="visible"/>
                                      </p:to>
                                    </p:set>
                                    <p:animEffect transition="in" filter="wipe(left)">
                                      <p:cBhvr>
                                        <p:cTn id="80" dur="500"/>
                                        <p:tgtEl>
                                          <p:spTgt spid="4">
                                            <p:graphicEl>
                                              <a:dgm id="{4B7A4519-0BF2-4D1A-82C2-5E1700EB1869}"/>
                                            </p:graphicEl>
                                          </p:spTgt>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4">
                                            <p:graphicEl>
                                              <a:dgm id="{A3EFDB81-FDBD-4490-B266-232C233A3BCA}"/>
                                            </p:graphicEl>
                                          </p:spTgt>
                                        </p:tgtEl>
                                        <p:attrNameLst>
                                          <p:attrName>style.visibility</p:attrName>
                                        </p:attrNameLst>
                                      </p:cBhvr>
                                      <p:to>
                                        <p:strVal val="visible"/>
                                      </p:to>
                                    </p:set>
                                    <p:animEffect transition="in" filter="wipe(left)">
                                      <p:cBhvr>
                                        <p:cTn id="84" dur="500"/>
                                        <p:tgtEl>
                                          <p:spTgt spid="4">
                                            <p:graphicEl>
                                              <a:dgm id="{A3EFDB81-FDBD-4490-B266-232C233A3BCA}"/>
                                            </p:graphic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
                                            <p:graphicEl>
                                              <a:dgm id="{1BB4DD35-0250-423F-A6C1-1FB35917FCA5}"/>
                                            </p:graphicEl>
                                          </p:spTgt>
                                        </p:tgtEl>
                                        <p:attrNameLst>
                                          <p:attrName>style.visibility</p:attrName>
                                        </p:attrNameLst>
                                      </p:cBhvr>
                                      <p:to>
                                        <p:strVal val="visible"/>
                                      </p:to>
                                    </p:set>
                                    <p:animEffect transition="in" filter="wipe(left)">
                                      <p:cBhvr>
                                        <p:cTn id="87" dur="500"/>
                                        <p:tgtEl>
                                          <p:spTgt spid="4">
                                            <p:graphicEl>
                                              <a:dgm id="{1BB4DD35-0250-423F-A6C1-1FB35917FCA5}"/>
                                            </p:graphicEl>
                                          </p:spTgt>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4">
                                            <p:graphicEl>
                                              <a:dgm id="{4D8B8C37-CB3F-4B37-B152-BED33D389D28}"/>
                                            </p:graphicEl>
                                          </p:spTgt>
                                        </p:tgtEl>
                                        <p:attrNameLst>
                                          <p:attrName>style.visibility</p:attrName>
                                        </p:attrNameLst>
                                      </p:cBhvr>
                                      <p:to>
                                        <p:strVal val="visible"/>
                                      </p:to>
                                    </p:set>
                                    <p:animEffect transition="in" filter="wipe(left)">
                                      <p:cBhvr>
                                        <p:cTn id="91" dur="500"/>
                                        <p:tgtEl>
                                          <p:spTgt spid="4">
                                            <p:graphicEl>
                                              <a:dgm id="{4D8B8C37-CB3F-4B37-B152-BED33D389D28}"/>
                                            </p:graphicEl>
                                          </p:spTgt>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
                                            <p:graphicEl>
                                              <a:dgm id="{15F074F1-73A6-4F39-94DC-2FA20EFAA9C1}"/>
                                            </p:graphicEl>
                                          </p:spTgt>
                                        </p:tgtEl>
                                        <p:attrNameLst>
                                          <p:attrName>style.visibility</p:attrName>
                                        </p:attrNameLst>
                                      </p:cBhvr>
                                      <p:to>
                                        <p:strVal val="visible"/>
                                      </p:to>
                                    </p:set>
                                    <p:animEffect transition="in" filter="wipe(left)">
                                      <p:cBhvr>
                                        <p:cTn id="94" dur="500"/>
                                        <p:tgtEl>
                                          <p:spTgt spid="4">
                                            <p:graphicEl>
                                              <a:dgm id="{15F074F1-73A6-4F39-94DC-2FA20EFAA9C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C162-8380-40CD-9A45-0EE24D03AFF2}"/>
              </a:ext>
            </a:extLst>
          </p:cNvPr>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5A428874-833D-4F00-B5ED-DB66EA90CA2F}"/>
              </a:ext>
            </a:extLst>
          </p:cNvPr>
          <p:cNvSpPr>
            <a:spLocks noGrp="1"/>
          </p:cNvSpPr>
          <p:nvPr>
            <p:ph idx="1"/>
          </p:nvPr>
        </p:nvSpPr>
        <p:spPr/>
        <p:txBody>
          <a:bodyPr/>
          <a:lstStyle/>
          <a:p>
            <a:r>
              <a:rPr lang="en-US" dirty="0" err="1"/>
              <a:t>Tiến</a:t>
            </a:r>
            <a:r>
              <a:rPr lang="en-US" dirty="0"/>
              <a:t> </a:t>
            </a:r>
            <a:r>
              <a:rPr lang="en-US" dirty="0" err="1"/>
              <a:t>trình</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gồm</a:t>
            </a:r>
            <a:endParaRPr lang="en-US" dirty="0"/>
          </a:p>
          <a:p>
            <a:pPr lvl="1"/>
            <a:r>
              <a:rPr lang="en-US" dirty="0" err="1"/>
              <a:t>Chọn</a:t>
            </a:r>
            <a:r>
              <a:rPr lang="en-US" dirty="0"/>
              <a:t> </a:t>
            </a:r>
            <a:r>
              <a:rPr lang="en-US" dirty="0" err="1"/>
              <a:t>công</a:t>
            </a:r>
            <a:r>
              <a:rPr lang="en-US" dirty="0"/>
              <a:t> </a:t>
            </a:r>
            <a:r>
              <a:rPr lang="en-US" dirty="0" err="1"/>
              <a:t>việc</a:t>
            </a:r>
            <a:r>
              <a:rPr lang="en-US" dirty="0"/>
              <a:t> </a:t>
            </a:r>
            <a:r>
              <a:rPr lang="en-US" dirty="0" err="1"/>
              <a:t>cần</a:t>
            </a:r>
            <a:r>
              <a:rPr lang="en-US" dirty="0"/>
              <a:t> </a:t>
            </a:r>
            <a:r>
              <a:rPr lang="en-US" dirty="0" err="1"/>
              <a:t>thực</a:t>
            </a:r>
            <a:r>
              <a:rPr lang="en-US" dirty="0"/>
              <a:t> </a:t>
            </a:r>
            <a:r>
              <a:rPr lang="en-US" dirty="0" err="1"/>
              <a:t>hiện</a:t>
            </a:r>
            <a:endParaRPr lang="en-US" dirty="0"/>
          </a:p>
          <a:p>
            <a:pPr lvl="1"/>
            <a:r>
              <a:rPr lang="en-US" dirty="0" err="1"/>
              <a:t>Cung</a:t>
            </a:r>
            <a:r>
              <a:rPr lang="en-US" dirty="0"/>
              <a:t> </a:t>
            </a:r>
            <a:r>
              <a:rPr lang="en-US" dirty="0" err="1"/>
              <a:t>cấp</a:t>
            </a:r>
            <a:r>
              <a:rPr lang="en-US" dirty="0"/>
              <a:t> </a:t>
            </a:r>
            <a:r>
              <a:rPr lang="en-US" dirty="0" err="1"/>
              <a:t>thông</a:t>
            </a:r>
            <a:r>
              <a:rPr lang="en-US" dirty="0"/>
              <a:t> tin </a:t>
            </a:r>
            <a:r>
              <a:rPr lang="en-US" dirty="0" err="1"/>
              <a:t>để</a:t>
            </a:r>
            <a:r>
              <a:rPr lang="en-US" dirty="0"/>
              <a:t> </a:t>
            </a:r>
            <a:r>
              <a:rPr lang="en-US" dirty="0" err="1"/>
              <a:t>công</a:t>
            </a:r>
            <a:r>
              <a:rPr lang="en-US" dirty="0"/>
              <a:t> </a:t>
            </a:r>
            <a:r>
              <a:rPr lang="en-US" dirty="0" err="1"/>
              <a:t>việc</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endParaRPr lang="en-US" dirty="0"/>
          </a:p>
          <a:p>
            <a:pPr lvl="1"/>
            <a:r>
              <a:rPr lang="en-US" dirty="0" err="1"/>
              <a:t>Xem</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công</a:t>
            </a:r>
            <a:r>
              <a:rPr lang="en-US" dirty="0"/>
              <a:t> </a:t>
            </a:r>
            <a:r>
              <a:rPr lang="en-US" dirty="0" err="1"/>
              <a:t>việc</a:t>
            </a:r>
            <a:r>
              <a:rPr lang="en-US" dirty="0"/>
              <a:t> </a:t>
            </a:r>
            <a:r>
              <a:rPr lang="en-US" dirty="0" err="1"/>
              <a:t>trên</a:t>
            </a:r>
            <a:r>
              <a:rPr lang="en-US" dirty="0"/>
              <a:t> </a:t>
            </a:r>
            <a:r>
              <a:rPr lang="en-US" dirty="0" err="1"/>
              <a:t>thiết</a:t>
            </a:r>
            <a:r>
              <a:rPr lang="en-US" dirty="0"/>
              <a:t> </a:t>
            </a:r>
            <a:r>
              <a:rPr lang="en-US" dirty="0" err="1"/>
              <a:t>bị</a:t>
            </a:r>
            <a:r>
              <a:rPr lang="en-US" dirty="0"/>
              <a:t> </a:t>
            </a:r>
            <a:r>
              <a:rPr lang="en-US" dirty="0" err="1"/>
              <a:t>xuất</a:t>
            </a:r>
            <a:endParaRPr lang="en-US" dirty="0"/>
          </a:p>
          <a:p>
            <a:pPr lvl="1"/>
            <a:endParaRPr lang="en-US" dirty="0"/>
          </a:p>
        </p:txBody>
      </p:sp>
      <p:sp>
        <p:nvSpPr>
          <p:cNvPr id="4" name="Slide Number Placeholder 3">
            <a:extLst>
              <a:ext uri="{FF2B5EF4-FFF2-40B4-BE49-F238E27FC236}">
                <a16:creationId xmlns:a16="http://schemas.microsoft.com/office/drawing/2014/main" id="{1D4D1AC6-F687-40A7-A946-2524C9184DE7}"/>
              </a:ext>
            </a:extLst>
          </p:cNvPr>
          <p:cNvSpPr>
            <a:spLocks noGrp="1"/>
          </p:cNvSpPr>
          <p:nvPr>
            <p:ph type="sldNum" sz="quarter" idx="12"/>
          </p:nvPr>
        </p:nvSpPr>
        <p:spPr/>
        <p:txBody>
          <a:bodyPr/>
          <a:lstStyle/>
          <a:p>
            <a:fld id="{9808288A-7DB6-4C4B-ACD0-1D1E0C6D4C3E}" type="slidenum">
              <a:rPr lang="en-US" smtClean="0"/>
              <a:t>7</a:t>
            </a:fld>
            <a:endParaRPr lang="en-US"/>
          </a:p>
        </p:txBody>
      </p:sp>
    </p:spTree>
    <p:extLst>
      <p:ext uri="{BB962C8B-B14F-4D97-AF65-F5344CB8AC3E}">
        <p14:creationId xmlns:p14="http://schemas.microsoft.com/office/powerpoint/2010/main" val="18145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A7FF-D67E-4EAE-B6C5-7D5087D545EF}"/>
              </a:ext>
            </a:extLst>
          </p:cNvPr>
          <p:cNvSpPr>
            <a:spLocks noGrp="1"/>
          </p:cNvSpPr>
          <p:nvPr>
            <p:ph type="title"/>
          </p:nvPr>
        </p:nvSpPr>
        <p:spPr/>
        <p:txBody>
          <a:bodyPr/>
          <a:lstStyle/>
          <a:p>
            <a:r>
              <a:rPr lang="en-US"/>
              <a:t>Lớp phần mềm</a:t>
            </a:r>
          </a:p>
        </p:txBody>
      </p:sp>
      <p:sp>
        <p:nvSpPr>
          <p:cNvPr id="3" name="Content Placeholder 2">
            <a:extLst>
              <a:ext uri="{FF2B5EF4-FFF2-40B4-BE49-F238E27FC236}">
                <a16:creationId xmlns:a16="http://schemas.microsoft.com/office/drawing/2014/main" id="{DFBB6C12-8E27-4FD2-8EC5-39D0DF663275}"/>
              </a:ext>
            </a:extLst>
          </p:cNvPr>
          <p:cNvSpPr>
            <a:spLocks noGrp="1"/>
          </p:cNvSpPr>
          <p:nvPr>
            <p:ph idx="1"/>
          </p:nvPr>
        </p:nvSpPr>
        <p:spPr/>
        <p:txBody>
          <a:bodyPr/>
          <a:lstStyle/>
          <a:p>
            <a:r>
              <a:rPr lang="en-US"/>
              <a:t>Là hệ thống các phần mềm trên cùng lĩnh vực họat động.</a:t>
            </a:r>
          </a:p>
          <a:p>
            <a:r>
              <a:rPr lang="en-US"/>
              <a:t>Các phần mềm có cấu trúc và các chức năng tương tự nhau.</a:t>
            </a:r>
          </a:p>
          <a:p>
            <a:r>
              <a:rPr lang="en-US"/>
              <a:t>Ví dụ</a:t>
            </a:r>
          </a:p>
          <a:p>
            <a:pPr marL="0" indent="0">
              <a:buNone/>
            </a:pPr>
            <a:endParaRPr lang="en-US"/>
          </a:p>
        </p:txBody>
      </p:sp>
      <p:sp>
        <p:nvSpPr>
          <p:cNvPr id="4" name="Slide Number Placeholder 3">
            <a:extLst>
              <a:ext uri="{FF2B5EF4-FFF2-40B4-BE49-F238E27FC236}">
                <a16:creationId xmlns:a16="http://schemas.microsoft.com/office/drawing/2014/main" id="{C9DCFE53-B2C5-47B7-85A1-597A9F9399E4}"/>
              </a:ext>
            </a:extLst>
          </p:cNvPr>
          <p:cNvSpPr>
            <a:spLocks noGrp="1"/>
          </p:cNvSpPr>
          <p:nvPr>
            <p:ph type="sldNum" sz="quarter" idx="12"/>
          </p:nvPr>
        </p:nvSpPr>
        <p:spPr/>
        <p:txBody>
          <a:bodyPr/>
          <a:lstStyle/>
          <a:p>
            <a:fld id="{9808288A-7DB6-4C4B-ACD0-1D1E0C6D4C3E}" type="slidenum">
              <a:rPr lang="en-US" smtClean="0"/>
              <a:t>8</a:t>
            </a:fld>
            <a:endParaRPr lang="en-US"/>
          </a:p>
        </p:txBody>
      </p:sp>
      <p:graphicFrame>
        <p:nvGraphicFramePr>
          <p:cNvPr id="5" name="Table 5">
            <a:extLst>
              <a:ext uri="{FF2B5EF4-FFF2-40B4-BE49-F238E27FC236}">
                <a16:creationId xmlns:a16="http://schemas.microsoft.com/office/drawing/2014/main" id="{54B9632B-7597-4F4A-9519-FA02ABEB4D9A}"/>
              </a:ext>
            </a:extLst>
          </p:cNvPr>
          <p:cNvGraphicFramePr>
            <a:graphicFrameLocks noGrp="1"/>
          </p:cNvGraphicFramePr>
          <p:nvPr>
            <p:extLst>
              <p:ext uri="{D42A27DB-BD31-4B8C-83A1-F6EECF244321}">
                <p14:modId xmlns:p14="http://schemas.microsoft.com/office/powerpoint/2010/main" val="1579911630"/>
              </p:ext>
            </p:extLst>
          </p:nvPr>
        </p:nvGraphicFramePr>
        <p:xfrm>
          <a:off x="1231604" y="3090726"/>
          <a:ext cx="10379150" cy="3200400"/>
        </p:xfrm>
        <a:graphic>
          <a:graphicData uri="http://schemas.openxmlformats.org/drawingml/2006/table">
            <a:tbl>
              <a:tblPr firstRow="1" bandRow="1">
                <a:tableStyleId>{5C22544A-7EE6-4342-B048-85BDC9FD1C3A}</a:tableStyleId>
              </a:tblPr>
              <a:tblGrid>
                <a:gridCol w="5189575">
                  <a:extLst>
                    <a:ext uri="{9D8B030D-6E8A-4147-A177-3AD203B41FA5}">
                      <a16:colId xmlns:a16="http://schemas.microsoft.com/office/drawing/2014/main" val="3718517400"/>
                    </a:ext>
                  </a:extLst>
                </a:gridCol>
                <a:gridCol w="5189575">
                  <a:extLst>
                    <a:ext uri="{9D8B030D-6E8A-4147-A177-3AD203B41FA5}">
                      <a16:colId xmlns:a16="http://schemas.microsoft.com/office/drawing/2014/main" val="3712040922"/>
                    </a:ext>
                  </a:extLst>
                </a:gridCol>
              </a:tblGrid>
              <a:tr h="370840">
                <a:tc>
                  <a:txBody>
                    <a:bodyPr/>
                    <a:lstStyle/>
                    <a:p>
                      <a:r>
                        <a:rPr lang="en-US" sz="2400">
                          <a:latin typeface="Segoe UI" panose="020B0502040204020203" pitchFamily="34" charset="0"/>
                          <a:cs typeface="Segoe UI" panose="020B0502040204020203" pitchFamily="34" charset="0"/>
                        </a:rPr>
                        <a:t>Lớp phần mềm</a:t>
                      </a:r>
                    </a:p>
                  </a:txBody>
                  <a:tcPr/>
                </a:tc>
                <a:tc>
                  <a:txBody>
                    <a:bodyPr/>
                    <a:lstStyle/>
                    <a:p>
                      <a:r>
                        <a:rPr lang="en-US" sz="2400">
                          <a:latin typeface="Segoe UI" panose="020B0502040204020203" pitchFamily="34" charset="0"/>
                          <a:cs typeface="Segoe UI" panose="020B0502040204020203" pitchFamily="34" charset="0"/>
                        </a:rPr>
                        <a:t>Các phần mềm</a:t>
                      </a:r>
                    </a:p>
                  </a:txBody>
                  <a:tcPr/>
                </a:tc>
                <a:extLst>
                  <a:ext uri="{0D108BD9-81ED-4DB2-BD59-A6C34878D82A}">
                    <a16:rowId xmlns:a16="http://schemas.microsoft.com/office/drawing/2014/main" val="1721584582"/>
                  </a:ext>
                </a:extLst>
              </a:tr>
              <a:tr h="370840">
                <a:tc>
                  <a:txBody>
                    <a:bodyPr/>
                    <a:lstStyle/>
                    <a:p>
                      <a:r>
                        <a:rPr lang="en-US" sz="2400">
                          <a:latin typeface="Segoe UI" panose="020B0502040204020203" pitchFamily="34" charset="0"/>
                          <a:cs typeface="Segoe UI" panose="020B0502040204020203" pitchFamily="34" charset="0"/>
                        </a:rPr>
                        <a:t>Quản lý trường học</a:t>
                      </a:r>
                    </a:p>
                  </a:txBody>
                  <a:tcPr/>
                </a:tc>
                <a:tc>
                  <a:txBody>
                    <a:bodyPr/>
                    <a:lstStyle/>
                    <a:p>
                      <a:pPr marL="285750" indent="-285750">
                        <a:buFontTx/>
                        <a:buChar char="-"/>
                      </a:pPr>
                      <a:r>
                        <a:rPr lang="en-US" sz="2400">
                          <a:latin typeface="Segoe UI" panose="020B0502040204020203" pitchFamily="34" charset="0"/>
                          <a:cs typeface="Segoe UI" panose="020B0502040204020203" pitchFamily="34" charset="0"/>
                        </a:rPr>
                        <a:t>Phần mềm quản lý trường tiểu học</a:t>
                      </a:r>
                    </a:p>
                    <a:p>
                      <a:pPr marL="285750" indent="-285750">
                        <a:buFontTx/>
                        <a:buChar char="-"/>
                      </a:pPr>
                      <a:r>
                        <a:rPr lang="en-US" sz="2400">
                          <a:latin typeface="Segoe UI" panose="020B0502040204020203" pitchFamily="34" charset="0"/>
                          <a:cs typeface="Segoe UI" panose="020B0502040204020203" pitchFamily="34" charset="0"/>
                        </a:rPr>
                        <a:t>Phần mềm quản lý trường THCS</a:t>
                      </a:r>
                    </a:p>
                    <a:p>
                      <a:pPr marL="285750" indent="-285750">
                        <a:buFontTx/>
                        <a:buChar char="-"/>
                      </a:pPr>
                      <a:r>
                        <a:rPr lang="en-US" sz="2400">
                          <a:latin typeface="Segoe UI" panose="020B0502040204020203" pitchFamily="34" charset="0"/>
                          <a:cs typeface="Segoe UI" panose="020B0502040204020203" pitchFamily="34" charset="0"/>
                        </a:rPr>
                        <a:t>Phần mềm quản lý trường THPT</a:t>
                      </a:r>
                    </a:p>
                    <a:p>
                      <a:pPr marL="285750" indent="-285750">
                        <a:buFontTx/>
                        <a:buChar char="-"/>
                      </a:pPr>
                      <a:r>
                        <a:rPr lang="en-US" sz="2400">
                          <a:latin typeface="Segoe UI" panose="020B0502040204020203" pitchFamily="34" charset="0"/>
                          <a:cs typeface="Segoe UI" panose="020B0502040204020203" pitchFamily="34" charset="0"/>
                        </a:rPr>
                        <a:t>…</a:t>
                      </a:r>
                    </a:p>
                  </a:txBody>
                  <a:tcPr/>
                </a:tc>
                <a:extLst>
                  <a:ext uri="{0D108BD9-81ED-4DB2-BD59-A6C34878D82A}">
                    <a16:rowId xmlns:a16="http://schemas.microsoft.com/office/drawing/2014/main" val="680430251"/>
                  </a:ext>
                </a:extLst>
              </a:tr>
              <a:tr h="370840">
                <a:tc>
                  <a:txBody>
                    <a:bodyPr/>
                    <a:lstStyle/>
                    <a:p>
                      <a:r>
                        <a:rPr lang="en-US" sz="2400">
                          <a:latin typeface="Segoe UI" panose="020B0502040204020203" pitchFamily="34" charset="0"/>
                          <a:cs typeface="Segoe UI" panose="020B0502040204020203" pitchFamily="34" charset="0"/>
                        </a:rPr>
                        <a:t>Quản lý bán hàng</a:t>
                      </a:r>
                    </a:p>
                  </a:txBody>
                  <a:tcPr/>
                </a:tc>
                <a:tc>
                  <a:txBody>
                    <a:bodyPr/>
                    <a:lstStyle/>
                    <a:p>
                      <a:pPr marL="285750" indent="-285750">
                        <a:buFontTx/>
                        <a:buChar char="-"/>
                      </a:pPr>
                      <a:r>
                        <a:rPr lang="en-US" sz="2400">
                          <a:latin typeface="Segoe UI" panose="020B0502040204020203" pitchFamily="34" charset="0"/>
                          <a:cs typeface="Segoe UI" panose="020B0502040204020203" pitchFamily="34" charset="0"/>
                        </a:rPr>
                        <a:t>Phần mềm quản lý siêu thị</a:t>
                      </a:r>
                    </a:p>
                    <a:p>
                      <a:pPr marL="285750" indent="-285750">
                        <a:buFontTx/>
                        <a:buChar char="-"/>
                      </a:pPr>
                      <a:r>
                        <a:rPr lang="en-US" sz="2400">
                          <a:latin typeface="Segoe UI" panose="020B0502040204020203" pitchFamily="34" charset="0"/>
                          <a:cs typeface="Segoe UI" panose="020B0502040204020203" pitchFamily="34" charset="0"/>
                        </a:rPr>
                        <a:t>Phần mềm quản lý quán café</a:t>
                      </a:r>
                    </a:p>
                    <a:p>
                      <a:pPr marL="285750" indent="-285750">
                        <a:buFontTx/>
                        <a:buChar char="-"/>
                      </a:pPr>
                      <a:r>
                        <a:rPr lang="en-US" sz="2400">
                          <a:latin typeface="Segoe UI" panose="020B0502040204020203" pitchFamily="34" charset="0"/>
                          <a:cs typeface="Segoe UI" panose="020B0502040204020203" pitchFamily="34" charset="0"/>
                        </a:rPr>
                        <a:t>…</a:t>
                      </a:r>
                    </a:p>
                  </a:txBody>
                  <a:tcPr/>
                </a:tc>
                <a:extLst>
                  <a:ext uri="{0D108BD9-81ED-4DB2-BD59-A6C34878D82A}">
                    <a16:rowId xmlns:a16="http://schemas.microsoft.com/office/drawing/2014/main" val="2075483275"/>
                  </a:ext>
                </a:extLst>
              </a:tr>
            </a:tbl>
          </a:graphicData>
        </a:graphic>
      </p:graphicFrame>
    </p:spTree>
    <p:extLst>
      <p:ext uri="{BB962C8B-B14F-4D97-AF65-F5344CB8AC3E}">
        <p14:creationId xmlns:p14="http://schemas.microsoft.com/office/powerpoint/2010/main" val="278321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9FD4-2482-416E-A577-4D40DD42157A}"/>
              </a:ext>
            </a:extLst>
          </p:cNvPr>
          <p:cNvSpPr>
            <a:spLocks noGrp="1"/>
          </p:cNvSpPr>
          <p:nvPr>
            <p:ph type="title"/>
          </p:nvPr>
        </p:nvSpPr>
        <p:spPr/>
        <p:txBody>
          <a:bodyPr/>
          <a:lstStyle/>
          <a:p>
            <a:r>
              <a:rPr lang="en-US" b="1" dirty="0"/>
              <a:t>PHÂN LOẠI PHẦN MỀM</a:t>
            </a:r>
          </a:p>
        </p:txBody>
      </p:sp>
      <p:sp>
        <p:nvSpPr>
          <p:cNvPr id="3" name="Text Placeholder 2">
            <a:extLst>
              <a:ext uri="{FF2B5EF4-FFF2-40B4-BE49-F238E27FC236}">
                <a16:creationId xmlns:a16="http://schemas.microsoft.com/office/drawing/2014/main" id="{79A022E0-2314-41DA-A598-0FD2E1AEBB4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44788A2-BB9A-47F4-B938-FA821B891638}"/>
              </a:ext>
            </a:extLst>
          </p:cNvPr>
          <p:cNvSpPr>
            <a:spLocks noGrp="1"/>
          </p:cNvSpPr>
          <p:nvPr>
            <p:ph type="sldNum" sz="quarter" idx="12"/>
          </p:nvPr>
        </p:nvSpPr>
        <p:spPr/>
        <p:txBody>
          <a:bodyPr/>
          <a:lstStyle/>
          <a:p>
            <a:fld id="{9808288A-7DB6-4C4B-ACD0-1D1E0C6D4C3E}" type="slidenum">
              <a:rPr lang="en-US" smtClean="0"/>
              <a:t>9</a:t>
            </a:fld>
            <a:endParaRPr lang="en-US"/>
          </a:p>
        </p:txBody>
      </p:sp>
    </p:spTree>
    <p:extLst>
      <p:ext uri="{BB962C8B-B14F-4D97-AF65-F5344CB8AC3E}">
        <p14:creationId xmlns:p14="http://schemas.microsoft.com/office/powerpoint/2010/main" val="6496034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Template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TemplateV3</Template>
  <TotalTime>503</TotalTime>
  <Words>2239</Words>
  <Application>Microsoft Macintosh PowerPoint</Application>
  <PresentationFormat>Widescreen</PresentationFormat>
  <Paragraphs>300</Paragraphs>
  <Slides>41</Slides>
  <Notes>5</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Calibri</vt:lpstr>
      <vt:lpstr>Courier New</vt:lpstr>
      <vt:lpstr>Segoe UI</vt:lpstr>
      <vt:lpstr>Wingdings</vt:lpstr>
      <vt:lpstr>TemplateV3</vt:lpstr>
      <vt:lpstr>Image</vt:lpstr>
      <vt:lpstr>GIỚI THIỆU VỀ  CÔNG NGHỆ PHẦN MỀM</vt:lpstr>
      <vt:lpstr>Nội dung</vt:lpstr>
      <vt:lpstr>MỘT SỐ KHÁI NIỆM       VỀ PHẦN MỀM</vt:lpstr>
      <vt:lpstr>Phần mềm</vt:lpstr>
      <vt:lpstr>Phần mềm(tt)</vt:lpstr>
      <vt:lpstr>Phần mềm (tt)</vt:lpstr>
      <vt:lpstr>Sử dụng phần mềm</vt:lpstr>
      <vt:lpstr>Lớp phần mềm</vt:lpstr>
      <vt:lpstr>PHÂN LOẠI PHẦN MỀM</vt:lpstr>
      <vt:lpstr>Phương thức/Mục đích  hoạt động</vt:lpstr>
      <vt:lpstr>Góc nhìn của nhà phát triển</vt:lpstr>
      <vt:lpstr>Nền tảng/ môi trường</vt:lpstr>
      <vt:lpstr>YÊU CẦU PHẦN MỀM software requirement</vt:lpstr>
      <vt:lpstr>Đặt vấn đề</vt:lpstr>
      <vt:lpstr>Yêu cầu phần mềm</vt:lpstr>
      <vt:lpstr>Yêu cầu phần mềm</vt:lpstr>
      <vt:lpstr>Phân loại yêu cầu (software requirement classification)</vt:lpstr>
      <vt:lpstr>Phân loại yêu cầu (software requirement classification)</vt:lpstr>
      <vt:lpstr>Thảo luận</vt:lpstr>
      <vt:lpstr>CHẤT LƯỢNG PHẦN MỀM</vt:lpstr>
      <vt:lpstr>Tiêu chí về chất lượng PM</vt:lpstr>
      <vt:lpstr>KIẾN TRÚC PHẦN MỀM</vt:lpstr>
      <vt:lpstr>Đặt vấn đề</vt:lpstr>
      <vt:lpstr>Kiến trúc phần mềm</vt:lpstr>
      <vt:lpstr>PowerPoint Presentation</vt:lpstr>
      <vt:lpstr>Các thành phần kiến trúc</vt:lpstr>
      <vt:lpstr>Các thành phần kiến trúc</vt:lpstr>
      <vt:lpstr>Các thành phần kiến trúc</vt:lpstr>
      <vt:lpstr>Các thành phần kiến trúc</vt:lpstr>
      <vt:lpstr>Các thành phần kiến trúc</vt:lpstr>
      <vt:lpstr>Các thành phần kiến trúc</vt:lpstr>
      <vt:lpstr>Một số mô hình tổ chức phần mềm</vt:lpstr>
      <vt:lpstr>Một số mô hình tổ chức phần mềm</vt:lpstr>
      <vt:lpstr>Lợi ích</vt:lpstr>
      <vt:lpstr>CÔNG NGHỆ PHẦN MỀM software engineering</vt:lpstr>
      <vt:lpstr>Định nghĩa</vt:lpstr>
      <vt:lpstr>Công nghệ - kỹ nghệ</vt:lpstr>
      <vt:lpstr>Quy trình CNPM</vt:lpstr>
      <vt:lpstr>Quy trình CNPM</vt:lpstr>
      <vt:lpstr>PowerPoint Presentation</vt:lpstr>
      <vt:lpstr>Bài tiếp theo</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Microsoft Office User</cp:lastModifiedBy>
  <cp:revision>71</cp:revision>
  <dcterms:created xsi:type="dcterms:W3CDTF">2017-11-17T02:11:01Z</dcterms:created>
  <dcterms:modified xsi:type="dcterms:W3CDTF">2024-08-28T01:47:31Z</dcterms:modified>
</cp:coreProperties>
</file>